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4DDAA-FF4A-41D6-8CF7-E2583F97B72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4B7E-B5EF-4A64-BEF0-FC78B679D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755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4DDAA-FF4A-41D6-8CF7-E2583F97B72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4B7E-B5EF-4A64-BEF0-FC78B679D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77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4DDAA-FF4A-41D6-8CF7-E2583F97B72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4B7E-B5EF-4A64-BEF0-FC78B679D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7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4DDAA-FF4A-41D6-8CF7-E2583F97B72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4B7E-B5EF-4A64-BEF0-FC78B679D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04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4DDAA-FF4A-41D6-8CF7-E2583F97B72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4B7E-B5EF-4A64-BEF0-FC78B679D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29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4DDAA-FF4A-41D6-8CF7-E2583F97B72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4B7E-B5EF-4A64-BEF0-FC78B679D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419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4DDAA-FF4A-41D6-8CF7-E2583F97B72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4B7E-B5EF-4A64-BEF0-FC78B679D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243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4DDAA-FF4A-41D6-8CF7-E2583F97B72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4B7E-B5EF-4A64-BEF0-FC78B679D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60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4DDAA-FF4A-41D6-8CF7-E2583F97B72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4B7E-B5EF-4A64-BEF0-FC78B679D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040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4DDAA-FF4A-41D6-8CF7-E2583F97B72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4B7E-B5EF-4A64-BEF0-FC78B679D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809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4DDAA-FF4A-41D6-8CF7-E2583F97B72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4B7E-B5EF-4A64-BEF0-FC78B679D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408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4DDAA-FF4A-41D6-8CF7-E2583F97B72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94B7E-B5EF-4A64-BEF0-FC78B679D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777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Drug Dosage Based on Body Surface Area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01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None/>
            </a:pPr>
            <a:r>
              <a:rPr lang="en-US" altLang="en-US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The body surface area (BSA) 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method of calculating drug doses is widely used for two types of patient groups:</a:t>
            </a:r>
          </a:p>
          <a:p>
            <a:pPr algn="just">
              <a:lnSpc>
                <a:spcPct val="80000"/>
              </a:lnSpc>
            </a:pPr>
            <a:r>
              <a:rPr lang="en-US" altLang="en-US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cancer patients 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receiving chemotherapy and </a:t>
            </a:r>
          </a:p>
          <a:p>
            <a:pPr algn="just">
              <a:lnSpc>
                <a:spcPct val="80000"/>
              </a:lnSpc>
            </a:pPr>
            <a:r>
              <a:rPr lang="en-US" altLang="en-US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pediatric patients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, with the general exception of neonates, who are usually dosed on a weight basis with consideration of age and a variety of biochemical, physiologic, functional, pathologic, and immunologic factors.</a:t>
            </a:r>
          </a:p>
          <a:p>
            <a:pPr algn="just">
              <a:lnSpc>
                <a:spcPct val="80000"/>
              </a:lnSpc>
              <a:buNone/>
            </a:pP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A useful equation for the calculation of dose based on BSA is: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020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347" y="2033337"/>
            <a:ext cx="9721515" cy="3380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6726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5"/>
            <a:ext cx="10603832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2726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1" r="-1256"/>
          <a:stretch/>
        </p:blipFill>
        <p:spPr bwMode="auto">
          <a:xfrm>
            <a:off x="838200" y="1540042"/>
            <a:ext cx="10868525" cy="4981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6670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Nomograms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Low">
              <a:buNone/>
            </a:pPr>
            <a:r>
              <a:rPr lang="en-US" altLang="en-US" sz="3600" dirty="0" smtClean="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Most BSA calculations use a standard nomogram, which includes both </a:t>
            </a:r>
            <a:r>
              <a:rPr lang="en-US" altLang="en-US" sz="3600" dirty="0" smtClean="0">
                <a:solidFill>
                  <a:srgbClr val="FF0000"/>
                </a:solidFill>
                <a:ea typeface="Times New Roman" pitchFamily="18" charset="0"/>
                <a:cs typeface="Calibri" pitchFamily="34" charset="0"/>
              </a:rPr>
              <a:t>weight</a:t>
            </a:r>
            <a:r>
              <a:rPr lang="en-US" altLang="en-US" sz="3600" dirty="0" smtClean="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 and </a:t>
            </a:r>
            <a:r>
              <a:rPr lang="en-US" altLang="en-US" sz="3600" dirty="0" smtClean="0">
                <a:solidFill>
                  <a:srgbClr val="FF0000"/>
                </a:solidFill>
                <a:ea typeface="Times New Roman" pitchFamily="18" charset="0"/>
                <a:cs typeface="Calibri" pitchFamily="34" charset="0"/>
              </a:rPr>
              <a:t>height</a:t>
            </a:r>
            <a:r>
              <a:rPr lang="en-US" altLang="en-US" sz="3600" dirty="0" smtClean="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.</a:t>
            </a:r>
          </a:p>
          <a:p>
            <a:pPr algn="justLow">
              <a:buNone/>
            </a:pPr>
            <a:r>
              <a:rPr lang="en-US" altLang="en-US" sz="3600" dirty="0" smtClean="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 Nomograms for children and adults are shown in the following tables. </a:t>
            </a:r>
          </a:p>
          <a:p>
            <a:pPr algn="justLow">
              <a:buNone/>
            </a:pPr>
            <a:r>
              <a:rPr lang="en-US" altLang="en-US" sz="3600" dirty="0" smtClean="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The BSA of an individual is determined by drawing a straight line connecting the person’s height and weight. </a:t>
            </a:r>
          </a:p>
          <a:p>
            <a:pPr algn="justLow">
              <a:buNone/>
            </a:pPr>
            <a:r>
              <a:rPr lang="en-US" altLang="en-US" sz="3600" dirty="0" smtClean="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The point at which the line intersects the center column indicates the person’s BSA in square meters.</a:t>
            </a:r>
            <a:endParaRPr lang="en-US" altLang="en-US" sz="3600" b="1" dirty="0" smtClean="0">
              <a:solidFill>
                <a:srgbClr val="000000"/>
              </a:solidFill>
              <a:ea typeface="Times New Roman" pitchFamily="18" charset="0"/>
              <a:cs typeface="Calibri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45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Nomogram for Determination of Body Surface Area from Height and Weight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326"/>
          <a:stretch/>
        </p:blipFill>
        <p:spPr>
          <a:xfrm>
            <a:off x="838200" y="1690688"/>
            <a:ext cx="10615863" cy="48304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9135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57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162</Words>
  <Application>Microsoft Office PowerPoint</Application>
  <PresentationFormat>Widescreen</PresentationFormat>
  <Paragraphs>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Drug Dosage Based on Body Surface Area</vt:lpstr>
      <vt:lpstr>PowerPoint Presentation</vt:lpstr>
      <vt:lpstr>PowerPoint Presentation</vt:lpstr>
      <vt:lpstr>PowerPoint Presentation</vt:lpstr>
      <vt:lpstr>PowerPoint Presentation</vt:lpstr>
      <vt:lpstr>Nomograms</vt:lpstr>
      <vt:lpstr>Nomogram for Determination of Body Surface Area from Height and Weight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Dosage Based on Body Surface Area</dc:title>
  <dc:creator>Windows User</dc:creator>
  <cp:lastModifiedBy>Windows User</cp:lastModifiedBy>
  <cp:revision>3</cp:revision>
  <dcterms:created xsi:type="dcterms:W3CDTF">2020-03-11T20:05:38Z</dcterms:created>
  <dcterms:modified xsi:type="dcterms:W3CDTF">2020-03-11T20:14:00Z</dcterms:modified>
</cp:coreProperties>
</file>