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" y="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371600"/>
            <a:ext cx="737869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6600" b="1" spc="0" baseline="3103" dirty="0">
                <a:latin typeface="Calibri"/>
                <a:cs typeface="Calibri"/>
              </a:rPr>
              <a:t>Le</a:t>
            </a:r>
            <a:r>
              <a:rPr sz="6600" b="1" spc="4" baseline="3103" dirty="0">
                <a:latin typeface="Calibri"/>
                <a:cs typeface="Calibri"/>
              </a:rPr>
              <a:t>c</a:t>
            </a:r>
            <a:r>
              <a:rPr sz="6600" b="1" spc="0" baseline="3103" dirty="0">
                <a:latin typeface="Calibri"/>
                <a:cs typeface="Calibri"/>
              </a:rPr>
              <a:t>1:</a:t>
            </a:r>
            <a:r>
              <a:rPr sz="6600" b="1" spc="-24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Basic </a:t>
            </a:r>
            <a:r>
              <a:rPr sz="6600" b="1" spc="-19" baseline="3103" dirty="0">
                <a:latin typeface="Calibri"/>
                <a:cs typeface="Calibri"/>
              </a:rPr>
              <a:t>c</a:t>
            </a:r>
            <a:r>
              <a:rPr sz="6600" b="1" spc="0" baseline="3103" dirty="0">
                <a:latin typeface="Calibri"/>
                <a:cs typeface="Calibri"/>
              </a:rPr>
              <a:t>oncept</a:t>
            </a:r>
            <a:r>
              <a:rPr sz="6600" b="1" spc="-44" baseline="3103" dirty="0">
                <a:latin typeface="Calibri"/>
                <a:cs typeface="Calibri"/>
              </a:rPr>
              <a:t> </a:t>
            </a:r>
            <a:r>
              <a:rPr sz="6600" b="1" spc="0" baseline="3103" dirty="0">
                <a:latin typeface="Calibri"/>
                <a:cs typeface="Calibri"/>
              </a:rPr>
              <a:t>of p</a:t>
            </a:r>
            <a:r>
              <a:rPr sz="6600" b="1" spc="-59" baseline="3103" dirty="0">
                <a:latin typeface="Calibri"/>
                <a:cs typeface="Calibri"/>
              </a:rPr>
              <a:t>r</a:t>
            </a:r>
            <a:r>
              <a:rPr sz="6600" b="1" spc="0" baseline="3103" dirty="0">
                <a:latin typeface="Calibri"/>
                <a:cs typeface="Calibri"/>
              </a:rPr>
              <a:t>odrugs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1026" name="Picture 2" descr="Simplified representation of the prodrug concept. | Download ...">
            <a:extLst>
              <a:ext uri="{FF2B5EF4-FFF2-40B4-BE49-F238E27FC236}">
                <a16:creationId xmlns:a16="http://schemas.microsoft.com/office/drawing/2014/main" id="{1851E3C8-5875-4A1E-9A2A-26746B37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1" y="3505200"/>
            <a:ext cx="639127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EBA963-550A-4E0A-BF3E-0576C82866E4}"/>
              </a:ext>
            </a:extLst>
          </p:cNvPr>
          <p:cNvSpPr txBox="1"/>
          <p:nvPr/>
        </p:nvSpPr>
        <p:spPr>
          <a:xfrm>
            <a:off x="1676400" y="4197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1F5F"/>
                </a:solidFill>
                <a:latin typeface="Times New Roman" panose="02020603050405020304" pitchFamily="18" charset="0"/>
              </a:rPr>
              <a:t>Organic Pharmaceutical Chemistry IV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6BA47-EC36-48DC-81FE-DB4BF662CFC7}"/>
              </a:ext>
            </a:extLst>
          </p:cNvPr>
          <p:cNvSpPr txBox="1"/>
          <p:nvPr/>
        </p:nvSpPr>
        <p:spPr>
          <a:xfrm>
            <a:off x="2133600" y="21336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TAMMAR HUSSEIN ALI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3465864" y="45992"/>
            <a:ext cx="227146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-4" dirty="0">
                <a:latin typeface="Cambria"/>
                <a:cs typeface="Cambria"/>
              </a:rPr>
              <a:t>De</a:t>
            </a:r>
            <a:r>
              <a:rPr sz="4000" spc="0" dirty="0">
                <a:latin typeface="Cambria"/>
                <a:cs typeface="Cambria"/>
              </a:rPr>
              <a:t>f</a:t>
            </a:r>
            <a:r>
              <a:rPr sz="4000" spc="4" dirty="0">
                <a:latin typeface="Cambria"/>
                <a:cs typeface="Cambria"/>
              </a:rPr>
              <a:t>i</a:t>
            </a:r>
            <a:r>
              <a:rPr sz="4000" spc="0" dirty="0">
                <a:latin typeface="Cambria"/>
                <a:cs typeface="Cambria"/>
              </a:rPr>
              <a:t>n</a:t>
            </a:r>
            <a:r>
              <a:rPr sz="4000" spc="4" dirty="0">
                <a:latin typeface="Cambria"/>
                <a:cs typeface="Cambria"/>
              </a:rPr>
              <a:t>ition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251" y="149410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1151" y="1494039"/>
            <a:ext cx="8264965" cy="1020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he</a:t>
            </a:r>
            <a:r>
              <a:rPr sz="2800" spc="0" dirty="0">
                <a:latin typeface="Cambria"/>
                <a:cs typeface="Cambria"/>
              </a:rPr>
              <a:t>se</a:t>
            </a:r>
            <a:r>
              <a:rPr sz="2800" spc="197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att</a:t>
            </a:r>
            <a:r>
              <a:rPr sz="2800" spc="-5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act</a:t>
            </a:r>
            <a:r>
              <a:rPr sz="2800" spc="-44" dirty="0">
                <a:latin typeface="Cambria"/>
                <a:cs typeface="Cambria"/>
              </a:rPr>
              <a:t>i</a:t>
            </a:r>
            <a:r>
              <a:rPr sz="2800" spc="-64" dirty="0">
                <a:latin typeface="Cambria"/>
                <a:cs typeface="Cambria"/>
              </a:rPr>
              <a:t>v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185" dirty="0">
                <a:latin typeface="Cambria"/>
                <a:cs typeface="Cambria"/>
              </a:rPr>
              <a:t> </a:t>
            </a:r>
            <a:r>
              <a:rPr sz="2800" spc="-29" dirty="0">
                <a:latin typeface="Cambria"/>
                <a:cs typeface="Cambria"/>
              </a:rPr>
              <a:t>f</a:t>
            </a:r>
            <a:r>
              <a:rPr sz="2800" spc="4" dirty="0">
                <a:latin typeface="Cambria"/>
                <a:cs typeface="Cambria"/>
              </a:rPr>
              <a:t>eatu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161" dirty="0">
                <a:latin typeface="Cambria"/>
                <a:cs typeface="Cambria"/>
              </a:rPr>
              <a:t> 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r</a:t>
            </a:r>
            <a:r>
              <a:rPr sz="2800" spc="165" dirty="0">
                <a:latin typeface="Cambria"/>
                <a:cs typeface="Cambria"/>
              </a:rPr>
              <a:t> </a:t>
            </a:r>
            <a:r>
              <a:rPr sz="2800" spc="14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h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230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9" dirty="0">
                <a:latin typeface="Cambria"/>
                <a:cs typeface="Cambria"/>
              </a:rPr>
              <a:t>d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gs</a:t>
            </a:r>
            <a:r>
              <a:rPr sz="2800" spc="161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a</a:t>
            </a:r>
            <a:r>
              <a:rPr sz="2800" spc="226" dirty="0">
                <a:latin typeface="Cambria"/>
                <a:cs typeface="Cambria"/>
              </a:rPr>
              <a:t> </a:t>
            </a:r>
            <a:r>
              <a:rPr sz="2800" spc="-39" dirty="0">
                <a:latin typeface="Cambria"/>
                <a:cs typeface="Cambria"/>
              </a:rPr>
              <a:t>w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l-</a:t>
            </a:r>
            <a:endParaRPr sz="2800">
              <a:latin typeface="Cambria"/>
              <a:cs typeface="Cambria"/>
            </a:endParaRPr>
          </a:p>
          <a:p>
            <a:pPr marL="13055" marR="53263">
              <a:lnSpc>
                <a:spcPct val="97696"/>
              </a:lnSpc>
              <a:spcBef>
                <a:spcPts val="1609"/>
              </a:spcBef>
            </a:pP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eco</a:t>
            </a:r>
            <a:r>
              <a:rPr sz="2800" spc="0" dirty="0">
                <a:latin typeface="Cambria"/>
                <a:cs typeface="Cambria"/>
              </a:rPr>
              <a:t>gn</a:t>
            </a: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z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d</a:t>
            </a:r>
            <a:r>
              <a:rPr sz="2800" spc="-100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t</a:t>
            </a:r>
            <a:r>
              <a:rPr sz="2800" spc="-5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gy</a:t>
            </a:r>
            <a:r>
              <a:rPr sz="2800" spc="-71" dirty="0">
                <a:latin typeface="Cambria"/>
                <a:cs typeface="Cambria"/>
              </a:rPr>
              <a:t> </a:t>
            </a:r>
            <a:r>
              <a:rPr sz="2800" spc="-19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o</a:t>
            </a:r>
            <a:r>
              <a:rPr sz="2800" spc="-24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imp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-29" dirty="0">
                <a:latin typeface="Cambria"/>
                <a:cs typeface="Cambria"/>
              </a:rPr>
              <a:t>o</a:t>
            </a:r>
            <a:r>
              <a:rPr sz="2800" spc="-64" dirty="0">
                <a:latin typeface="Cambria"/>
                <a:cs typeface="Cambria"/>
              </a:rPr>
              <a:t>v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48" dirty="0">
                <a:latin typeface="Cambria"/>
                <a:cs typeface="Cambria"/>
              </a:rPr>
              <a:t> </a:t>
            </a:r>
            <a:r>
              <a:rPr sz="2800" spc="-4" dirty="0">
                <a:latin typeface="Cambria"/>
                <a:cs typeface="Cambria"/>
              </a:rPr>
              <a:t>dr</a:t>
            </a: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</a:t>
            </a:r>
            <a:r>
              <a:rPr sz="2800" spc="-56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ta</a:t>
            </a:r>
            <a:r>
              <a:rPr sz="2800" spc="-29" dirty="0">
                <a:latin typeface="Cambria"/>
                <a:cs typeface="Cambria"/>
              </a:rPr>
              <a:t>r</a:t>
            </a:r>
            <a:r>
              <a:rPr sz="2800" spc="0" dirty="0">
                <a:latin typeface="Cambria"/>
                <a:cs typeface="Cambria"/>
              </a:rPr>
              <a:t>g</a:t>
            </a:r>
            <a:r>
              <a:rPr sz="2800" spc="4" dirty="0">
                <a:latin typeface="Cambria"/>
                <a:cs typeface="Cambria"/>
              </a:rPr>
              <a:t>eti</a:t>
            </a:r>
            <a:r>
              <a:rPr sz="2800" spc="0" dirty="0">
                <a:latin typeface="Cambria"/>
                <a:cs typeface="Cambria"/>
              </a:rPr>
              <a:t>ng.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251" y="311868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1151" y="3118623"/>
            <a:ext cx="65877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h</a:t>
            </a:r>
            <a:r>
              <a:rPr sz="2800" spc="0" dirty="0"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16443" y="3118623"/>
            <a:ext cx="79525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-4" dirty="0">
                <a:latin typeface="Cambria"/>
                <a:cs typeface="Cambria"/>
              </a:rPr>
              <a:t>dr</a:t>
            </a:r>
            <a:r>
              <a:rPr sz="2800" spc="1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8799" y="3118623"/>
            <a:ext cx="145938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ta</a:t>
            </a:r>
            <a:r>
              <a:rPr sz="2800" spc="-19" dirty="0">
                <a:latin typeface="Cambria"/>
                <a:cs typeface="Cambria"/>
              </a:rPr>
              <a:t>r</a:t>
            </a:r>
            <a:r>
              <a:rPr sz="2800" spc="0" dirty="0">
                <a:latin typeface="Cambria"/>
                <a:cs typeface="Cambria"/>
              </a:rPr>
              <a:t>g</a:t>
            </a:r>
            <a:r>
              <a:rPr sz="2800" spc="4" dirty="0">
                <a:latin typeface="Cambria"/>
                <a:cs typeface="Cambria"/>
              </a:rPr>
              <a:t>eti</a:t>
            </a:r>
            <a:r>
              <a:rPr sz="2800" spc="0" dirty="0">
                <a:latin typeface="Cambria"/>
                <a:cs typeface="Cambria"/>
              </a:rPr>
              <a:t>ng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84113" y="3118623"/>
            <a:ext cx="21313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imp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-29" dirty="0">
                <a:latin typeface="Cambria"/>
                <a:cs typeface="Cambria"/>
              </a:rPr>
              <a:t>o</a:t>
            </a:r>
            <a:r>
              <a:rPr sz="2800" spc="-54" dirty="0">
                <a:latin typeface="Cambria"/>
                <a:cs typeface="Cambria"/>
              </a:rPr>
              <a:t>v</a:t>
            </a:r>
            <a:r>
              <a:rPr sz="2800" spc="4" dirty="0">
                <a:latin typeface="Cambria"/>
                <a:cs typeface="Cambria"/>
              </a:rPr>
              <a:t>eme</a:t>
            </a:r>
            <a:r>
              <a:rPr sz="2800" spc="0" dirty="0">
                <a:latin typeface="Cambria"/>
                <a:cs typeface="Cambria"/>
              </a:rPr>
              <a:t>nt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71616" y="3118623"/>
            <a:ext cx="33060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is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6316" y="3118623"/>
            <a:ext cx="156802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m</a:t>
            </a:r>
            <a:r>
              <a:rPr sz="2800" spc="4" dirty="0">
                <a:latin typeface="Cambria"/>
                <a:cs typeface="Cambria"/>
              </a:rPr>
              <a:t>p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-29" dirty="0">
                <a:latin typeface="Cambria"/>
                <a:cs typeface="Cambria"/>
              </a:rPr>
              <a:t>o</a:t>
            </a:r>
            <a:r>
              <a:rPr sz="2800" spc="-64" dirty="0">
                <a:latin typeface="Cambria"/>
                <a:cs typeface="Cambria"/>
              </a:rPr>
              <a:t>y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d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50815" y="3118623"/>
            <a:ext cx="414700" cy="10207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817" marR="3975">
              <a:lnSpc>
                <a:spcPts val="2990"/>
              </a:lnSpc>
              <a:spcBef>
                <a:spcPts val="149"/>
              </a:spcBef>
            </a:pPr>
            <a:r>
              <a:rPr sz="2800" spc="-19" dirty="0">
                <a:latin typeface="Cambria"/>
                <a:cs typeface="Cambria"/>
              </a:rPr>
              <a:t>to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609"/>
              </a:spcBef>
            </a:pPr>
            <a:r>
              <a:rPr sz="2800" spc="4" dirty="0">
                <a:latin typeface="Cambria"/>
                <a:cs typeface="Cambria"/>
              </a:rPr>
              <a:t>or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796" y="3758854"/>
            <a:ext cx="13491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ha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c</a:t>
            </a:r>
            <a:r>
              <a:rPr sz="2800" spc="0" dirty="0"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37854" y="3758854"/>
            <a:ext cx="56886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th</a:t>
            </a:r>
            <a:r>
              <a:rPr sz="2800" spc="0" dirty="0"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96194" y="3758854"/>
            <a:ext cx="56657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p</a:t>
            </a:r>
            <a:r>
              <a:rPr sz="2800" spc="-54" dirty="0">
                <a:latin typeface="Cambria"/>
                <a:cs typeface="Cambria"/>
              </a:rPr>
              <a:t>h</a:t>
            </a:r>
            <a:r>
              <a:rPr sz="2800" spc="-29" dirty="0">
                <a:latin typeface="Cambria"/>
                <a:cs typeface="Cambria"/>
              </a:rPr>
              <a:t>y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icochemica</a:t>
            </a:r>
            <a:r>
              <a:rPr sz="2800" spc="-14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,</a:t>
            </a:r>
            <a:r>
              <a:rPr sz="2800" spc="590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biopha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maceutic</a:t>
            </a:r>
            <a:r>
              <a:rPr sz="2800" spc="-9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l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796" y="4399085"/>
            <a:ext cx="264161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pha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0" dirty="0">
                <a:latin typeface="Cambria"/>
                <a:cs typeface="Cambria"/>
              </a:rPr>
              <a:t>m</a:t>
            </a:r>
            <a:r>
              <a:rPr sz="2800" spc="4" dirty="0">
                <a:latin typeface="Cambria"/>
                <a:cs typeface="Cambria"/>
              </a:rPr>
              <a:t>aco</a:t>
            </a:r>
            <a:r>
              <a:rPr sz="2800" spc="0" dirty="0">
                <a:latin typeface="Cambria"/>
                <a:cs typeface="Cambria"/>
              </a:rPr>
              <a:t>k</a:t>
            </a: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etic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9527" y="4399085"/>
            <a:ext cx="167000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-4" dirty="0">
                <a:latin typeface="Cambria"/>
                <a:cs typeface="Cambria"/>
              </a:rPr>
              <a:t>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ope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ties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6016" y="4399085"/>
            <a:ext cx="3753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of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8550" y="4399085"/>
            <a:ext cx="286635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pha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maco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g</a:t>
            </a:r>
            <a:r>
              <a:rPr sz="2800" spc="14" dirty="0">
                <a:latin typeface="Cambria"/>
                <a:cs typeface="Cambria"/>
              </a:rPr>
              <a:t>i</a:t>
            </a:r>
            <a:r>
              <a:rPr sz="2800" spc="4" dirty="0">
                <a:latin typeface="Cambria"/>
                <a:cs typeface="Cambria"/>
              </a:rPr>
              <a:t>ca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-39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y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441" y="5039316"/>
            <a:ext cx="107515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po</a:t>
            </a:r>
            <a:r>
              <a:rPr sz="2800" spc="-19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nt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65770" y="5039316"/>
            <a:ext cx="192389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compou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0" dirty="0">
                <a:latin typeface="Cambria"/>
                <a:cs typeface="Cambria"/>
              </a:rPr>
              <a:t>s,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0124" y="5039316"/>
            <a:ext cx="64755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nd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791" y="5039316"/>
            <a:ext cx="12544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he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-29" dirty="0">
                <a:latin typeface="Cambria"/>
                <a:cs typeface="Cambria"/>
              </a:rPr>
              <a:t>b</a:t>
            </a:r>
            <a:r>
              <a:rPr sz="2800" spc="0" dirty="0">
                <a:latin typeface="Cambria"/>
                <a:cs typeface="Cambria"/>
              </a:rPr>
              <a:t>y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731" y="5039316"/>
            <a:ext cx="13474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c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ea</a:t>
            </a:r>
            <a:r>
              <a:rPr sz="2800" spc="0" dirty="0">
                <a:latin typeface="Cambria"/>
                <a:cs typeface="Cambria"/>
              </a:rPr>
              <a:t>se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350" y="5039316"/>
            <a:ext cx="56886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th</a:t>
            </a:r>
            <a:r>
              <a:rPr sz="2800" spc="0" dirty="0">
                <a:latin typeface="Cambria"/>
                <a:cs typeface="Cambria"/>
              </a:rPr>
              <a:t>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151" y="5678943"/>
            <a:ext cx="461223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efu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ss</a:t>
            </a:r>
            <a:r>
              <a:rPr sz="2800" spc="-60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f a</a:t>
            </a:r>
            <a:r>
              <a:rPr sz="2800" spc="-28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po</a:t>
            </a:r>
            <a:r>
              <a:rPr sz="2800" spc="-19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tia</a:t>
            </a:r>
            <a:r>
              <a:rPr sz="2800" spc="0" dirty="0">
                <a:latin typeface="Cambria"/>
                <a:cs typeface="Cambria"/>
              </a:rPr>
              <a:t>l</a:t>
            </a:r>
            <a:r>
              <a:rPr sz="2800" spc="-74" dirty="0">
                <a:latin typeface="Cambria"/>
                <a:cs typeface="Cambria"/>
              </a:rPr>
              <a:t> </a:t>
            </a:r>
            <a:r>
              <a:rPr sz="2800" spc="-4" dirty="0">
                <a:latin typeface="Cambria"/>
                <a:cs typeface="Cambria"/>
              </a:rPr>
              <a:t>dr</a:t>
            </a: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86030" y="75299"/>
            <a:ext cx="364570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i="1" spc="0" dirty="0">
                <a:latin typeface="Cambria"/>
                <a:cs typeface="Cambria"/>
              </a:rPr>
              <a:t>P</a:t>
            </a:r>
            <a:r>
              <a:rPr sz="4000" i="1" spc="-29" dirty="0">
                <a:latin typeface="Cambria"/>
                <a:cs typeface="Cambria"/>
              </a:rPr>
              <a:t>r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-4" dirty="0">
                <a:latin typeface="Cambria"/>
                <a:cs typeface="Cambria"/>
              </a:rPr>
              <a:t>d</a:t>
            </a:r>
            <a:r>
              <a:rPr sz="4000" i="1" spc="4" dirty="0">
                <a:latin typeface="Cambria"/>
                <a:cs typeface="Cambria"/>
              </a:rPr>
              <a:t>r</a:t>
            </a:r>
            <a:r>
              <a:rPr sz="4000" i="1" spc="0" dirty="0">
                <a:latin typeface="Cambria"/>
                <a:cs typeface="Cambria"/>
              </a:rPr>
              <a:t>ug</a:t>
            </a:r>
            <a:r>
              <a:rPr sz="4000" i="1" spc="-96" dirty="0">
                <a:latin typeface="Cambria"/>
                <a:cs typeface="Cambria"/>
              </a:rPr>
              <a:t> </a:t>
            </a:r>
            <a:r>
              <a:rPr sz="4000" i="1" spc="-54" dirty="0">
                <a:latin typeface="Cambria"/>
                <a:cs typeface="Cambria"/>
              </a:rPr>
              <a:t>C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-4" dirty="0">
                <a:latin typeface="Cambria"/>
                <a:cs typeface="Cambria"/>
              </a:rPr>
              <a:t>n</a:t>
            </a:r>
            <a:r>
              <a:rPr sz="4000" i="1" spc="-50" dirty="0">
                <a:latin typeface="Cambria"/>
                <a:cs typeface="Cambria"/>
              </a:rPr>
              <a:t>c</a:t>
            </a:r>
            <a:r>
              <a:rPr sz="4000" i="1" spc="-4" dirty="0">
                <a:latin typeface="Cambria"/>
                <a:cs typeface="Cambria"/>
              </a:rPr>
              <a:t>ep</a:t>
            </a:r>
            <a:r>
              <a:rPr sz="4000" i="1" spc="0" dirty="0">
                <a:latin typeface="Cambria"/>
                <a:cs typeface="Cambria"/>
              </a:rPr>
              <a:t>t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AB28D-CCFF-432F-8159-08B732580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6"/>
          <a:stretch/>
        </p:blipFill>
        <p:spPr>
          <a:xfrm>
            <a:off x="597825" y="1295400"/>
            <a:ext cx="7948349" cy="5235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3671441" y="533631"/>
            <a:ext cx="1370366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sz="5400" spc="-4" dirty="0">
                <a:solidFill>
                  <a:srgbClr val="FF0000"/>
                </a:solidFill>
                <a:latin typeface="Cambria"/>
                <a:cs typeface="Cambria"/>
              </a:rPr>
              <a:t>.W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67044" y="533631"/>
            <a:ext cx="508004" cy="711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00"/>
              </a:lnSpc>
              <a:spcBef>
                <a:spcPts val="280"/>
              </a:spcBef>
            </a:pPr>
            <a:r>
              <a:rPr sz="5400" spc="0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endParaRPr sz="54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00" y="2662842"/>
            <a:ext cx="1397664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ha</a:t>
            </a:r>
            <a:r>
              <a:rPr sz="3200" spc="0" dirty="0">
                <a:latin typeface="Cambria"/>
                <a:cs typeface="Cambria"/>
              </a:rPr>
              <a:t>t </a:t>
            </a:r>
            <a:r>
              <a:rPr sz="3200" spc="-4" dirty="0"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  <a:p>
            <a:pPr marL="12700" marR="12813">
              <a:lnSpc>
                <a:spcPts val="3750"/>
              </a:lnSpc>
              <a:spcBef>
                <a:spcPts val="102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1429" y="2662842"/>
            <a:ext cx="4072951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866">
              <a:lnSpc>
                <a:spcPts val="3410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 </a:t>
            </a:r>
            <a:r>
              <a:rPr sz="3200" spc="-4" dirty="0">
                <a:latin typeface="Cambria"/>
                <a:cs typeface="Cambria"/>
              </a:rPr>
              <a:t>di</a:t>
            </a:r>
            <a:r>
              <a:rPr sz="3200" spc="4" dirty="0">
                <a:latin typeface="Cambria"/>
                <a:cs typeface="Cambria"/>
              </a:rPr>
              <a:t>f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e b</a:t>
            </a:r>
            <a:r>
              <a:rPr sz="3200" spc="-4" dirty="0">
                <a:latin typeface="Cambria"/>
                <a:cs typeface="Cambria"/>
              </a:rPr>
              <a:t>et</a:t>
            </a:r>
            <a:r>
              <a:rPr sz="3200" spc="-3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een</a:t>
            </a:r>
            <a:endParaRPr sz="3200">
              <a:latin typeface="Cambria"/>
              <a:cs typeface="Cambria"/>
            </a:endParaRPr>
          </a:p>
          <a:p>
            <a:pPr marL="12700" marR="61036">
              <a:lnSpc>
                <a:spcPts val="3750"/>
              </a:lnSpc>
              <a:spcBef>
                <a:spcPts val="102"/>
              </a:spcBef>
            </a:pPr>
            <a:r>
              <a:rPr sz="3200" spc="-4" dirty="0">
                <a:latin typeface="Cambria"/>
                <a:cs typeface="Cambria"/>
              </a:rPr>
              <a:t>“</a:t>
            </a: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4" dirty="0">
                <a:latin typeface="Cambria"/>
                <a:cs typeface="Cambria"/>
              </a:rPr>
              <a:t>dru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”</a:t>
            </a:r>
            <a:r>
              <a:rPr sz="3200" spc="0" dirty="0">
                <a:latin typeface="Cambria"/>
                <a:cs typeface="Cambria"/>
              </a:rPr>
              <a:t>?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6897" y="2662842"/>
            <a:ext cx="181469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“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dru</a:t>
            </a:r>
            <a:r>
              <a:rPr sz="3200" spc="0" dirty="0">
                <a:latin typeface="Cambria"/>
                <a:cs typeface="Cambria"/>
              </a:rPr>
              <a:t>g”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4320585"/>
            <a:ext cx="13924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x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lain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7614" y="4320585"/>
            <a:ext cx="12180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rie</a:t>
            </a:r>
            <a:r>
              <a:rPr sz="3200" spc="4" dirty="0">
                <a:latin typeface="Cambria"/>
                <a:cs typeface="Cambria"/>
              </a:rPr>
              <a:t>f</a:t>
            </a:r>
            <a:r>
              <a:rPr sz="3200" spc="-6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9843" y="4320585"/>
            <a:ext cx="7374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8829" y="4320585"/>
            <a:ext cx="78940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59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9777" y="4320585"/>
            <a:ext cx="51140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335" y="4320585"/>
            <a:ext cx="15419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9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x</a:t>
            </a:r>
            <a:r>
              <a:rPr sz="3200" spc="-4" dirty="0">
                <a:latin typeface="Cambria"/>
                <a:cs typeface="Cambria"/>
              </a:rPr>
              <a:t>am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le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8691" y="4320585"/>
            <a:ext cx="5299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0479" y="4320585"/>
            <a:ext cx="9700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ea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h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13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85"/>
          <p:cNvSpPr/>
          <p:nvPr/>
        </p:nvSpPr>
        <p:spPr>
          <a:xfrm>
            <a:off x="4774785" y="767248"/>
            <a:ext cx="2056414" cy="0"/>
          </a:xfrm>
          <a:custGeom>
            <a:avLst/>
            <a:gdLst/>
            <a:ahLst/>
            <a:cxnLst/>
            <a:rect l="l" t="t" r="r" b="b"/>
            <a:pathLst>
              <a:path w="2056414">
                <a:moveTo>
                  <a:pt x="0" y="0"/>
                </a:moveTo>
                <a:lnTo>
                  <a:pt x="2056414" y="0"/>
                </a:lnTo>
              </a:path>
            </a:pathLst>
          </a:custGeom>
          <a:ln w="1851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06241" y="719808"/>
            <a:ext cx="182177" cy="92724"/>
          </a:xfrm>
          <a:custGeom>
            <a:avLst/>
            <a:gdLst/>
            <a:ahLst/>
            <a:cxnLst/>
            <a:rect l="l" t="t" r="r" b="b"/>
            <a:pathLst>
              <a:path w="182177" h="92724">
                <a:moveTo>
                  <a:pt x="182177" y="47439"/>
                </a:moveTo>
                <a:lnTo>
                  <a:pt x="180554" y="47017"/>
                </a:lnTo>
                <a:lnTo>
                  <a:pt x="174588" y="45463"/>
                </a:lnTo>
                <a:lnTo>
                  <a:pt x="164870" y="42933"/>
                </a:lnTo>
                <a:lnTo>
                  <a:pt x="152073" y="39600"/>
                </a:lnTo>
                <a:lnTo>
                  <a:pt x="136867" y="35640"/>
                </a:lnTo>
                <a:lnTo>
                  <a:pt x="119924" y="31228"/>
                </a:lnTo>
                <a:lnTo>
                  <a:pt x="101914" y="26539"/>
                </a:lnTo>
                <a:lnTo>
                  <a:pt x="83509" y="21746"/>
                </a:lnTo>
                <a:lnTo>
                  <a:pt x="65381" y="17025"/>
                </a:lnTo>
                <a:lnTo>
                  <a:pt x="48200" y="12551"/>
                </a:lnTo>
                <a:lnTo>
                  <a:pt x="32638" y="8499"/>
                </a:lnTo>
                <a:lnTo>
                  <a:pt x="19365" y="5042"/>
                </a:lnTo>
                <a:lnTo>
                  <a:pt x="9054" y="2357"/>
                </a:lnTo>
                <a:lnTo>
                  <a:pt x="2375" y="618"/>
                </a:lnTo>
                <a:lnTo>
                  <a:pt x="0" y="0"/>
                </a:lnTo>
                <a:lnTo>
                  <a:pt x="4245" y="5409"/>
                </a:lnTo>
                <a:lnTo>
                  <a:pt x="11977" y="16904"/>
                </a:lnTo>
                <a:lnTo>
                  <a:pt x="19433" y="31830"/>
                </a:lnTo>
                <a:lnTo>
                  <a:pt x="22772" y="47439"/>
                </a:lnTo>
                <a:lnTo>
                  <a:pt x="19256" y="62770"/>
                </a:lnTo>
                <a:lnTo>
                  <a:pt x="11423" y="77452"/>
                </a:lnTo>
                <a:lnTo>
                  <a:pt x="3572" y="88416"/>
                </a:lnTo>
                <a:lnTo>
                  <a:pt x="0" y="92724"/>
                </a:lnTo>
                <a:lnTo>
                  <a:pt x="1472" y="92357"/>
                </a:lnTo>
                <a:lnTo>
                  <a:pt x="7298" y="90909"/>
                </a:lnTo>
                <a:lnTo>
                  <a:pt x="16921" y="88517"/>
                </a:lnTo>
                <a:lnTo>
                  <a:pt x="29665" y="85350"/>
                </a:lnTo>
                <a:lnTo>
                  <a:pt x="44851" y="81575"/>
                </a:lnTo>
                <a:lnTo>
                  <a:pt x="61804" y="77361"/>
                </a:lnTo>
                <a:lnTo>
                  <a:pt x="79847" y="72876"/>
                </a:lnTo>
                <a:lnTo>
                  <a:pt x="98302" y="68288"/>
                </a:lnTo>
                <a:lnTo>
                  <a:pt x="116493" y="63766"/>
                </a:lnTo>
                <a:lnTo>
                  <a:pt x="133742" y="59479"/>
                </a:lnTo>
                <a:lnTo>
                  <a:pt x="149374" y="55593"/>
                </a:lnTo>
                <a:lnTo>
                  <a:pt x="162709" y="52278"/>
                </a:lnTo>
                <a:lnTo>
                  <a:pt x="173073" y="49702"/>
                </a:lnTo>
                <a:lnTo>
                  <a:pt x="179788" y="48033"/>
                </a:lnTo>
                <a:lnTo>
                  <a:pt x="182177" y="474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3029" y="583344"/>
            <a:ext cx="602355" cy="214350"/>
          </a:xfrm>
          <a:custGeom>
            <a:avLst/>
            <a:gdLst/>
            <a:ahLst/>
            <a:cxnLst/>
            <a:rect l="l" t="t" r="r" b="b"/>
            <a:pathLst>
              <a:path w="602355" h="214350">
                <a:moveTo>
                  <a:pt x="450256" y="128038"/>
                </a:moveTo>
                <a:lnTo>
                  <a:pt x="451476" y="121123"/>
                </a:lnTo>
                <a:lnTo>
                  <a:pt x="442276" y="121123"/>
                </a:lnTo>
                <a:lnTo>
                  <a:pt x="438505" y="118931"/>
                </a:lnTo>
                <a:lnTo>
                  <a:pt x="444936" y="127841"/>
                </a:lnTo>
                <a:lnTo>
                  <a:pt x="449782" y="128038"/>
                </a:lnTo>
                <a:lnTo>
                  <a:pt x="450256" y="128038"/>
                </a:lnTo>
                <a:close/>
              </a:path>
              <a:path w="602355" h="214350">
                <a:moveTo>
                  <a:pt x="495727" y="88700"/>
                </a:moveTo>
                <a:lnTo>
                  <a:pt x="495727" y="84012"/>
                </a:lnTo>
                <a:lnTo>
                  <a:pt x="494761" y="79521"/>
                </a:lnTo>
                <a:lnTo>
                  <a:pt x="492812" y="75228"/>
                </a:lnTo>
                <a:lnTo>
                  <a:pt x="491282" y="72048"/>
                </a:lnTo>
                <a:lnTo>
                  <a:pt x="488549" y="68510"/>
                </a:lnTo>
                <a:lnTo>
                  <a:pt x="484596" y="64630"/>
                </a:lnTo>
                <a:lnTo>
                  <a:pt x="506239" y="64630"/>
                </a:lnTo>
                <a:lnTo>
                  <a:pt x="506239" y="51517"/>
                </a:lnTo>
                <a:lnTo>
                  <a:pt x="468164" y="51517"/>
                </a:lnTo>
                <a:lnTo>
                  <a:pt x="460166" y="48409"/>
                </a:lnTo>
                <a:lnTo>
                  <a:pt x="452442" y="46864"/>
                </a:lnTo>
                <a:lnTo>
                  <a:pt x="444936" y="46864"/>
                </a:lnTo>
                <a:lnTo>
                  <a:pt x="432487" y="48016"/>
                </a:lnTo>
                <a:lnTo>
                  <a:pt x="420381" y="52003"/>
                </a:lnTo>
                <a:lnTo>
                  <a:pt x="410122" y="58846"/>
                </a:lnTo>
                <a:lnTo>
                  <a:pt x="405451" y="63565"/>
                </a:lnTo>
                <a:lnTo>
                  <a:pt x="398800" y="74647"/>
                </a:lnTo>
                <a:lnTo>
                  <a:pt x="396586" y="87155"/>
                </a:lnTo>
                <a:lnTo>
                  <a:pt x="396586" y="95508"/>
                </a:lnTo>
                <a:lnTo>
                  <a:pt x="398991" y="102855"/>
                </a:lnTo>
                <a:lnTo>
                  <a:pt x="403837" y="109213"/>
                </a:lnTo>
                <a:lnTo>
                  <a:pt x="414442" y="118539"/>
                </a:lnTo>
                <a:lnTo>
                  <a:pt x="427283" y="124590"/>
                </a:lnTo>
                <a:lnTo>
                  <a:pt x="418010" y="128398"/>
                </a:lnTo>
                <a:lnTo>
                  <a:pt x="411251" y="132888"/>
                </a:lnTo>
                <a:lnTo>
                  <a:pt x="406970" y="138062"/>
                </a:lnTo>
                <a:lnTo>
                  <a:pt x="402707" y="143217"/>
                </a:lnTo>
                <a:lnTo>
                  <a:pt x="400576" y="148552"/>
                </a:lnTo>
                <a:lnTo>
                  <a:pt x="400599" y="155061"/>
                </a:lnTo>
                <a:lnTo>
                  <a:pt x="404805" y="166538"/>
                </a:lnTo>
                <a:lnTo>
                  <a:pt x="416280" y="175263"/>
                </a:lnTo>
                <a:lnTo>
                  <a:pt x="408701" y="177239"/>
                </a:lnTo>
                <a:lnTo>
                  <a:pt x="403527" y="179682"/>
                </a:lnTo>
                <a:lnTo>
                  <a:pt x="400740" y="182592"/>
                </a:lnTo>
                <a:lnTo>
                  <a:pt x="397971" y="185484"/>
                </a:lnTo>
                <a:lnTo>
                  <a:pt x="396586" y="188771"/>
                </a:lnTo>
                <a:lnTo>
                  <a:pt x="396586" y="196243"/>
                </a:lnTo>
                <a:lnTo>
                  <a:pt x="398390" y="199872"/>
                </a:lnTo>
                <a:lnTo>
                  <a:pt x="402015" y="203339"/>
                </a:lnTo>
                <a:lnTo>
                  <a:pt x="405640" y="206787"/>
                </a:lnTo>
                <a:lnTo>
                  <a:pt x="411652" y="209482"/>
                </a:lnTo>
                <a:lnTo>
                  <a:pt x="420032" y="211440"/>
                </a:lnTo>
                <a:lnTo>
                  <a:pt x="419267" y="197878"/>
                </a:lnTo>
                <a:lnTo>
                  <a:pt x="416881" y="194213"/>
                </a:lnTo>
                <a:lnTo>
                  <a:pt x="416881" y="185951"/>
                </a:lnTo>
                <a:lnTo>
                  <a:pt x="419194" y="182609"/>
                </a:lnTo>
                <a:lnTo>
                  <a:pt x="423785" y="180149"/>
                </a:lnTo>
                <a:lnTo>
                  <a:pt x="426445" y="178783"/>
                </a:lnTo>
                <a:lnTo>
                  <a:pt x="431874" y="178119"/>
                </a:lnTo>
                <a:lnTo>
                  <a:pt x="440108" y="178119"/>
                </a:lnTo>
                <a:lnTo>
                  <a:pt x="457998" y="148911"/>
                </a:lnTo>
                <a:lnTo>
                  <a:pt x="437084" y="149145"/>
                </a:lnTo>
                <a:lnTo>
                  <a:pt x="432093" y="149145"/>
                </a:lnTo>
                <a:lnTo>
                  <a:pt x="428485" y="148229"/>
                </a:lnTo>
                <a:lnTo>
                  <a:pt x="426263" y="146396"/>
                </a:lnTo>
                <a:lnTo>
                  <a:pt x="422929" y="142229"/>
                </a:lnTo>
                <a:lnTo>
                  <a:pt x="422929" y="136104"/>
                </a:lnTo>
                <a:lnTo>
                  <a:pt x="424168" y="133302"/>
                </a:lnTo>
                <a:lnTo>
                  <a:pt x="429087" y="128613"/>
                </a:lnTo>
                <a:lnTo>
                  <a:pt x="432129" y="127446"/>
                </a:lnTo>
                <a:lnTo>
                  <a:pt x="435754" y="127446"/>
                </a:lnTo>
                <a:lnTo>
                  <a:pt x="444936" y="127841"/>
                </a:lnTo>
                <a:lnTo>
                  <a:pt x="438505" y="118931"/>
                </a:lnTo>
                <a:lnTo>
                  <a:pt x="435335" y="114512"/>
                </a:lnTo>
                <a:lnTo>
                  <a:pt x="432147" y="110112"/>
                </a:lnTo>
                <a:lnTo>
                  <a:pt x="430544" y="101974"/>
                </a:lnTo>
                <a:lnTo>
                  <a:pt x="430631" y="84535"/>
                </a:lnTo>
                <a:lnTo>
                  <a:pt x="432104" y="70070"/>
                </a:lnTo>
                <a:lnTo>
                  <a:pt x="435390" y="61217"/>
                </a:lnTo>
                <a:lnTo>
                  <a:pt x="438614" y="56582"/>
                </a:lnTo>
                <a:lnTo>
                  <a:pt x="442568" y="54247"/>
                </a:lnTo>
                <a:lnTo>
                  <a:pt x="451913" y="54247"/>
                </a:lnTo>
                <a:lnTo>
                  <a:pt x="455539" y="56151"/>
                </a:lnTo>
                <a:lnTo>
                  <a:pt x="458126" y="59977"/>
                </a:lnTo>
                <a:lnTo>
                  <a:pt x="459555" y="62437"/>
                </a:lnTo>
                <a:lnTo>
                  <a:pt x="462556" y="73241"/>
                </a:lnTo>
                <a:lnTo>
                  <a:pt x="463554" y="89059"/>
                </a:lnTo>
                <a:lnTo>
                  <a:pt x="463552" y="89872"/>
                </a:lnTo>
                <a:lnTo>
                  <a:pt x="462297" y="105192"/>
                </a:lnTo>
                <a:lnTo>
                  <a:pt x="458727" y="114566"/>
                </a:lnTo>
                <a:lnTo>
                  <a:pt x="455502" y="118949"/>
                </a:lnTo>
                <a:lnTo>
                  <a:pt x="451476" y="121123"/>
                </a:lnTo>
                <a:lnTo>
                  <a:pt x="450256" y="128038"/>
                </a:lnTo>
                <a:lnTo>
                  <a:pt x="456231" y="128038"/>
                </a:lnTo>
                <a:lnTo>
                  <a:pt x="463063" y="126404"/>
                </a:lnTo>
                <a:lnTo>
                  <a:pt x="470750" y="123099"/>
                </a:lnTo>
                <a:lnTo>
                  <a:pt x="478457" y="119794"/>
                </a:lnTo>
                <a:lnTo>
                  <a:pt x="484541" y="115231"/>
                </a:lnTo>
                <a:lnTo>
                  <a:pt x="489005" y="109393"/>
                </a:lnTo>
                <a:lnTo>
                  <a:pt x="493486" y="103555"/>
                </a:lnTo>
                <a:lnTo>
                  <a:pt x="495727" y="96657"/>
                </a:lnTo>
                <a:lnTo>
                  <a:pt x="495727" y="88700"/>
                </a:lnTo>
                <a:close/>
              </a:path>
              <a:path w="602355" h="214350">
                <a:moveTo>
                  <a:pt x="448190" y="206117"/>
                </a:moveTo>
                <a:lnTo>
                  <a:pt x="433383" y="204724"/>
                </a:lnTo>
                <a:lnTo>
                  <a:pt x="424022" y="201183"/>
                </a:lnTo>
                <a:lnTo>
                  <a:pt x="419267" y="197878"/>
                </a:lnTo>
                <a:lnTo>
                  <a:pt x="420032" y="211440"/>
                </a:lnTo>
                <a:lnTo>
                  <a:pt x="422365" y="211950"/>
                </a:lnTo>
                <a:lnTo>
                  <a:pt x="434556" y="213750"/>
                </a:lnTo>
                <a:lnTo>
                  <a:pt x="447851" y="214350"/>
                </a:lnTo>
                <a:lnTo>
                  <a:pt x="459677" y="213819"/>
                </a:lnTo>
                <a:lnTo>
                  <a:pt x="472291" y="211879"/>
                </a:lnTo>
                <a:lnTo>
                  <a:pt x="483758" y="208512"/>
                </a:lnTo>
                <a:lnTo>
                  <a:pt x="490608" y="205889"/>
                </a:lnTo>
                <a:lnTo>
                  <a:pt x="496128" y="201812"/>
                </a:lnTo>
                <a:lnTo>
                  <a:pt x="500318" y="196297"/>
                </a:lnTo>
                <a:lnTo>
                  <a:pt x="504508" y="190765"/>
                </a:lnTo>
                <a:lnTo>
                  <a:pt x="506603" y="184639"/>
                </a:lnTo>
                <a:lnTo>
                  <a:pt x="506544" y="175843"/>
                </a:lnTo>
                <a:lnTo>
                  <a:pt x="502725" y="163316"/>
                </a:lnTo>
                <a:lnTo>
                  <a:pt x="492940" y="154390"/>
                </a:lnTo>
                <a:lnTo>
                  <a:pt x="486301" y="151739"/>
                </a:lnTo>
                <a:lnTo>
                  <a:pt x="474191" y="149619"/>
                </a:lnTo>
                <a:lnTo>
                  <a:pt x="457998" y="148911"/>
                </a:lnTo>
                <a:lnTo>
                  <a:pt x="440108" y="178119"/>
                </a:lnTo>
                <a:lnTo>
                  <a:pt x="454247" y="178219"/>
                </a:lnTo>
                <a:lnTo>
                  <a:pt x="467605" y="178651"/>
                </a:lnTo>
                <a:lnTo>
                  <a:pt x="475232" y="179430"/>
                </a:lnTo>
                <a:lnTo>
                  <a:pt x="479622" y="180310"/>
                </a:lnTo>
                <a:lnTo>
                  <a:pt x="482902" y="181927"/>
                </a:lnTo>
                <a:lnTo>
                  <a:pt x="486290" y="185663"/>
                </a:lnTo>
                <a:lnTo>
                  <a:pt x="486891" y="189328"/>
                </a:lnTo>
                <a:lnTo>
                  <a:pt x="486891" y="194645"/>
                </a:lnTo>
                <a:lnTo>
                  <a:pt x="483685" y="198776"/>
                </a:lnTo>
                <a:lnTo>
                  <a:pt x="477291" y="201722"/>
                </a:lnTo>
                <a:lnTo>
                  <a:pt x="465175" y="205148"/>
                </a:lnTo>
                <a:lnTo>
                  <a:pt x="450857" y="206141"/>
                </a:lnTo>
                <a:lnTo>
                  <a:pt x="448190" y="206117"/>
                </a:lnTo>
                <a:close/>
              </a:path>
              <a:path w="602355" h="214350">
                <a:moveTo>
                  <a:pt x="543486" y="112064"/>
                </a:moveTo>
                <a:lnTo>
                  <a:pt x="556538" y="121482"/>
                </a:lnTo>
                <a:lnTo>
                  <a:pt x="564918" y="127122"/>
                </a:lnTo>
                <a:lnTo>
                  <a:pt x="570328" y="131344"/>
                </a:lnTo>
                <a:lnTo>
                  <a:pt x="572733" y="134128"/>
                </a:lnTo>
                <a:lnTo>
                  <a:pt x="575156" y="136912"/>
                </a:lnTo>
                <a:lnTo>
                  <a:pt x="576359" y="140199"/>
                </a:lnTo>
                <a:lnTo>
                  <a:pt x="576359" y="147366"/>
                </a:lnTo>
                <a:lnTo>
                  <a:pt x="575138" y="150205"/>
                </a:lnTo>
                <a:lnTo>
                  <a:pt x="570219" y="154893"/>
                </a:lnTo>
                <a:lnTo>
                  <a:pt x="567049" y="156060"/>
                </a:lnTo>
                <a:lnTo>
                  <a:pt x="557540" y="156060"/>
                </a:lnTo>
                <a:lnTo>
                  <a:pt x="551564" y="153438"/>
                </a:lnTo>
                <a:lnTo>
                  <a:pt x="545224" y="148193"/>
                </a:lnTo>
                <a:lnTo>
                  <a:pt x="543544" y="146706"/>
                </a:lnTo>
                <a:lnTo>
                  <a:pt x="536087" y="137275"/>
                </a:lnTo>
                <a:lnTo>
                  <a:pt x="530304" y="124590"/>
                </a:lnTo>
                <a:lnTo>
                  <a:pt x="526187" y="124590"/>
                </a:lnTo>
                <a:lnTo>
                  <a:pt x="528118" y="164647"/>
                </a:lnTo>
                <a:lnTo>
                  <a:pt x="532108" y="164647"/>
                </a:lnTo>
                <a:lnTo>
                  <a:pt x="533893" y="160677"/>
                </a:lnTo>
                <a:lnTo>
                  <a:pt x="536097" y="158683"/>
                </a:lnTo>
                <a:lnTo>
                  <a:pt x="539650" y="158683"/>
                </a:lnTo>
                <a:lnTo>
                  <a:pt x="543731" y="159994"/>
                </a:lnTo>
                <a:lnTo>
                  <a:pt x="552748" y="163335"/>
                </a:lnTo>
                <a:lnTo>
                  <a:pt x="559963" y="165006"/>
                </a:lnTo>
                <a:lnTo>
                  <a:pt x="572296" y="165006"/>
                </a:lnTo>
                <a:lnTo>
                  <a:pt x="578618" y="163407"/>
                </a:lnTo>
                <a:lnTo>
                  <a:pt x="584356" y="160228"/>
                </a:lnTo>
                <a:lnTo>
                  <a:pt x="590076" y="157048"/>
                </a:lnTo>
                <a:lnTo>
                  <a:pt x="594503" y="152486"/>
                </a:lnTo>
                <a:lnTo>
                  <a:pt x="597655" y="146522"/>
                </a:lnTo>
                <a:lnTo>
                  <a:pt x="600788" y="140559"/>
                </a:lnTo>
                <a:lnTo>
                  <a:pt x="602355" y="134487"/>
                </a:lnTo>
                <a:lnTo>
                  <a:pt x="602355" y="121446"/>
                </a:lnTo>
                <a:lnTo>
                  <a:pt x="600497" y="115267"/>
                </a:lnTo>
                <a:lnTo>
                  <a:pt x="596744" y="109752"/>
                </a:lnTo>
                <a:lnTo>
                  <a:pt x="594366" y="106697"/>
                </a:lnTo>
                <a:lnTo>
                  <a:pt x="585912" y="98749"/>
                </a:lnTo>
                <a:lnTo>
                  <a:pt x="573353" y="89598"/>
                </a:lnTo>
                <a:lnTo>
                  <a:pt x="570873" y="87934"/>
                </a:lnTo>
                <a:lnTo>
                  <a:pt x="558289" y="78891"/>
                </a:lnTo>
                <a:lnTo>
                  <a:pt x="551710" y="72857"/>
                </a:lnTo>
                <a:lnTo>
                  <a:pt x="550089" y="70863"/>
                </a:lnTo>
                <a:lnTo>
                  <a:pt x="549287" y="66642"/>
                </a:lnTo>
                <a:lnTo>
                  <a:pt x="549287" y="63785"/>
                </a:lnTo>
                <a:lnTo>
                  <a:pt x="550453" y="61271"/>
                </a:lnTo>
                <a:lnTo>
                  <a:pt x="555135" y="56888"/>
                </a:lnTo>
                <a:lnTo>
                  <a:pt x="557940" y="55792"/>
                </a:lnTo>
                <a:lnTo>
                  <a:pt x="566485" y="55792"/>
                </a:lnTo>
                <a:lnTo>
                  <a:pt x="571749" y="57858"/>
                </a:lnTo>
                <a:lnTo>
                  <a:pt x="577033" y="62007"/>
                </a:lnTo>
                <a:lnTo>
                  <a:pt x="578357" y="63122"/>
                </a:lnTo>
                <a:lnTo>
                  <a:pt x="585461" y="71873"/>
                </a:lnTo>
                <a:lnTo>
                  <a:pt x="592335" y="85125"/>
                </a:lnTo>
                <a:lnTo>
                  <a:pt x="596434" y="85125"/>
                </a:lnTo>
                <a:lnTo>
                  <a:pt x="594631" y="47098"/>
                </a:lnTo>
                <a:lnTo>
                  <a:pt x="590514" y="47098"/>
                </a:lnTo>
                <a:lnTo>
                  <a:pt x="588583" y="49882"/>
                </a:lnTo>
                <a:lnTo>
                  <a:pt x="587162" y="51571"/>
                </a:lnTo>
                <a:lnTo>
                  <a:pt x="584229" y="53062"/>
                </a:lnTo>
                <a:lnTo>
                  <a:pt x="581405" y="53062"/>
                </a:lnTo>
                <a:lnTo>
                  <a:pt x="577452" y="51265"/>
                </a:lnTo>
                <a:lnTo>
                  <a:pt x="571731" y="48337"/>
                </a:lnTo>
                <a:lnTo>
                  <a:pt x="565810" y="46864"/>
                </a:lnTo>
                <a:lnTo>
                  <a:pt x="556514" y="46959"/>
                </a:lnTo>
                <a:lnTo>
                  <a:pt x="543423" y="49986"/>
                </a:lnTo>
                <a:lnTo>
                  <a:pt x="533620" y="57283"/>
                </a:lnTo>
                <a:lnTo>
                  <a:pt x="527626" y="64252"/>
                </a:lnTo>
                <a:lnTo>
                  <a:pt x="524620" y="72012"/>
                </a:lnTo>
                <a:lnTo>
                  <a:pt x="524620" y="88466"/>
                </a:lnTo>
                <a:lnTo>
                  <a:pt x="527280" y="95651"/>
                </a:lnTo>
                <a:lnTo>
                  <a:pt x="532600" y="102172"/>
                </a:lnTo>
                <a:lnTo>
                  <a:pt x="534890" y="104679"/>
                </a:lnTo>
                <a:lnTo>
                  <a:pt x="543486" y="112064"/>
                </a:lnTo>
                <a:close/>
              </a:path>
              <a:path w="602355" h="214350">
                <a:moveTo>
                  <a:pt x="42600" y="63516"/>
                </a:moveTo>
                <a:lnTo>
                  <a:pt x="45582" y="61037"/>
                </a:lnTo>
                <a:lnTo>
                  <a:pt x="49974" y="58666"/>
                </a:lnTo>
                <a:lnTo>
                  <a:pt x="52957" y="58666"/>
                </a:lnTo>
                <a:lnTo>
                  <a:pt x="52434" y="46864"/>
                </a:lnTo>
                <a:lnTo>
                  <a:pt x="47032" y="46864"/>
                </a:lnTo>
                <a:lnTo>
                  <a:pt x="42600" y="63516"/>
                </a:lnTo>
                <a:close/>
              </a:path>
              <a:path w="602355" h="214350">
                <a:moveTo>
                  <a:pt x="108695" y="0"/>
                </a:moveTo>
                <a:lnTo>
                  <a:pt x="58518" y="0"/>
                </a:lnTo>
                <a:lnTo>
                  <a:pt x="58518" y="5011"/>
                </a:lnTo>
                <a:lnTo>
                  <a:pt x="63840" y="5011"/>
                </a:lnTo>
                <a:lnTo>
                  <a:pt x="67467" y="5568"/>
                </a:lnTo>
                <a:lnTo>
                  <a:pt x="69400" y="6682"/>
                </a:lnTo>
                <a:lnTo>
                  <a:pt x="72787" y="9502"/>
                </a:lnTo>
                <a:lnTo>
                  <a:pt x="74479" y="13561"/>
                </a:lnTo>
                <a:lnTo>
                  <a:pt x="74841" y="18681"/>
                </a:lnTo>
                <a:lnTo>
                  <a:pt x="74841" y="60804"/>
                </a:lnTo>
                <a:lnTo>
                  <a:pt x="70087" y="55648"/>
                </a:lnTo>
                <a:lnTo>
                  <a:pt x="65612" y="52020"/>
                </a:lnTo>
                <a:lnTo>
                  <a:pt x="61420" y="49954"/>
                </a:lnTo>
                <a:lnTo>
                  <a:pt x="57229" y="47888"/>
                </a:lnTo>
                <a:lnTo>
                  <a:pt x="52434" y="46864"/>
                </a:lnTo>
                <a:lnTo>
                  <a:pt x="52957" y="58666"/>
                </a:lnTo>
                <a:lnTo>
                  <a:pt x="55047" y="58779"/>
                </a:lnTo>
                <a:lnTo>
                  <a:pt x="65786" y="63617"/>
                </a:lnTo>
                <a:lnTo>
                  <a:pt x="74841" y="75587"/>
                </a:lnTo>
                <a:lnTo>
                  <a:pt x="74841" y="134236"/>
                </a:lnTo>
                <a:lnTo>
                  <a:pt x="74439" y="134930"/>
                </a:lnTo>
                <a:lnTo>
                  <a:pt x="64895" y="146752"/>
                </a:lnTo>
                <a:lnTo>
                  <a:pt x="54771" y="150690"/>
                </a:lnTo>
                <a:lnTo>
                  <a:pt x="51546" y="150690"/>
                </a:lnTo>
                <a:lnTo>
                  <a:pt x="47154" y="148426"/>
                </a:lnTo>
                <a:lnTo>
                  <a:pt x="43527" y="145408"/>
                </a:lnTo>
                <a:lnTo>
                  <a:pt x="40665" y="140523"/>
                </a:lnTo>
                <a:lnTo>
                  <a:pt x="38570" y="133769"/>
                </a:lnTo>
                <a:lnTo>
                  <a:pt x="37484" y="129499"/>
                </a:lnTo>
                <a:lnTo>
                  <a:pt x="35940" y="117809"/>
                </a:lnTo>
                <a:lnTo>
                  <a:pt x="35426" y="102531"/>
                </a:lnTo>
                <a:lnTo>
                  <a:pt x="35462" y="98328"/>
                </a:lnTo>
                <a:lnTo>
                  <a:pt x="36306" y="84239"/>
                </a:lnTo>
                <a:lnTo>
                  <a:pt x="38268" y="74042"/>
                </a:lnTo>
                <a:lnTo>
                  <a:pt x="40160" y="67845"/>
                </a:lnTo>
                <a:lnTo>
                  <a:pt x="42600" y="63516"/>
                </a:lnTo>
                <a:lnTo>
                  <a:pt x="47032" y="46864"/>
                </a:lnTo>
                <a:lnTo>
                  <a:pt x="38650" y="46864"/>
                </a:lnTo>
                <a:lnTo>
                  <a:pt x="30811" y="49289"/>
                </a:lnTo>
                <a:lnTo>
                  <a:pt x="23517" y="54139"/>
                </a:lnTo>
                <a:lnTo>
                  <a:pt x="13071" y="63997"/>
                </a:lnTo>
                <a:lnTo>
                  <a:pt x="6286" y="75641"/>
                </a:lnTo>
                <a:lnTo>
                  <a:pt x="3754" y="82313"/>
                </a:lnTo>
                <a:lnTo>
                  <a:pt x="938" y="94549"/>
                </a:lnTo>
                <a:lnTo>
                  <a:pt x="0" y="107902"/>
                </a:lnTo>
                <a:lnTo>
                  <a:pt x="10" y="109337"/>
                </a:lnTo>
                <a:lnTo>
                  <a:pt x="1277" y="122999"/>
                </a:lnTo>
                <a:lnTo>
                  <a:pt x="4659" y="135197"/>
                </a:lnTo>
                <a:lnTo>
                  <a:pt x="10156" y="145929"/>
                </a:lnTo>
                <a:lnTo>
                  <a:pt x="20120" y="156986"/>
                </a:lnTo>
                <a:lnTo>
                  <a:pt x="31293" y="163001"/>
                </a:lnTo>
                <a:lnTo>
                  <a:pt x="44372" y="165006"/>
                </a:lnTo>
                <a:lnTo>
                  <a:pt x="50014" y="165006"/>
                </a:lnTo>
                <a:lnTo>
                  <a:pt x="55073" y="163766"/>
                </a:lnTo>
                <a:lnTo>
                  <a:pt x="59546" y="161306"/>
                </a:lnTo>
                <a:lnTo>
                  <a:pt x="64020" y="158845"/>
                </a:lnTo>
                <a:lnTo>
                  <a:pt x="69119" y="154192"/>
                </a:lnTo>
                <a:lnTo>
                  <a:pt x="74841" y="147366"/>
                </a:lnTo>
                <a:lnTo>
                  <a:pt x="74841" y="165006"/>
                </a:lnTo>
                <a:lnTo>
                  <a:pt x="122601" y="155827"/>
                </a:lnTo>
                <a:lnTo>
                  <a:pt x="122601" y="151893"/>
                </a:lnTo>
                <a:lnTo>
                  <a:pt x="118087" y="151570"/>
                </a:lnTo>
                <a:lnTo>
                  <a:pt x="114922" y="150779"/>
                </a:lnTo>
                <a:lnTo>
                  <a:pt x="113110" y="149504"/>
                </a:lnTo>
                <a:lnTo>
                  <a:pt x="110065" y="146289"/>
                </a:lnTo>
                <a:lnTo>
                  <a:pt x="109421" y="143666"/>
                </a:lnTo>
                <a:lnTo>
                  <a:pt x="108938" y="142067"/>
                </a:lnTo>
                <a:lnTo>
                  <a:pt x="108695" y="136948"/>
                </a:lnTo>
                <a:lnTo>
                  <a:pt x="108695" y="0"/>
                </a:lnTo>
                <a:close/>
              </a:path>
              <a:path w="602355" h="214350">
                <a:moveTo>
                  <a:pt x="204447" y="54640"/>
                </a:moveTo>
                <a:lnTo>
                  <a:pt x="196478" y="63009"/>
                </a:lnTo>
                <a:lnTo>
                  <a:pt x="187520" y="75479"/>
                </a:lnTo>
                <a:lnTo>
                  <a:pt x="187520" y="50206"/>
                </a:lnTo>
                <a:lnTo>
                  <a:pt x="141338" y="50206"/>
                </a:lnTo>
                <a:lnTo>
                  <a:pt x="141338" y="54606"/>
                </a:lnTo>
                <a:lnTo>
                  <a:pt x="145218" y="55002"/>
                </a:lnTo>
                <a:lnTo>
                  <a:pt x="147915" y="55720"/>
                </a:lnTo>
                <a:lnTo>
                  <a:pt x="149445" y="56762"/>
                </a:lnTo>
                <a:lnTo>
                  <a:pt x="152141" y="59420"/>
                </a:lnTo>
                <a:lnTo>
                  <a:pt x="153598" y="63390"/>
                </a:lnTo>
                <a:lnTo>
                  <a:pt x="153908" y="67450"/>
                </a:lnTo>
                <a:lnTo>
                  <a:pt x="153908" y="145139"/>
                </a:lnTo>
                <a:lnTo>
                  <a:pt x="153052" y="151121"/>
                </a:lnTo>
                <a:lnTo>
                  <a:pt x="149591" y="155647"/>
                </a:lnTo>
                <a:lnTo>
                  <a:pt x="146257" y="156977"/>
                </a:lnTo>
                <a:lnTo>
                  <a:pt x="141338" y="157372"/>
                </a:lnTo>
                <a:lnTo>
                  <a:pt x="141338" y="161665"/>
                </a:lnTo>
                <a:lnTo>
                  <a:pt x="202404" y="161665"/>
                </a:lnTo>
                <a:lnTo>
                  <a:pt x="202404" y="157372"/>
                </a:lnTo>
                <a:lnTo>
                  <a:pt x="197886" y="157138"/>
                </a:lnTo>
                <a:lnTo>
                  <a:pt x="194679" y="156509"/>
                </a:lnTo>
                <a:lnTo>
                  <a:pt x="192785" y="155522"/>
                </a:lnTo>
                <a:lnTo>
                  <a:pt x="189469" y="152953"/>
                </a:lnTo>
                <a:lnTo>
                  <a:pt x="187939" y="149540"/>
                </a:lnTo>
                <a:lnTo>
                  <a:pt x="187647" y="146648"/>
                </a:lnTo>
                <a:lnTo>
                  <a:pt x="187647" y="142121"/>
                </a:lnTo>
                <a:lnTo>
                  <a:pt x="187520" y="135439"/>
                </a:lnTo>
                <a:lnTo>
                  <a:pt x="187521" y="109373"/>
                </a:lnTo>
                <a:lnTo>
                  <a:pt x="188520" y="96255"/>
                </a:lnTo>
                <a:lnTo>
                  <a:pt x="191400" y="84299"/>
                </a:lnTo>
                <a:lnTo>
                  <a:pt x="193094" y="79287"/>
                </a:lnTo>
                <a:lnTo>
                  <a:pt x="195590" y="75425"/>
                </a:lnTo>
                <a:lnTo>
                  <a:pt x="198888" y="72731"/>
                </a:lnTo>
                <a:lnTo>
                  <a:pt x="203205" y="70108"/>
                </a:lnTo>
                <a:lnTo>
                  <a:pt x="207523" y="70342"/>
                </a:lnTo>
                <a:lnTo>
                  <a:pt x="210747" y="72641"/>
                </a:lnTo>
                <a:lnTo>
                  <a:pt x="213881" y="75354"/>
                </a:lnTo>
                <a:lnTo>
                  <a:pt x="217032" y="78048"/>
                </a:lnTo>
                <a:lnTo>
                  <a:pt x="220731" y="79413"/>
                </a:lnTo>
                <a:lnTo>
                  <a:pt x="228710" y="79413"/>
                </a:lnTo>
                <a:lnTo>
                  <a:pt x="231880" y="77940"/>
                </a:lnTo>
                <a:lnTo>
                  <a:pt x="234503" y="74994"/>
                </a:lnTo>
                <a:lnTo>
                  <a:pt x="237127" y="72048"/>
                </a:lnTo>
                <a:lnTo>
                  <a:pt x="238438" y="67917"/>
                </a:lnTo>
                <a:lnTo>
                  <a:pt x="238438" y="57588"/>
                </a:lnTo>
                <a:lnTo>
                  <a:pt x="237072" y="53708"/>
                </a:lnTo>
                <a:lnTo>
                  <a:pt x="234376" y="50978"/>
                </a:lnTo>
                <a:lnTo>
                  <a:pt x="231680" y="48230"/>
                </a:lnTo>
                <a:lnTo>
                  <a:pt x="228072" y="46864"/>
                </a:lnTo>
                <a:lnTo>
                  <a:pt x="218326" y="46864"/>
                </a:lnTo>
                <a:lnTo>
                  <a:pt x="212879" y="48751"/>
                </a:lnTo>
                <a:lnTo>
                  <a:pt x="207231" y="52523"/>
                </a:lnTo>
                <a:lnTo>
                  <a:pt x="204447" y="54640"/>
                </a:lnTo>
                <a:close/>
              </a:path>
              <a:path w="602355" h="214350">
                <a:moveTo>
                  <a:pt x="362956" y="50206"/>
                </a:moveTo>
                <a:lnTo>
                  <a:pt x="316902" y="50206"/>
                </a:lnTo>
                <a:lnTo>
                  <a:pt x="316902" y="54606"/>
                </a:lnTo>
                <a:lnTo>
                  <a:pt x="321894" y="55235"/>
                </a:lnTo>
                <a:lnTo>
                  <a:pt x="325173" y="56600"/>
                </a:lnTo>
                <a:lnTo>
                  <a:pt x="328324" y="60732"/>
                </a:lnTo>
                <a:lnTo>
                  <a:pt x="329108" y="65977"/>
                </a:lnTo>
                <a:lnTo>
                  <a:pt x="329108" y="134002"/>
                </a:lnTo>
                <a:lnTo>
                  <a:pt x="324590" y="140289"/>
                </a:lnTo>
                <a:lnTo>
                  <a:pt x="320728" y="144456"/>
                </a:lnTo>
                <a:lnTo>
                  <a:pt x="317503" y="146522"/>
                </a:lnTo>
                <a:lnTo>
                  <a:pt x="315171" y="148031"/>
                </a:lnTo>
                <a:lnTo>
                  <a:pt x="312548" y="148785"/>
                </a:lnTo>
                <a:lnTo>
                  <a:pt x="307465" y="148785"/>
                </a:lnTo>
                <a:lnTo>
                  <a:pt x="303895" y="147007"/>
                </a:lnTo>
                <a:lnTo>
                  <a:pt x="301034" y="144061"/>
                </a:lnTo>
                <a:lnTo>
                  <a:pt x="299504" y="139445"/>
                </a:lnTo>
                <a:lnTo>
                  <a:pt x="299121" y="134325"/>
                </a:lnTo>
                <a:lnTo>
                  <a:pt x="299121" y="50206"/>
                </a:lnTo>
                <a:lnTo>
                  <a:pt x="253067" y="50206"/>
                </a:lnTo>
                <a:lnTo>
                  <a:pt x="253067" y="54606"/>
                </a:lnTo>
                <a:lnTo>
                  <a:pt x="258059" y="55235"/>
                </a:lnTo>
                <a:lnTo>
                  <a:pt x="261338" y="56600"/>
                </a:lnTo>
                <a:lnTo>
                  <a:pt x="264490" y="60732"/>
                </a:lnTo>
                <a:lnTo>
                  <a:pt x="265273" y="65977"/>
                </a:lnTo>
                <a:lnTo>
                  <a:pt x="265284" y="121117"/>
                </a:lnTo>
                <a:lnTo>
                  <a:pt x="265990" y="135928"/>
                </a:lnTo>
                <a:lnTo>
                  <a:pt x="267805" y="145696"/>
                </a:lnTo>
                <a:lnTo>
                  <a:pt x="269499" y="150851"/>
                </a:lnTo>
                <a:lnTo>
                  <a:pt x="272833" y="155360"/>
                </a:lnTo>
                <a:lnTo>
                  <a:pt x="277789" y="159222"/>
                </a:lnTo>
                <a:lnTo>
                  <a:pt x="282744" y="163066"/>
                </a:lnTo>
                <a:lnTo>
                  <a:pt x="288409" y="165006"/>
                </a:lnTo>
                <a:lnTo>
                  <a:pt x="301472" y="165006"/>
                </a:lnTo>
                <a:lnTo>
                  <a:pt x="307502" y="163551"/>
                </a:lnTo>
                <a:lnTo>
                  <a:pt x="312912" y="160659"/>
                </a:lnTo>
                <a:lnTo>
                  <a:pt x="318305" y="157749"/>
                </a:lnTo>
                <a:lnTo>
                  <a:pt x="323715" y="153115"/>
                </a:lnTo>
                <a:lnTo>
                  <a:pt x="329108" y="146756"/>
                </a:lnTo>
                <a:lnTo>
                  <a:pt x="329108" y="161665"/>
                </a:lnTo>
                <a:lnTo>
                  <a:pt x="375180" y="161665"/>
                </a:lnTo>
                <a:lnTo>
                  <a:pt x="375180" y="157372"/>
                </a:lnTo>
                <a:lnTo>
                  <a:pt x="370262" y="156815"/>
                </a:lnTo>
                <a:lnTo>
                  <a:pt x="367001" y="155486"/>
                </a:lnTo>
                <a:lnTo>
                  <a:pt x="363776" y="151264"/>
                </a:lnTo>
                <a:lnTo>
                  <a:pt x="362956" y="145965"/>
                </a:lnTo>
                <a:lnTo>
                  <a:pt x="362956" y="5020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6754" y="622701"/>
            <a:ext cx="231182" cy="129835"/>
          </a:xfrm>
          <a:custGeom>
            <a:avLst/>
            <a:gdLst/>
            <a:ahLst/>
            <a:cxnLst/>
            <a:rect l="l" t="t" r="r" b="b"/>
            <a:pathLst>
              <a:path w="231182" h="129835">
                <a:moveTo>
                  <a:pt x="153346" y="116405"/>
                </a:moveTo>
                <a:lnTo>
                  <a:pt x="148000" y="129835"/>
                </a:lnTo>
                <a:lnTo>
                  <a:pt x="161317" y="129835"/>
                </a:lnTo>
                <a:lnTo>
                  <a:pt x="167765" y="122363"/>
                </a:lnTo>
                <a:lnTo>
                  <a:pt x="176350" y="113195"/>
                </a:lnTo>
                <a:lnTo>
                  <a:pt x="185496" y="104243"/>
                </a:lnTo>
                <a:lnTo>
                  <a:pt x="195202" y="95508"/>
                </a:lnTo>
                <a:lnTo>
                  <a:pt x="200413" y="91115"/>
                </a:lnTo>
                <a:lnTo>
                  <a:pt x="210989" y="82850"/>
                </a:lnTo>
                <a:lnTo>
                  <a:pt x="221245" y="75744"/>
                </a:lnTo>
                <a:lnTo>
                  <a:pt x="231182" y="69803"/>
                </a:lnTo>
                <a:lnTo>
                  <a:pt x="231182" y="60444"/>
                </a:lnTo>
                <a:lnTo>
                  <a:pt x="228393" y="58824"/>
                </a:lnTo>
                <a:lnTo>
                  <a:pt x="219250" y="52829"/>
                </a:lnTo>
                <a:lnTo>
                  <a:pt x="208765" y="45040"/>
                </a:lnTo>
                <a:lnTo>
                  <a:pt x="196933" y="35458"/>
                </a:lnTo>
                <a:lnTo>
                  <a:pt x="187185" y="26956"/>
                </a:lnTo>
                <a:lnTo>
                  <a:pt x="177780" y="18032"/>
                </a:lnTo>
                <a:lnTo>
                  <a:pt x="169146" y="9047"/>
                </a:lnTo>
                <a:lnTo>
                  <a:pt x="161281" y="0"/>
                </a:lnTo>
                <a:lnTo>
                  <a:pt x="148000" y="0"/>
                </a:lnTo>
                <a:lnTo>
                  <a:pt x="151141" y="8518"/>
                </a:lnTo>
                <a:lnTo>
                  <a:pt x="156385" y="20552"/>
                </a:lnTo>
                <a:lnTo>
                  <a:pt x="161736" y="30141"/>
                </a:lnTo>
                <a:lnTo>
                  <a:pt x="166588" y="36814"/>
                </a:lnTo>
                <a:lnTo>
                  <a:pt x="174806" y="46175"/>
                </a:lnTo>
                <a:lnTo>
                  <a:pt x="185474" y="56744"/>
                </a:lnTo>
                <a:lnTo>
                  <a:pt x="0" y="56744"/>
                </a:lnTo>
                <a:lnTo>
                  <a:pt x="0" y="73090"/>
                </a:lnTo>
                <a:lnTo>
                  <a:pt x="185474" y="73090"/>
                </a:lnTo>
                <a:lnTo>
                  <a:pt x="177811" y="80490"/>
                </a:lnTo>
                <a:lnTo>
                  <a:pt x="169054" y="90090"/>
                </a:lnTo>
                <a:lnTo>
                  <a:pt x="162520" y="98867"/>
                </a:lnTo>
                <a:lnTo>
                  <a:pt x="158747" y="105255"/>
                </a:lnTo>
                <a:lnTo>
                  <a:pt x="153346" y="11640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84321" y="583344"/>
            <a:ext cx="122113" cy="161665"/>
          </a:xfrm>
          <a:custGeom>
            <a:avLst/>
            <a:gdLst/>
            <a:ahLst/>
            <a:cxnLst/>
            <a:rect l="l" t="t" r="r" b="b"/>
            <a:pathLst>
              <a:path w="122113" h="161665">
                <a:moveTo>
                  <a:pt x="57312" y="161665"/>
                </a:moveTo>
                <a:lnTo>
                  <a:pt x="57312" y="157372"/>
                </a:lnTo>
                <a:lnTo>
                  <a:pt x="52558" y="156743"/>
                </a:lnTo>
                <a:lnTo>
                  <a:pt x="49406" y="155072"/>
                </a:lnTo>
                <a:lnTo>
                  <a:pt x="47876" y="152360"/>
                </a:lnTo>
                <a:lnTo>
                  <a:pt x="46673" y="150384"/>
                </a:lnTo>
                <a:lnTo>
                  <a:pt x="46054" y="145408"/>
                </a:lnTo>
                <a:lnTo>
                  <a:pt x="46054" y="77743"/>
                </a:lnTo>
                <a:lnTo>
                  <a:pt x="49606" y="72246"/>
                </a:lnTo>
                <a:lnTo>
                  <a:pt x="52904" y="68420"/>
                </a:lnTo>
                <a:lnTo>
                  <a:pt x="55983" y="66228"/>
                </a:lnTo>
                <a:lnTo>
                  <a:pt x="59043" y="64055"/>
                </a:lnTo>
                <a:lnTo>
                  <a:pt x="62177" y="62959"/>
                </a:lnTo>
                <a:lnTo>
                  <a:pt x="67587" y="62959"/>
                </a:lnTo>
                <a:lnTo>
                  <a:pt x="71267" y="64917"/>
                </a:lnTo>
                <a:lnTo>
                  <a:pt x="74237" y="68061"/>
                </a:lnTo>
                <a:lnTo>
                  <a:pt x="75676" y="72749"/>
                </a:lnTo>
                <a:lnTo>
                  <a:pt x="76040" y="78533"/>
                </a:lnTo>
                <a:lnTo>
                  <a:pt x="76040" y="145498"/>
                </a:lnTo>
                <a:lnTo>
                  <a:pt x="75311" y="150546"/>
                </a:lnTo>
                <a:lnTo>
                  <a:pt x="71850" y="155234"/>
                </a:lnTo>
                <a:lnTo>
                  <a:pt x="68826" y="156815"/>
                </a:lnTo>
                <a:lnTo>
                  <a:pt x="64800" y="157372"/>
                </a:lnTo>
                <a:lnTo>
                  <a:pt x="64800" y="161665"/>
                </a:lnTo>
                <a:lnTo>
                  <a:pt x="122113" y="161665"/>
                </a:lnTo>
                <a:lnTo>
                  <a:pt x="122113" y="157372"/>
                </a:lnTo>
                <a:lnTo>
                  <a:pt x="117194" y="156815"/>
                </a:lnTo>
                <a:lnTo>
                  <a:pt x="113933" y="155486"/>
                </a:lnTo>
                <a:lnTo>
                  <a:pt x="110708" y="151264"/>
                </a:lnTo>
                <a:lnTo>
                  <a:pt x="109907" y="145965"/>
                </a:lnTo>
                <a:lnTo>
                  <a:pt x="109895" y="91422"/>
                </a:lnTo>
                <a:lnTo>
                  <a:pt x="109196" y="76726"/>
                </a:lnTo>
                <a:lnTo>
                  <a:pt x="107429" y="66821"/>
                </a:lnTo>
                <a:lnTo>
                  <a:pt x="105771" y="61468"/>
                </a:lnTo>
                <a:lnTo>
                  <a:pt x="102419" y="56798"/>
                </a:lnTo>
                <a:lnTo>
                  <a:pt x="97391" y="52828"/>
                </a:lnTo>
                <a:lnTo>
                  <a:pt x="92345" y="48840"/>
                </a:lnTo>
                <a:lnTo>
                  <a:pt x="86279" y="46864"/>
                </a:lnTo>
                <a:lnTo>
                  <a:pt x="73635" y="46864"/>
                </a:lnTo>
                <a:lnTo>
                  <a:pt x="68261" y="48194"/>
                </a:lnTo>
                <a:lnTo>
                  <a:pt x="63106" y="50852"/>
                </a:lnTo>
                <a:lnTo>
                  <a:pt x="57950" y="53511"/>
                </a:lnTo>
                <a:lnTo>
                  <a:pt x="52266" y="58073"/>
                </a:lnTo>
                <a:lnTo>
                  <a:pt x="46054" y="64504"/>
                </a:lnTo>
                <a:lnTo>
                  <a:pt x="46054" y="0"/>
                </a:lnTo>
                <a:lnTo>
                  <a:pt x="0" y="0"/>
                </a:lnTo>
                <a:lnTo>
                  <a:pt x="0" y="4418"/>
                </a:lnTo>
                <a:lnTo>
                  <a:pt x="4991" y="5047"/>
                </a:lnTo>
                <a:lnTo>
                  <a:pt x="8270" y="6412"/>
                </a:lnTo>
                <a:lnTo>
                  <a:pt x="11422" y="10544"/>
                </a:lnTo>
                <a:lnTo>
                  <a:pt x="12205" y="15789"/>
                </a:lnTo>
                <a:lnTo>
                  <a:pt x="12205" y="145965"/>
                </a:lnTo>
                <a:lnTo>
                  <a:pt x="11513" y="151085"/>
                </a:lnTo>
                <a:lnTo>
                  <a:pt x="8143" y="155378"/>
                </a:lnTo>
                <a:lnTo>
                  <a:pt x="4754" y="156887"/>
                </a:lnTo>
                <a:lnTo>
                  <a:pt x="0" y="157372"/>
                </a:lnTo>
                <a:lnTo>
                  <a:pt x="0" y="161665"/>
                </a:lnTo>
                <a:lnTo>
                  <a:pt x="57312" y="1616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4556" y="723311"/>
            <a:ext cx="23857" cy="20584"/>
          </a:xfrm>
          <a:custGeom>
            <a:avLst/>
            <a:gdLst/>
            <a:ahLst/>
            <a:cxnLst/>
            <a:rect l="l" t="t" r="r" b="b"/>
            <a:pathLst>
              <a:path w="23857" h="20584">
                <a:moveTo>
                  <a:pt x="13856" y="3215"/>
                </a:moveTo>
                <a:lnTo>
                  <a:pt x="6204" y="3215"/>
                </a:lnTo>
                <a:lnTo>
                  <a:pt x="3380" y="2155"/>
                </a:lnTo>
                <a:lnTo>
                  <a:pt x="1358" y="0"/>
                </a:lnTo>
                <a:lnTo>
                  <a:pt x="0" y="20584"/>
                </a:lnTo>
                <a:lnTo>
                  <a:pt x="11526" y="14619"/>
                </a:lnTo>
                <a:lnTo>
                  <a:pt x="23857" y="5245"/>
                </a:lnTo>
                <a:lnTo>
                  <a:pt x="18538" y="987"/>
                </a:lnTo>
                <a:lnTo>
                  <a:pt x="13856" y="321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28805" y="630209"/>
            <a:ext cx="108577" cy="116345"/>
          </a:xfrm>
          <a:custGeom>
            <a:avLst/>
            <a:gdLst/>
            <a:ahLst/>
            <a:cxnLst/>
            <a:rect l="l" t="t" r="r" b="b"/>
            <a:pathLst>
              <a:path w="108577" h="116345">
                <a:moveTo>
                  <a:pt x="2753" y="82348"/>
                </a:moveTo>
                <a:lnTo>
                  <a:pt x="0" y="94412"/>
                </a:lnTo>
                <a:lnTo>
                  <a:pt x="0" y="100699"/>
                </a:lnTo>
                <a:lnTo>
                  <a:pt x="2131" y="105926"/>
                </a:lnTo>
                <a:lnTo>
                  <a:pt x="6394" y="110094"/>
                </a:lnTo>
                <a:lnTo>
                  <a:pt x="10675" y="114261"/>
                </a:lnTo>
                <a:lnTo>
                  <a:pt x="16031" y="116345"/>
                </a:lnTo>
                <a:lnTo>
                  <a:pt x="25025" y="116239"/>
                </a:lnTo>
                <a:lnTo>
                  <a:pt x="35750" y="113685"/>
                </a:lnTo>
                <a:lnTo>
                  <a:pt x="37109" y="93101"/>
                </a:lnTo>
                <a:lnTo>
                  <a:pt x="34449" y="90317"/>
                </a:lnTo>
                <a:lnTo>
                  <a:pt x="33119" y="87101"/>
                </a:lnTo>
                <a:lnTo>
                  <a:pt x="33119" y="79072"/>
                </a:lnTo>
                <a:lnTo>
                  <a:pt x="34686" y="74743"/>
                </a:lnTo>
                <a:lnTo>
                  <a:pt x="37838" y="70450"/>
                </a:lnTo>
                <a:lnTo>
                  <a:pt x="39392" y="68468"/>
                </a:lnTo>
                <a:lnTo>
                  <a:pt x="47989" y="60157"/>
                </a:lnTo>
                <a:lnTo>
                  <a:pt x="59608" y="52325"/>
                </a:lnTo>
                <a:lnTo>
                  <a:pt x="59608" y="89652"/>
                </a:lnTo>
                <a:lnTo>
                  <a:pt x="54288" y="94089"/>
                </a:lnTo>
                <a:lnTo>
                  <a:pt x="59608" y="98346"/>
                </a:lnTo>
                <a:lnTo>
                  <a:pt x="60409" y="104381"/>
                </a:lnTo>
                <a:lnTo>
                  <a:pt x="62632" y="108890"/>
                </a:lnTo>
                <a:lnTo>
                  <a:pt x="66257" y="111872"/>
                </a:lnTo>
                <a:lnTo>
                  <a:pt x="69883" y="114854"/>
                </a:lnTo>
                <a:lnTo>
                  <a:pt x="74911" y="116345"/>
                </a:lnTo>
                <a:lnTo>
                  <a:pt x="86843" y="116345"/>
                </a:lnTo>
                <a:lnTo>
                  <a:pt x="91744" y="115015"/>
                </a:lnTo>
                <a:lnTo>
                  <a:pt x="96061" y="112357"/>
                </a:lnTo>
                <a:lnTo>
                  <a:pt x="100361" y="109698"/>
                </a:lnTo>
                <a:lnTo>
                  <a:pt x="104533" y="105423"/>
                </a:lnTo>
                <a:lnTo>
                  <a:pt x="108577" y="99531"/>
                </a:lnTo>
                <a:lnTo>
                  <a:pt x="104933" y="96675"/>
                </a:lnTo>
                <a:lnTo>
                  <a:pt x="102766" y="99621"/>
                </a:lnTo>
                <a:lnTo>
                  <a:pt x="100634" y="101094"/>
                </a:lnTo>
                <a:lnTo>
                  <a:pt x="97482" y="101094"/>
                </a:lnTo>
                <a:lnTo>
                  <a:pt x="94349" y="98526"/>
                </a:lnTo>
                <a:lnTo>
                  <a:pt x="93529" y="95903"/>
                </a:lnTo>
                <a:lnTo>
                  <a:pt x="93329" y="92706"/>
                </a:lnTo>
                <a:lnTo>
                  <a:pt x="93329" y="32333"/>
                </a:lnTo>
                <a:lnTo>
                  <a:pt x="92764" y="24680"/>
                </a:lnTo>
                <a:lnTo>
                  <a:pt x="91635" y="21339"/>
                </a:lnTo>
                <a:lnTo>
                  <a:pt x="89795" y="16094"/>
                </a:lnTo>
                <a:lnTo>
                  <a:pt x="85732" y="11226"/>
                </a:lnTo>
                <a:lnTo>
                  <a:pt x="79483" y="6736"/>
                </a:lnTo>
                <a:lnTo>
                  <a:pt x="67996" y="1567"/>
                </a:lnTo>
                <a:lnTo>
                  <a:pt x="54033" y="0"/>
                </a:lnTo>
                <a:lnTo>
                  <a:pt x="53452" y="1"/>
                </a:lnTo>
                <a:lnTo>
                  <a:pt x="40704" y="1085"/>
                </a:lnTo>
                <a:lnTo>
                  <a:pt x="28401" y="4167"/>
                </a:lnTo>
                <a:lnTo>
                  <a:pt x="20185" y="6951"/>
                </a:lnTo>
                <a:lnTo>
                  <a:pt x="13772" y="10939"/>
                </a:lnTo>
                <a:lnTo>
                  <a:pt x="9181" y="16148"/>
                </a:lnTo>
                <a:lnTo>
                  <a:pt x="4590" y="21357"/>
                </a:lnTo>
                <a:lnTo>
                  <a:pt x="2295" y="26818"/>
                </a:lnTo>
                <a:lnTo>
                  <a:pt x="2295" y="36590"/>
                </a:lnTo>
                <a:lnTo>
                  <a:pt x="4007" y="40128"/>
                </a:lnTo>
                <a:lnTo>
                  <a:pt x="7432" y="43146"/>
                </a:lnTo>
                <a:lnTo>
                  <a:pt x="10857" y="46164"/>
                </a:lnTo>
                <a:lnTo>
                  <a:pt x="15102" y="47673"/>
                </a:lnTo>
                <a:lnTo>
                  <a:pt x="24940" y="47673"/>
                </a:lnTo>
                <a:lnTo>
                  <a:pt x="28783" y="46308"/>
                </a:lnTo>
                <a:lnTo>
                  <a:pt x="31735" y="43559"/>
                </a:lnTo>
                <a:lnTo>
                  <a:pt x="34668" y="40829"/>
                </a:lnTo>
                <a:lnTo>
                  <a:pt x="36143" y="37506"/>
                </a:lnTo>
                <a:lnTo>
                  <a:pt x="36143" y="30429"/>
                </a:lnTo>
                <a:lnTo>
                  <a:pt x="34613" y="27141"/>
                </a:lnTo>
                <a:lnTo>
                  <a:pt x="31553" y="23710"/>
                </a:lnTo>
                <a:lnTo>
                  <a:pt x="28164" y="19184"/>
                </a:lnTo>
                <a:lnTo>
                  <a:pt x="28164" y="15609"/>
                </a:lnTo>
                <a:lnTo>
                  <a:pt x="31316" y="12520"/>
                </a:lnTo>
                <a:lnTo>
                  <a:pt x="34686" y="10202"/>
                </a:lnTo>
                <a:lnTo>
                  <a:pt x="39004" y="9053"/>
                </a:lnTo>
                <a:lnTo>
                  <a:pt x="47475" y="9053"/>
                </a:lnTo>
                <a:lnTo>
                  <a:pt x="50371" y="9861"/>
                </a:lnTo>
                <a:lnTo>
                  <a:pt x="52958" y="11496"/>
                </a:lnTo>
                <a:lnTo>
                  <a:pt x="55527" y="13130"/>
                </a:lnTo>
                <a:lnTo>
                  <a:pt x="57276" y="15034"/>
                </a:lnTo>
                <a:lnTo>
                  <a:pt x="59134" y="19399"/>
                </a:lnTo>
                <a:lnTo>
                  <a:pt x="59608" y="24716"/>
                </a:lnTo>
                <a:lnTo>
                  <a:pt x="59608" y="44350"/>
                </a:lnTo>
                <a:lnTo>
                  <a:pt x="53399" y="47198"/>
                </a:lnTo>
                <a:lnTo>
                  <a:pt x="38710" y="54318"/>
                </a:lnTo>
                <a:lnTo>
                  <a:pt x="26767" y="60735"/>
                </a:lnTo>
                <a:lnTo>
                  <a:pt x="17568" y="66447"/>
                </a:lnTo>
                <a:lnTo>
                  <a:pt x="11112" y="71456"/>
                </a:lnTo>
                <a:lnTo>
                  <a:pt x="2753" y="8234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54307" y="630209"/>
            <a:ext cx="97082" cy="114800"/>
          </a:xfrm>
          <a:custGeom>
            <a:avLst/>
            <a:gdLst/>
            <a:ahLst/>
            <a:cxnLst/>
            <a:rect l="l" t="t" r="r" b="b"/>
            <a:pathLst>
              <a:path w="97082" h="114800">
                <a:moveTo>
                  <a:pt x="63102" y="7775"/>
                </a:moveTo>
                <a:lnTo>
                  <a:pt x="55134" y="16144"/>
                </a:lnTo>
                <a:lnTo>
                  <a:pt x="46181" y="28614"/>
                </a:lnTo>
                <a:lnTo>
                  <a:pt x="46181" y="3341"/>
                </a:lnTo>
                <a:lnTo>
                  <a:pt x="0" y="3341"/>
                </a:lnTo>
                <a:lnTo>
                  <a:pt x="0" y="7741"/>
                </a:lnTo>
                <a:lnTo>
                  <a:pt x="3862" y="8137"/>
                </a:lnTo>
                <a:lnTo>
                  <a:pt x="6558" y="8855"/>
                </a:lnTo>
                <a:lnTo>
                  <a:pt x="8088" y="9897"/>
                </a:lnTo>
                <a:lnTo>
                  <a:pt x="10803" y="12556"/>
                </a:lnTo>
                <a:lnTo>
                  <a:pt x="12242" y="16525"/>
                </a:lnTo>
                <a:lnTo>
                  <a:pt x="12570" y="20585"/>
                </a:lnTo>
                <a:lnTo>
                  <a:pt x="12570" y="98274"/>
                </a:lnTo>
                <a:lnTo>
                  <a:pt x="11695" y="104256"/>
                </a:lnTo>
                <a:lnTo>
                  <a:pt x="8234" y="108782"/>
                </a:lnTo>
                <a:lnTo>
                  <a:pt x="4918" y="110112"/>
                </a:lnTo>
                <a:lnTo>
                  <a:pt x="0" y="110507"/>
                </a:lnTo>
                <a:lnTo>
                  <a:pt x="0" y="114800"/>
                </a:lnTo>
                <a:lnTo>
                  <a:pt x="61047" y="114800"/>
                </a:lnTo>
                <a:lnTo>
                  <a:pt x="61047" y="110507"/>
                </a:lnTo>
                <a:lnTo>
                  <a:pt x="56547" y="110273"/>
                </a:lnTo>
                <a:lnTo>
                  <a:pt x="53341" y="109645"/>
                </a:lnTo>
                <a:lnTo>
                  <a:pt x="51446" y="108657"/>
                </a:lnTo>
                <a:lnTo>
                  <a:pt x="48112" y="106088"/>
                </a:lnTo>
                <a:lnTo>
                  <a:pt x="46582" y="102675"/>
                </a:lnTo>
                <a:lnTo>
                  <a:pt x="46309" y="99783"/>
                </a:lnTo>
                <a:lnTo>
                  <a:pt x="46309" y="95256"/>
                </a:lnTo>
                <a:lnTo>
                  <a:pt x="46181" y="88574"/>
                </a:lnTo>
                <a:lnTo>
                  <a:pt x="46182" y="62511"/>
                </a:lnTo>
                <a:lnTo>
                  <a:pt x="47179" y="49392"/>
                </a:lnTo>
                <a:lnTo>
                  <a:pt x="50044" y="37434"/>
                </a:lnTo>
                <a:lnTo>
                  <a:pt x="51738" y="32422"/>
                </a:lnTo>
                <a:lnTo>
                  <a:pt x="54234" y="28560"/>
                </a:lnTo>
                <a:lnTo>
                  <a:pt x="57549" y="25866"/>
                </a:lnTo>
                <a:lnTo>
                  <a:pt x="61867" y="23243"/>
                </a:lnTo>
                <a:lnTo>
                  <a:pt x="66166" y="23477"/>
                </a:lnTo>
                <a:lnTo>
                  <a:pt x="69391" y="25776"/>
                </a:lnTo>
                <a:lnTo>
                  <a:pt x="72542" y="28489"/>
                </a:lnTo>
                <a:lnTo>
                  <a:pt x="75676" y="31183"/>
                </a:lnTo>
                <a:lnTo>
                  <a:pt x="79392" y="32548"/>
                </a:lnTo>
                <a:lnTo>
                  <a:pt x="87372" y="32548"/>
                </a:lnTo>
                <a:lnTo>
                  <a:pt x="90541" y="31075"/>
                </a:lnTo>
                <a:lnTo>
                  <a:pt x="93147" y="28129"/>
                </a:lnTo>
                <a:lnTo>
                  <a:pt x="95770" y="25183"/>
                </a:lnTo>
                <a:lnTo>
                  <a:pt x="97082" y="21052"/>
                </a:lnTo>
                <a:lnTo>
                  <a:pt x="97082" y="10723"/>
                </a:lnTo>
                <a:lnTo>
                  <a:pt x="95734" y="6843"/>
                </a:lnTo>
                <a:lnTo>
                  <a:pt x="93037" y="4113"/>
                </a:lnTo>
                <a:lnTo>
                  <a:pt x="90341" y="1365"/>
                </a:lnTo>
                <a:lnTo>
                  <a:pt x="86734" y="0"/>
                </a:lnTo>
                <a:lnTo>
                  <a:pt x="76969" y="0"/>
                </a:lnTo>
                <a:lnTo>
                  <a:pt x="71540" y="1886"/>
                </a:lnTo>
                <a:lnTo>
                  <a:pt x="65893" y="5658"/>
                </a:lnTo>
                <a:lnTo>
                  <a:pt x="63102" y="7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67585" y="630209"/>
            <a:ext cx="190684" cy="114800"/>
          </a:xfrm>
          <a:custGeom>
            <a:avLst/>
            <a:gdLst/>
            <a:ahLst/>
            <a:cxnLst/>
            <a:rect l="l" t="t" r="r" b="b"/>
            <a:pathLst>
              <a:path w="190684" h="114800">
                <a:moveTo>
                  <a:pt x="58278" y="114800"/>
                </a:moveTo>
                <a:lnTo>
                  <a:pt x="58278" y="110507"/>
                </a:lnTo>
                <a:lnTo>
                  <a:pt x="53286" y="110022"/>
                </a:lnTo>
                <a:lnTo>
                  <a:pt x="50007" y="108549"/>
                </a:lnTo>
                <a:lnTo>
                  <a:pt x="46855" y="103537"/>
                </a:lnTo>
                <a:lnTo>
                  <a:pt x="46072" y="98346"/>
                </a:lnTo>
                <a:lnTo>
                  <a:pt x="46072" y="30626"/>
                </a:lnTo>
                <a:lnTo>
                  <a:pt x="50353" y="24680"/>
                </a:lnTo>
                <a:lnTo>
                  <a:pt x="54379" y="20459"/>
                </a:lnTo>
                <a:lnTo>
                  <a:pt x="58169" y="17998"/>
                </a:lnTo>
                <a:lnTo>
                  <a:pt x="60828" y="16328"/>
                </a:lnTo>
                <a:lnTo>
                  <a:pt x="63761" y="15483"/>
                </a:lnTo>
                <a:lnTo>
                  <a:pt x="69172" y="15483"/>
                </a:lnTo>
                <a:lnTo>
                  <a:pt x="73089" y="17639"/>
                </a:lnTo>
                <a:lnTo>
                  <a:pt x="76350" y="21052"/>
                </a:lnTo>
                <a:lnTo>
                  <a:pt x="77151" y="23603"/>
                </a:lnTo>
                <a:lnTo>
                  <a:pt x="77953" y="26135"/>
                </a:lnTo>
                <a:lnTo>
                  <a:pt x="78354" y="32458"/>
                </a:lnTo>
                <a:lnTo>
                  <a:pt x="78354" y="96999"/>
                </a:lnTo>
                <a:lnTo>
                  <a:pt x="78062" y="101220"/>
                </a:lnTo>
                <a:lnTo>
                  <a:pt x="76842" y="105118"/>
                </a:lnTo>
                <a:lnTo>
                  <a:pt x="73818" y="108190"/>
                </a:lnTo>
                <a:lnTo>
                  <a:pt x="69536" y="110345"/>
                </a:lnTo>
                <a:lnTo>
                  <a:pt x="66385" y="110507"/>
                </a:lnTo>
                <a:lnTo>
                  <a:pt x="66385" y="114800"/>
                </a:lnTo>
                <a:lnTo>
                  <a:pt x="124900" y="114800"/>
                </a:lnTo>
                <a:lnTo>
                  <a:pt x="124900" y="110507"/>
                </a:lnTo>
                <a:lnTo>
                  <a:pt x="119672" y="110183"/>
                </a:lnTo>
                <a:lnTo>
                  <a:pt x="116119" y="108567"/>
                </a:lnTo>
                <a:lnTo>
                  <a:pt x="114261" y="105621"/>
                </a:lnTo>
                <a:lnTo>
                  <a:pt x="112895" y="103555"/>
                </a:lnTo>
                <a:lnTo>
                  <a:pt x="112202" y="98508"/>
                </a:lnTo>
                <a:lnTo>
                  <a:pt x="112202" y="30626"/>
                </a:lnTo>
                <a:lnTo>
                  <a:pt x="115846" y="25632"/>
                </a:lnTo>
                <a:lnTo>
                  <a:pt x="119417" y="21878"/>
                </a:lnTo>
                <a:lnTo>
                  <a:pt x="122969" y="19363"/>
                </a:lnTo>
                <a:lnTo>
                  <a:pt x="126521" y="16867"/>
                </a:lnTo>
                <a:lnTo>
                  <a:pt x="130019" y="15609"/>
                </a:lnTo>
                <a:lnTo>
                  <a:pt x="135831" y="15609"/>
                </a:lnTo>
                <a:lnTo>
                  <a:pt x="139602" y="17585"/>
                </a:lnTo>
                <a:lnTo>
                  <a:pt x="142589" y="20890"/>
                </a:lnTo>
                <a:lnTo>
                  <a:pt x="144211" y="26297"/>
                </a:lnTo>
                <a:lnTo>
                  <a:pt x="144612" y="32620"/>
                </a:lnTo>
                <a:lnTo>
                  <a:pt x="144612" y="98184"/>
                </a:lnTo>
                <a:lnTo>
                  <a:pt x="143883" y="103124"/>
                </a:lnTo>
                <a:lnTo>
                  <a:pt x="140258" y="108369"/>
                </a:lnTo>
                <a:lnTo>
                  <a:pt x="136869" y="110112"/>
                </a:lnTo>
                <a:lnTo>
                  <a:pt x="132278" y="110507"/>
                </a:lnTo>
                <a:lnTo>
                  <a:pt x="132278" y="114800"/>
                </a:lnTo>
                <a:lnTo>
                  <a:pt x="190684" y="114800"/>
                </a:lnTo>
                <a:lnTo>
                  <a:pt x="190684" y="110507"/>
                </a:lnTo>
                <a:lnTo>
                  <a:pt x="185674" y="109878"/>
                </a:lnTo>
                <a:lnTo>
                  <a:pt x="182395" y="108513"/>
                </a:lnTo>
                <a:lnTo>
                  <a:pt x="179262" y="104381"/>
                </a:lnTo>
                <a:lnTo>
                  <a:pt x="178460" y="99064"/>
                </a:lnTo>
                <a:lnTo>
                  <a:pt x="178458" y="43750"/>
                </a:lnTo>
                <a:lnTo>
                  <a:pt x="177745" y="28973"/>
                </a:lnTo>
                <a:lnTo>
                  <a:pt x="175746" y="18771"/>
                </a:lnTo>
                <a:lnTo>
                  <a:pt x="173942" y="13328"/>
                </a:lnTo>
                <a:lnTo>
                  <a:pt x="170718" y="8837"/>
                </a:lnTo>
                <a:lnTo>
                  <a:pt x="166072" y="5299"/>
                </a:lnTo>
                <a:lnTo>
                  <a:pt x="161445" y="1760"/>
                </a:lnTo>
                <a:lnTo>
                  <a:pt x="155214" y="0"/>
                </a:lnTo>
                <a:lnTo>
                  <a:pt x="140950" y="0"/>
                </a:lnTo>
                <a:lnTo>
                  <a:pt x="134756" y="1580"/>
                </a:lnTo>
                <a:lnTo>
                  <a:pt x="128835" y="4760"/>
                </a:lnTo>
                <a:lnTo>
                  <a:pt x="122914" y="7939"/>
                </a:lnTo>
                <a:lnTo>
                  <a:pt x="116720" y="13112"/>
                </a:lnTo>
                <a:lnTo>
                  <a:pt x="110271" y="20262"/>
                </a:lnTo>
                <a:lnTo>
                  <a:pt x="107611" y="13418"/>
                </a:lnTo>
                <a:lnTo>
                  <a:pt x="103822" y="8334"/>
                </a:lnTo>
                <a:lnTo>
                  <a:pt x="98903" y="4993"/>
                </a:lnTo>
                <a:lnTo>
                  <a:pt x="93985" y="1670"/>
                </a:lnTo>
                <a:lnTo>
                  <a:pt x="87900" y="0"/>
                </a:lnTo>
                <a:lnTo>
                  <a:pt x="74364" y="0"/>
                </a:lnTo>
                <a:lnTo>
                  <a:pt x="68589" y="1329"/>
                </a:lnTo>
                <a:lnTo>
                  <a:pt x="63306" y="3987"/>
                </a:lnTo>
                <a:lnTo>
                  <a:pt x="58023" y="6646"/>
                </a:lnTo>
                <a:lnTo>
                  <a:pt x="52284" y="11316"/>
                </a:lnTo>
                <a:lnTo>
                  <a:pt x="46072" y="17998"/>
                </a:lnTo>
                <a:lnTo>
                  <a:pt x="46072" y="3341"/>
                </a:lnTo>
                <a:lnTo>
                  <a:pt x="0" y="3341"/>
                </a:lnTo>
                <a:lnTo>
                  <a:pt x="0" y="7741"/>
                </a:lnTo>
                <a:lnTo>
                  <a:pt x="5009" y="8370"/>
                </a:lnTo>
                <a:lnTo>
                  <a:pt x="8289" y="9735"/>
                </a:lnTo>
                <a:lnTo>
                  <a:pt x="11440" y="13867"/>
                </a:lnTo>
                <a:lnTo>
                  <a:pt x="12224" y="19112"/>
                </a:lnTo>
                <a:lnTo>
                  <a:pt x="12224" y="99064"/>
                </a:lnTo>
                <a:lnTo>
                  <a:pt x="11531" y="104220"/>
                </a:lnTo>
                <a:lnTo>
                  <a:pt x="8143" y="108513"/>
                </a:lnTo>
                <a:lnTo>
                  <a:pt x="4773" y="110022"/>
                </a:lnTo>
                <a:lnTo>
                  <a:pt x="0" y="110507"/>
                </a:lnTo>
                <a:lnTo>
                  <a:pt x="0" y="114800"/>
                </a:lnTo>
                <a:lnTo>
                  <a:pt x="58278" y="1148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17722" y="723311"/>
            <a:ext cx="23857" cy="20584"/>
          </a:xfrm>
          <a:custGeom>
            <a:avLst/>
            <a:gdLst/>
            <a:ahLst/>
            <a:cxnLst/>
            <a:rect l="l" t="t" r="r" b="b"/>
            <a:pathLst>
              <a:path w="23857" h="20584">
                <a:moveTo>
                  <a:pt x="13856" y="3215"/>
                </a:moveTo>
                <a:lnTo>
                  <a:pt x="6204" y="3215"/>
                </a:lnTo>
                <a:lnTo>
                  <a:pt x="3380" y="2155"/>
                </a:lnTo>
                <a:lnTo>
                  <a:pt x="1358" y="0"/>
                </a:lnTo>
                <a:lnTo>
                  <a:pt x="0" y="20584"/>
                </a:lnTo>
                <a:lnTo>
                  <a:pt x="11526" y="14619"/>
                </a:lnTo>
                <a:lnTo>
                  <a:pt x="23857" y="5245"/>
                </a:lnTo>
                <a:lnTo>
                  <a:pt x="18519" y="987"/>
                </a:lnTo>
                <a:lnTo>
                  <a:pt x="13856" y="321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81971" y="630209"/>
            <a:ext cx="108559" cy="116345"/>
          </a:xfrm>
          <a:custGeom>
            <a:avLst/>
            <a:gdLst/>
            <a:ahLst/>
            <a:cxnLst/>
            <a:rect l="l" t="t" r="r" b="b"/>
            <a:pathLst>
              <a:path w="108559" h="116345">
                <a:moveTo>
                  <a:pt x="2753" y="82348"/>
                </a:moveTo>
                <a:lnTo>
                  <a:pt x="0" y="94412"/>
                </a:lnTo>
                <a:lnTo>
                  <a:pt x="0" y="100699"/>
                </a:lnTo>
                <a:lnTo>
                  <a:pt x="2131" y="105926"/>
                </a:lnTo>
                <a:lnTo>
                  <a:pt x="6394" y="110094"/>
                </a:lnTo>
                <a:lnTo>
                  <a:pt x="10675" y="114261"/>
                </a:lnTo>
                <a:lnTo>
                  <a:pt x="16031" y="116345"/>
                </a:lnTo>
                <a:lnTo>
                  <a:pt x="25025" y="116239"/>
                </a:lnTo>
                <a:lnTo>
                  <a:pt x="35750" y="113685"/>
                </a:lnTo>
                <a:lnTo>
                  <a:pt x="37109" y="93101"/>
                </a:lnTo>
                <a:lnTo>
                  <a:pt x="34449" y="90317"/>
                </a:lnTo>
                <a:lnTo>
                  <a:pt x="33119" y="87101"/>
                </a:lnTo>
                <a:lnTo>
                  <a:pt x="33119" y="79072"/>
                </a:lnTo>
                <a:lnTo>
                  <a:pt x="34686" y="74743"/>
                </a:lnTo>
                <a:lnTo>
                  <a:pt x="37838" y="70450"/>
                </a:lnTo>
                <a:lnTo>
                  <a:pt x="39392" y="68468"/>
                </a:lnTo>
                <a:lnTo>
                  <a:pt x="47989" y="60157"/>
                </a:lnTo>
                <a:lnTo>
                  <a:pt x="59608" y="52325"/>
                </a:lnTo>
                <a:lnTo>
                  <a:pt x="59608" y="89652"/>
                </a:lnTo>
                <a:lnTo>
                  <a:pt x="54270" y="94089"/>
                </a:lnTo>
                <a:lnTo>
                  <a:pt x="59608" y="98346"/>
                </a:lnTo>
                <a:lnTo>
                  <a:pt x="60409" y="104381"/>
                </a:lnTo>
                <a:lnTo>
                  <a:pt x="62614" y="108890"/>
                </a:lnTo>
                <a:lnTo>
                  <a:pt x="66257" y="111872"/>
                </a:lnTo>
                <a:lnTo>
                  <a:pt x="69883" y="114854"/>
                </a:lnTo>
                <a:lnTo>
                  <a:pt x="74911" y="116345"/>
                </a:lnTo>
                <a:lnTo>
                  <a:pt x="86843" y="116345"/>
                </a:lnTo>
                <a:lnTo>
                  <a:pt x="91744" y="115015"/>
                </a:lnTo>
                <a:lnTo>
                  <a:pt x="96061" y="112357"/>
                </a:lnTo>
                <a:lnTo>
                  <a:pt x="100361" y="109698"/>
                </a:lnTo>
                <a:lnTo>
                  <a:pt x="104533" y="105423"/>
                </a:lnTo>
                <a:lnTo>
                  <a:pt x="108559" y="99531"/>
                </a:lnTo>
                <a:lnTo>
                  <a:pt x="104933" y="96675"/>
                </a:lnTo>
                <a:lnTo>
                  <a:pt x="102766" y="99621"/>
                </a:lnTo>
                <a:lnTo>
                  <a:pt x="100634" y="101094"/>
                </a:lnTo>
                <a:lnTo>
                  <a:pt x="97482" y="101094"/>
                </a:lnTo>
                <a:lnTo>
                  <a:pt x="94331" y="98526"/>
                </a:lnTo>
                <a:lnTo>
                  <a:pt x="93529" y="95903"/>
                </a:lnTo>
                <a:lnTo>
                  <a:pt x="93329" y="92706"/>
                </a:lnTo>
                <a:lnTo>
                  <a:pt x="93329" y="32333"/>
                </a:lnTo>
                <a:lnTo>
                  <a:pt x="92764" y="24680"/>
                </a:lnTo>
                <a:lnTo>
                  <a:pt x="91635" y="21339"/>
                </a:lnTo>
                <a:lnTo>
                  <a:pt x="89795" y="16094"/>
                </a:lnTo>
                <a:lnTo>
                  <a:pt x="85732" y="11226"/>
                </a:lnTo>
                <a:lnTo>
                  <a:pt x="79483" y="6736"/>
                </a:lnTo>
                <a:lnTo>
                  <a:pt x="67989" y="1567"/>
                </a:lnTo>
                <a:lnTo>
                  <a:pt x="54033" y="0"/>
                </a:lnTo>
                <a:lnTo>
                  <a:pt x="53452" y="1"/>
                </a:lnTo>
                <a:lnTo>
                  <a:pt x="40704" y="1085"/>
                </a:lnTo>
                <a:lnTo>
                  <a:pt x="28401" y="4167"/>
                </a:lnTo>
                <a:lnTo>
                  <a:pt x="20185" y="6951"/>
                </a:lnTo>
                <a:lnTo>
                  <a:pt x="13772" y="10939"/>
                </a:lnTo>
                <a:lnTo>
                  <a:pt x="9181" y="16148"/>
                </a:lnTo>
                <a:lnTo>
                  <a:pt x="4590" y="21357"/>
                </a:lnTo>
                <a:lnTo>
                  <a:pt x="2295" y="26818"/>
                </a:lnTo>
                <a:lnTo>
                  <a:pt x="2295" y="36590"/>
                </a:lnTo>
                <a:lnTo>
                  <a:pt x="4007" y="40128"/>
                </a:lnTo>
                <a:lnTo>
                  <a:pt x="7432" y="43146"/>
                </a:lnTo>
                <a:lnTo>
                  <a:pt x="10857" y="46164"/>
                </a:lnTo>
                <a:lnTo>
                  <a:pt x="15102" y="47673"/>
                </a:lnTo>
                <a:lnTo>
                  <a:pt x="24940" y="47673"/>
                </a:lnTo>
                <a:lnTo>
                  <a:pt x="28783" y="46308"/>
                </a:lnTo>
                <a:lnTo>
                  <a:pt x="31735" y="43559"/>
                </a:lnTo>
                <a:lnTo>
                  <a:pt x="34668" y="40829"/>
                </a:lnTo>
                <a:lnTo>
                  <a:pt x="36143" y="37506"/>
                </a:lnTo>
                <a:lnTo>
                  <a:pt x="36143" y="30429"/>
                </a:lnTo>
                <a:lnTo>
                  <a:pt x="34613" y="27141"/>
                </a:lnTo>
                <a:lnTo>
                  <a:pt x="31553" y="23710"/>
                </a:lnTo>
                <a:lnTo>
                  <a:pt x="28164" y="19184"/>
                </a:lnTo>
                <a:lnTo>
                  <a:pt x="28164" y="15609"/>
                </a:lnTo>
                <a:lnTo>
                  <a:pt x="31316" y="12520"/>
                </a:lnTo>
                <a:lnTo>
                  <a:pt x="34686" y="10202"/>
                </a:lnTo>
                <a:lnTo>
                  <a:pt x="39004" y="9053"/>
                </a:lnTo>
                <a:lnTo>
                  <a:pt x="47475" y="9053"/>
                </a:lnTo>
                <a:lnTo>
                  <a:pt x="50371" y="9861"/>
                </a:lnTo>
                <a:lnTo>
                  <a:pt x="52940" y="11496"/>
                </a:lnTo>
                <a:lnTo>
                  <a:pt x="55527" y="13130"/>
                </a:lnTo>
                <a:lnTo>
                  <a:pt x="57276" y="15034"/>
                </a:lnTo>
                <a:lnTo>
                  <a:pt x="59134" y="19399"/>
                </a:lnTo>
                <a:lnTo>
                  <a:pt x="59608" y="24716"/>
                </a:lnTo>
                <a:lnTo>
                  <a:pt x="59608" y="44350"/>
                </a:lnTo>
                <a:lnTo>
                  <a:pt x="53399" y="47198"/>
                </a:lnTo>
                <a:lnTo>
                  <a:pt x="38710" y="54318"/>
                </a:lnTo>
                <a:lnTo>
                  <a:pt x="26767" y="60735"/>
                </a:lnTo>
                <a:lnTo>
                  <a:pt x="17568" y="66447"/>
                </a:lnTo>
                <a:lnTo>
                  <a:pt x="11112" y="71456"/>
                </a:lnTo>
                <a:lnTo>
                  <a:pt x="2753" y="8234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07819" y="630209"/>
            <a:ext cx="95005" cy="118141"/>
          </a:xfrm>
          <a:custGeom>
            <a:avLst/>
            <a:gdLst/>
            <a:ahLst/>
            <a:cxnLst/>
            <a:rect l="l" t="t" r="r" b="b"/>
            <a:pathLst>
              <a:path w="95005" h="118141">
                <a:moveTo>
                  <a:pt x="21452" y="10921"/>
                </a:moveTo>
                <a:lnTo>
                  <a:pt x="12333" y="20854"/>
                </a:lnTo>
                <a:lnTo>
                  <a:pt x="10192" y="24047"/>
                </a:lnTo>
                <a:lnTo>
                  <a:pt x="4532" y="35331"/>
                </a:lnTo>
                <a:lnTo>
                  <a:pt x="1133" y="47618"/>
                </a:lnTo>
                <a:lnTo>
                  <a:pt x="0" y="60911"/>
                </a:lnTo>
                <a:lnTo>
                  <a:pt x="152" y="65850"/>
                </a:lnTo>
                <a:lnTo>
                  <a:pt x="2213" y="78881"/>
                </a:lnTo>
                <a:lnTo>
                  <a:pt x="6680" y="90707"/>
                </a:lnTo>
                <a:lnTo>
                  <a:pt x="13553" y="101328"/>
                </a:lnTo>
                <a:lnTo>
                  <a:pt x="24525" y="111298"/>
                </a:lnTo>
                <a:lnTo>
                  <a:pt x="36198" y="116430"/>
                </a:lnTo>
                <a:lnTo>
                  <a:pt x="49643" y="118141"/>
                </a:lnTo>
                <a:lnTo>
                  <a:pt x="50589" y="118132"/>
                </a:lnTo>
                <a:lnTo>
                  <a:pt x="63163" y="116206"/>
                </a:lnTo>
                <a:lnTo>
                  <a:pt x="74965" y="110920"/>
                </a:lnTo>
                <a:lnTo>
                  <a:pt x="78388" y="108653"/>
                </a:lnTo>
                <a:lnTo>
                  <a:pt x="87379" y="100171"/>
                </a:lnTo>
                <a:lnTo>
                  <a:pt x="95005" y="88933"/>
                </a:lnTo>
                <a:lnTo>
                  <a:pt x="91179" y="86059"/>
                </a:lnTo>
                <a:lnTo>
                  <a:pt x="86260" y="91161"/>
                </a:lnTo>
                <a:lnTo>
                  <a:pt x="82070" y="94610"/>
                </a:lnTo>
                <a:lnTo>
                  <a:pt x="78609" y="96442"/>
                </a:lnTo>
                <a:lnTo>
                  <a:pt x="74965" y="98274"/>
                </a:lnTo>
                <a:lnTo>
                  <a:pt x="71322" y="99190"/>
                </a:lnTo>
                <a:lnTo>
                  <a:pt x="61302" y="99190"/>
                </a:lnTo>
                <a:lnTo>
                  <a:pt x="56019" y="97466"/>
                </a:lnTo>
                <a:lnTo>
                  <a:pt x="51647" y="94053"/>
                </a:lnTo>
                <a:lnTo>
                  <a:pt x="43745" y="85153"/>
                </a:lnTo>
                <a:lnTo>
                  <a:pt x="37801" y="72659"/>
                </a:lnTo>
                <a:lnTo>
                  <a:pt x="36209" y="67790"/>
                </a:lnTo>
                <a:lnTo>
                  <a:pt x="33564" y="55408"/>
                </a:lnTo>
                <a:lnTo>
                  <a:pt x="32700" y="42553"/>
                </a:lnTo>
                <a:lnTo>
                  <a:pt x="32785" y="38212"/>
                </a:lnTo>
                <a:lnTo>
                  <a:pt x="34611" y="24415"/>
                </a:lnTo>
                <a:lnTo>
                  <a:pt x="38894" y="14424"/>
                </a:lnTo>
                <a:lnTo>
                  <a:pt x="41627" y="10364"/>
                </a:lnTo>
                <a:lnTo>
                  <a:pt x="44906" y="8334"/>
                </a:lnTo>
                <a:lnTo>
                  <a:pt x="48914" y="8334"/>
                </a:lnTo>
                <a:lnTo>
                  <a:pt x="53468" y="9340"/>
                </a:lnTo>
                <a:lnTo>
                  <a:pt x="57294" y="13310"/>
                </a:lnTo>
                <a:lnTo>
                  <a:pt x="58387" y="16795"/>
                </a:lnTo>
                <a:lnTo>
                  <a:pt x="58934" y="21806"/>
                </a:lnTo>
                <a:lnTo>
                  <a:pt x="59662" y="29764"/>
                </a:lnTo>
                <a:lnTo>
                  <a:pt x="61484" y="35278"/>
                </a:lnTo>
                <a:lnTo>
                  <a:pt x="64581" y="38386"/>
                </a:lnTo>
                <a:lnTo>
                  <a:pt x="67678" y="41476"/>
                </a:lnTo>
                <a:lnTo>
                  <a:pt x="71686" y="43038"/>
                </a:lnTo>
                <a:lnTo>
                  <a:pt x="80977" y="43038"/>
                </a:lnTo>
                <a:lnTo>
                  <a:pt x="84621" y="41673"/>
                </a:lnTo>
                <a:lnTo>
                  <a:pt x="87353" y="38979"/>
                </a:lnTo>
                <a:lnTo>
                  <a:pt x="90086" y="36284"/>
                </a:lnTo>
                <a:lnTo>
                  <a:pt x="91543" y="32656"/>
                </a:lnTo>
                <a:lnTo>
                  <a:pt x="91543" y="20980"/>
                </a:lnTo>
                <a:lnTo>
                  <a:pt x="88082" y="14495"/>
                </a:lnTo>
                <a:lnTo>
                  <a:pt x="81159" y="8694"/>
                </a:lnTo>
                <a:lnTo>
                  <a:pt x="78338" y="6577"/>
                </a:lnTo>
                <a:lnTo>
                  <a:pt x="67156" y="1642"/>
                </a:lnTo>
                <a:lnTo>
                  <a:pt x="53286" y="0"/>
                </a:lnTo>
                <a:lnTo>
                  <a:pt x="44729" y="609"/>
                </a:lnTo>
                <a:lnTo>
                  <a:pt x="32252" y="4172"/>
                </a:lnTo>
                <a:lnTo>
                  <a:pt x="21452" y="109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0495" y="633097"/>
            <a:ext cx="36799" cy="109081"/>
          </a:xfrm>
          <a:custGeom>
            <a:avLst/>
            <a:gdLst/>
            <a:ahLst/>
            <a:cxnLst/>
            <a:rect l="l" t="t" r="r" b="b"/>
            <a:pathLst>
              <a:path w="36799" h="109081">
                <a:moveTo>
                  <a:pt x="0" y="56712"/>
                </a:moveTo>
                <a:lnTo>
                  <a:pt x="189" y="62107"/>
                </a:lnTo>
                <a:lnTo>
                  <a:pt x="2329" y="74912"/>
                </a:lnTo>
                <a:lnTo>
                  <a:pt x="6872" y="86747"/>
                </a:lnTo>
                <a:lnTo>
                  <a:pt x="13845" y="97613"/>
                </a:lnTo>
                <a:lnTo>
                  <a:pt x="17088" y="101373"/>
                </a:lnTo>
                <a:lnTo>
                  <a:pt x="27010" y="109081"/>
                </a:lnTo>
                <a:lnTo>
                  <a:pt x="36071" y="82345"/>
                </a:lnTo>
                <a:lnTo>
                  <a:pt x="35524" y="74405"/>
                </a:lnTo>
                <a:lnTo>
                  <a:pt x="35646" y="51345"/>
                </a:lnTo>
                <a:lnTo>
                  <a:pt x="36057" y="38608"/>
                </a:lnTo>
                <a:lnTo>
                  <a:pt x="36799" y="28277"/>
                </a:lnTo>
                <a:lnTo>
                  <a:pt x="34663" y="0"/>
                </a:lnTo>
                <a:lnTo>
                  <a:pt x="23434" y="5873"/>
                </a:lnTo>
                <a:lnTo>
                  <a:pt x="14027" y="14931"/>
                </a:lnTo>
                <a:lnTo>
                  <a:pt x="10501" y="19872"/>
                </a:lnTo>
                <a:lnTo>
                  <a:pt x="4684" y="31132"/>
                </a:lnTo>
                <a:lnTo>
                  <a:pt x="1175" y="43414"/>
                </a:lnTo>
                <a:lnTo>
                  <a:pt x="0" y="5671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47505" y="630209"/>
            <a:ext cx="79016" cy="118141"/>
          </a:xfrm>
          <a:custGeom>
            <a:avLst/>
            <a:gdLst/>
            <a:ahLst/>
            <a:cxnLst/>
            <a:rect l="l" t="t" r="r" b="b"/>
            <a:pathLst>
              <a:path w="79016" h="118141">
                <a:moveTo>
                  <a:pt x="11984" y="116597"/>
                </a:moveTo>
                <a:lnTo>
                  <a:pt x="26003" y="118141"/>
                </a:lnTo>
                <a:lnTo>
                  <a:pt x="33900" y="117670"/>
                </a:lnTo>
                <a:lnTo>
                  <a:pt x="46681" y="114443"/>
                </a:lnTo>
                <a:lnTo>
                  <a:pt x="57635" y="108162"/>
                </a:lnTo>
                <a:lnTo>
                  <a:pt x="66811" y="98831"/>
                </a:lnTo>
                <a:lnTo>
                  <a:pt x="74478" y="85249"/>
                </a:lnTo>
                <a:lnTo>
                  <a:pt x="77887" y="72913"/>
                </a:lnTo>
                <a:lnTo>
                  <a:pt x="79016" y="59133"/>
                </a:lnTo>
                <a:lnTo>
                  <a:pt x="78803" y="53282"/>
                </a:lnTo>
                <a:lnTo>
                  <a:pt x="76732" y="40621"/>
                </a:lnTo>
                <a:lnTo>
                  <a:pt x="72458" y="28848"/>
                </a:lnTo>
                <a:lnTo>
                  <a:pt x="63221" y="15370"/>
                </a:lnTo>
                <a:lnTo>
                  <a:pt x="53147" y="7508"/>
                </a:lnTo>
                <a:lnTo>
                  <a:pt x="38425" y="1487"/>
                </a:lnTo>
                <a:lnTo>
                  <a:pt x="25639" y="0"/>
                </a:lnTo>
                <a:lnTo>
                  <a:pt x="20675" y="193"/>
                </a:lnTo>
                <a:lnTo>
                  <a:pt x="7653" y="2888"/>
                </a:lnTo>
                <a:lnTo>
                  <a:pt x="9789" y="31165"/>
                </a:lnTo>
                <a:lnTo>
                  <a:pt x="10700" y="22148"/>
                </a:lnTo>
                <a:lnTo>
                  <a:pt x="12704" y="16112"/>
                </a:lnTo>
                <a:lnTo>
                  <a:pt x="15619" y="13041"/>
                </a:lnTo>
                <a:lnTo>
                  <a:pt x="18534" y="9987"/>
                </a:lnTo>
                <a:lnTo>
                  <a:pt x="22177" y="8460"/>
                </a:lnTo>
                <a:lnTo>
                  <a:pt x="29646" y="8460"/>
                </a:lnTo>
                <a:lnTo>
                  <a:pt x="32379" y="9286"/>
                </a:lnTo>
                <a:lnTo>
                  <a:pt x="34383" y="10957"/>
                </a:lnTo>
                <a:lnTo>
                  <a:pt x="37480" y="13274"/>
                </a:lnTo>
                <a:lnTo>
                  <a:pt x="39666" y="16938"/>
                </a:lnTo>
                <a:lnTo>
                  <a:pt x="41124" y="21986"/>
                </a:lnTo>
                <a:lnTo>
                  <a:pt x="43023" y="34028"/>
                </a:lnTo>
                <a:lnTo>
                  <a:pt x="43492" y="49828"/>
                </a:lnTo>
                <a:lnTo>
                  <a:pt x="43429" y="60795"/>
                </a:lnTo>
                <a:lnTo>
                  <a:pt x="43041" y="75950"/>
                </a:lnTo>
                <a:lnTo>
                  <a:pt x="42281" y="87550"/>
                </a:lnTo>
                <a:lnTo>
                  <a:pt x="41124" y="95598"/>
                </a:lnTo>
                <a:lnTo>
                  <a:pt x="40031" y="100448"/>
                </a:lnTo>
                <a:lnTo>
                  <a:pt x="37844" y="104220"/>
                </a:lnTo>
                <a:lnTo>
                  <a:pt x="34747" y="106932"/>
                </a:lnTo>
                <a:lnTo>
                  <a:pt x="29282" y="109914"/>
                </a:lnTo>
                <a:lnTo>
                  <a:pt x="21995" y="109914"/>
                </a:lnTo>
                <a:lnTo>
                  <a:pt x="18716" y="108441"/>
                </a:lnTo>
                <a:lnTo>
                  <a:pt x="15801" y="105495"/>
                </a:lnTo>
                <a:lnTo>
                  <a:pt x="12886" y="102567"/>
                </a:lnTo>
                <a:lnTo>
                  <a:pt x="11064" y="98274"/>
                </a:lnTo>
                <a:lnTo>
                  <a:pt x="10154" y="92634"/>
                </a:lnTo>
                <a:lnTo>
                  <a:pt x="9060" y="85233"/>
                </a:lnTo>
                <a:lnTo>
                  <a:pt x="0" y="111969"/>
                </a:lnTo>
                <a:lnTo>
                  <a:pt x="11984" y="11659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44376" y="583344"/>
            <a:ext cx="61029" cy="161665"/>
          </a:xfrm>
          <a:custGeom>
            <a:avLst/>
            <a:gdLst/>
            <a:ahLst/>
            <a:cxnLst/>
            <a:rect l="l" t="t" r="r" b="b"/>
            <a:pathLst>
              <a:path w="61029" h="161665">
                <a:moveTo>
                  <a:pt x="61029" y="161665"/>
                </a:moveTo>
                <a:lnTo>
                  <a:pt x="61029" y="157372"/>
                </a:lnTo>
                <a:lnTo>
                  <a:pt x="55564" y="157048"/>
                </a:lnTo>
                <a:lnTo>
                  <a:pt x="51920" y="155809"/>
                </a:lnTo>
                <a:lnTo>
                  <a:pt x="48276" y="151426"/>
                </a:lnTo>
                <a:lnTo>
                  <a:pt x="47366" y="146396"/>
                </a:lnTo>
                <a:lnTo>
                  <a:pt x="47366" y="0"/>
                </a:lnTo>
                <a:lnTo>
                  <a:pt x="0" y="0"/>
                </a:lnTo>
                <a:lnTo>
                  <a:pt x="0" y="4418"/>
                </a:lnTo>
                <a:lnTo>
                  <a:pt x="5283" y="4742"/>
                </a:lnTo>
                <a:lnTo>
                  <a:pt x="8926" y="5981"/>
                </a:lnTo>
                <a:lnTo>
                  <a:pt x="12570" y="10364"/>
                </a:lnTo>
                <a:lnTo>
                  <a:pt x="13481" y="15340"/>
                </a:lnTo>
                <a:lnTo>
                  <a:pt x="13481" y="146396"/>
                </a:lnTo>
                <a:lnTo>
                  <a:pt x="11112" y="153079"/>
                </a:lnTo>
                <a:lnTo>
                  <a:pt x="4918" y="157210"/>
                </a:lnTo>
                <a:lnTo>
                  <a:pt x="0" y="157372"/>
                </a:lnTo>
                <a:lnTo>
                  <a:pt x="0" y="161665"/>
                </a:lnTo>
                <a:lnTo>
                  <a:pt x="61029" y="1616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18886" y="633097"/>
            <a:ext cx="36799" cy="109128"/>
          </a:xfrm>
          <a:custGeom>
            <a:avLst/>
            <a:gdLst/>
            <a:ahLst/>
            <a:cxnLst/>
            <a:rect l="l" t="t" r="r" b="b"/>
            <a:pathLst>
              <a:path w="36799" h="109128">
                <a:moveTo>
                  <a:pt x="0" y="56712"/>
                </a:moveTo>
                <a:lnTo>
                  <a:pt x="189" y="62107"/>
                </a:lnTo>
                <a:lnTo>
                  <a:pt x="2329" y="74912"/>
                </a:lnTo>
                <a:lnTo>
                  <a:pt x="6872" y="86747"/>
                </a:lnTo>
                <a:lnTo>
                  <a:pt x="13845" y="97613"/>
                </a:lnTo>
                <a:lnTo>
                  <a:pt x="17191" y="101480"/>
                </a:lnTo>
                <a:lnTo>
                  <a:pt x="27107" y="109128"/>
                </a:lnTo>
                <a:lnTo>
                  <a:pt x="36071" y="82345"/>
                </a:lnTo>
                <a:lnTo>
                  <a:pt x="35524" y="74405"/>
                </a:lnTo>
                <a:lnTo>
                  <a:pt x="35646" y="51345"/>
                </a:lnTo>
                <a:lnTo>
                  <a:pt x="36057" y="38608"/>
                </a:lnTo>
                <a:lnTo>
                  <a:pt x="36799" y="28277"/>
                </a:lnTo>
                <a:lnTo>
                  <a:pt x="34713" y="0"/>
                </a:lnTo>
                <a:lnTo>
                  <a:pt x="23501" y="5873"/>
                </a:lnTo>
                <a:lnTo>
                  <a:pt x="14209" y="14931"/>
                </a:lnTo>
                <a:lnTo>
                  <a:pt x="10590" y="19915"/>
                </a:lnTo>
                <a:lnTo>
                  <a:pt x="4707" y="31163"/>
                </a:lnTo>
                <a:lnTo>
                  <a:pt x="1176" y="43431"/>
                </a:lnTo>
                <a:lnTo>
                  <a:pt x="0" y="5671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45993" y="630209"/>
            <a:ext cx="78919" cy="118141"/>
          </a:xfrm>
          <a:custGeom>
            <a:avLst/>
            <a:gdLst/>
            <a:ahLst/>
            <a:cxnLst/>
            <a:rect l="l" t="t" r="r" b="b"/>
            <a:pathLst>
              <a:path w="78919" h="118141">
                <a:moveTo>
                  <a:pt x="12001" y="116609"/>
                </a:moveTo>
                <a:lnTo>
                  <a:pt x="26088" y="118141"/>
                </a:lnTo>
                <a:lnTo>
                  <a:pt x="33763" y="117688"/>
                </a:lnTo>
                <a:lnTo>
                  <a:pt x="46530" y="114478"/>
                </a:lnTo>
                <a:lnTo>
                  <a:pt x="57505" y="108190"/>
                </a:lnTo>
                <a:lnTo>
                  <a:pt x="66713" y="98831"/>
                </a:lnTo>
                <a:lnTo>
                  <a:pt x="74380" y="85249"/>
                </a:lnTo>
                <a:lnTo>
                  <a:pt x="77790" y="72913"/>
                </a:lnTo>
                <a:lnTo>
                  <a:pt x="78919" y="59133"/>
                </a:lnTo>
                <a:lnTo>
                  <a:pt x="78706" y="53282"/>
                </a:lnTo>
                <a:lnTo>
                  <a:pt x="76635" y="40621"/>
                </a:lnTo>
                <a:lnTo>
                  <a:pt x="72361" y="28848"/>
                </a:lnTo>
                <a:lnTo>
                  <a:pt x="63124" y="15370"/>
                </a:lnTo>
                <a:lnTo>
                  <a:pt x="53050" y="7508"/>
                </a:lnTo>
                <a:lnTo>
                  <a:pt x="38510" y="1505"/>
                </a:lnTo>
                <a:lnTo>
                  <a:pt x="25724" y="0"/>
                </a:lnTo>
                <a:lnTo>
                  <a:pt x="20709" y="193"/>
                </a:lnTo>
                <a:lnTo>
                  <a:pt x="7606" y="2888"/>
                </a:lnTo>
                <a:lnTo>
                  <a:pt x="9692" y="31165"/>
                </a:lnTo>
                <a:lnTo>
                  <a:pt x="10603" y="22148"/>
                </a:lnTo>
                <a:lnTo>
                  <a:pt x="12607" y="16112"/>
                </a:lnTo>
                <a:lnTo>
                  <a:pt x="15522" y="13041"/>
                </a:lnTo>
                <a:lnTo>
                  <a:pt x="18437" y="9987"/>
                </a:lnTo>
                <a:lnTo>
                  <a:pt x="22080" y="8460"/>
                </a:lnTo>
                <a:lnTo>
                  <a:pt x="29549" y="8460"/>
                </a:lnTo>
                <a:lnTo>
                  <a:pt x="32282" y="9286"/>
                </a:lnTo>
                <a:lnTo>
                  <a:pt x="34286" y="10957"/>
                </a:lnTo>
                <a:lnTo>
                  <a:pt x="37383" y="13274"/>
                </a:lnTo>
                <a:lnTo>
                  <a:pt x="39569" y="16938"/>
                </a:lnTo>
                <a:lnTo>
                  <a:pt x="41209" y="21986"/>
                </a:lnTo>
                <a:lnTo>
                  <a:pt x="42943" y="34021"/>
                </a:lnTo>
                <a:lnTo>
                  <a:pt x="43395" y="49828"/>
                </a:lnTo>
                <a:lnTo>
                  <a:pt x="43332" y="60795"/>
                </a:lnTo>
                <a:lnTo>
                  <a:pt x="42944" y="75950"/>
                </a:lnTo>
                <a:lnTo>
                  <a:pt x="42184" y="87550"/>
                </a:lnTo>
                <a:lnTo>
                  <a:pt x="41026" y="95598"/>
                </a:lnTo>
                <a:lnTo>
                  <a:pt x="39933" y="100448"/>
                </a:lnTo>
                <a:lnTo>
                  <a:pt x="37929" y="104220"/>
                </a:lnTo>
                <a:lnTo>
                  <a:pt x="34650" y="106932"/>
                </a:lnTo>
                <a:lnTo>
                  <a:pt x="32282" y="108926"/>
                </a:lnTo>
                <a:lnTo>
                  <a:pt x="29185" y="109914"/>
                </a:lnTo>
                <a:lnTo>
                  <a:pt x="21898" y="109914"/>
                </a:lnTo>
                <a:lnTo>
                  <a:pt x="18619" y="108441"/>
                </a:lnTo>
                <a:lnTo>
                  <a:pt x="15704" y="105495"/>
                </a:lnTo>
                <a:lnTo>
                  <a:pt x="12789" y="102567"/>
                </a:lnTo>
                <a:lnTo>
                  <a:pt x="10967" y="98274"/>
                </a:lnTo>
                <a:lnTo>
                  <a:pt x="10056" y="92634"/>
                </a:lnTo>
                <a:lnTo>
                  <a:pt x="8963" y="85233"/>
                </a:lnTo>
                <a:lnTo>
                  <a:pt x="0" y="112016"/>
                </a:lnTo>
                <a:lnTo>
                  <a:pt x="12001" y="11660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88857" y="702276"/>
            <a:ext cx="12934" cy="9107"/>
          </a:xfrm>
          <a:custGeom>
            <a:avLst/>
            <a:gdLst/>
            <a:ahLst/>
            <a:cxnLst/>
            <a:rect l="l" t="t" r="r" b="b"/>
            <a:pathLst>
              <a:path w="12934" h="9107">
                <a:moveTo>
                  <a:pt x="11659" y="9107"/>
                </a:moveTo>
                <a:lnTo>
                  <a:pt x="12934" y="2191"/>
                </a:lnTo>
                <a:lnTo>
                  <a:pt x="3643" y="2191"/>
                </a:lnTo>
                <a:lnTo>
                  <a:pt x="0" y="0"/>
                </a:lnTo>
                <a:lnTo>
                  <a:pt x="6376" y="8909"/>
                </a:lnTo>
                <a:lnTo>
                  <a:pt x="11112" y="9107"/>
                </a:lnTo>
                <a:lnTo>
                  <a:pt x="11659" y="910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46774" y="630209"/>
            <a:ext cx="110034" cy="166955"/>
          </a:xfrm>
          <a:custGeom>
            <a:avLst/>
            <a:gdLst/>
            <a:ahLst/>
            <a:cxnLst/>
            <a:rect l="l" t="t" r="r" b="b"/>
            <a:pathLst>
              <a:path w="110034" h="166955">
                <a:moveTo>
                  <a:pt x="99286" y="41835"/>
                </a:moveTo>
                <a:lnTo>
                  <a:pt x="99286" y="37147"/>
                </a:lnTo>
                <a:lnTo>
                  <a:pt x="98193" y="32656"/>
                </a:lnTo>
                <a:lnTo>
                  <a:pt x="96371" y="28363"/>
                </a:lnTo>
                <a:lnTo>
                  <a:pt x="94732" y="25183"/>
                </a:lnTo>
                <a:lnTo>
                  <a:pt x="91999" y="21645"/>
                </a:lnTo>
                <a:lnTo>
                  <a:pt x="88173" y="17765"/>
                </a:lnTo>
                <a:lnTo>
                  <a:pt x="109670" y="17765"/>
                </a:lnTo>
                <a:lnTo>
                  <a:pt x="109670" y="4652"/>
                </a:lnTo>
                <a:lnTo>
                  <a:pt x="71595" y="4652"/>
                </a:lnTo>
                <a:lnTo>
                  <a:pt x="63579" y="1544"/>
                </a:lnTo>
                <a:lnTo>
                  <a:pt x="55928" y="0"/>
                </a:lnTo>
                <a:lnTo>
                  <a:pt x="48459" y="0"/>
                </a:lnTo>
                <a:lnTo>
                  <a:pt x="35992" y="1148"/>
                </a:lnTo>
                <a:lnTo>
                  <a:pt x="23873" y="5135"/>
                </a:lnTo>
                <a:lnTo>
                  <a:pt x="13663" y="11981"/>
                </a:lnTo>
                <a:lnTo>
                  <a:pt x="8921" y="16736"/>
                </a:lnTo>
                <a:lnTo>
                  <a:pt x="2230" y="27802"/>
                </a:lnTo>
                <a:lnTo>
                  <a:pt x="0" y="40290"/>
                </a:lnTo>
                <a:lnTo>
                  <a:pt x="0" y="48643"/>
                </a:lnTo>
                <a:lnTo>
                  <a:pt x="2550" y="55990"/>
                </a:lnTo>
                <a:lnTo>
                  <a:pt x="7287" y="62348"/>
                </a:lnTo>
                <a:lnTo>
                  <a:pt x="17994" y="71685"/>
                </a:lnTo>
                <a:lnTo>
                  <a:pt x="30787" y="77725"/>
                </a:lnTo>
                <a:lnTo>
                  <a:pt x="21496" y="81533"/>
                </a:lnTo>
                <a:lnTo>
                  <a:pt x="14756" y="86023"/>
                </a:lnTo>
                <a:lnTo>
                  <a:pt x="10384" y="91197"/>
                </a:lnTo>
                <a:lnTo>
                  <a:pt x="6194" y="96352"/>
                </a:lnTo>
                <a:lnTo>
                  <a:pt x="4007" y="101687"/>
                </a:lnTo>
                <a:lnTo>
                  <a:pt x="4034" y="108280"/>
                </a:lnTo>
                <a:lnTo>
                  <a:pt x="8304" y="119706"/>
                </a:lnTo>
                <a:lnTo>
                  <a:pt x="19857" y="128398"/>
                </a:lnTo>
                <a:lnTo>
                  <a:pt x="12205" y="130374"/>
                </a:lnTo>
                <a:lnTo>
                  <a:pt x="7104" y="132817"/>
                </a:lnTo>
                <a:lnTo>
                  <a:pt x="4190" y="135727"/>
                </a:lnTo>
                <a:lnTo>
                  <a:pt x="1457" y="138619"/>
                </a:lnTo>
                <a:lnTo>
                  <a:pt x="0" y="141906"/>
                </a:lnTo>
                <a:lnTo>
                  <a:pt x="0" y="149378"/>
                </a:lnTo>
                <a:lnTo>
                  <a:pt x="1821" y="153007"/>
                </a:lnTo>
                <a:lnTo>
                  <a:pt x="5465" y="156474"/>
                </a:lnTo>
                <a:lnTo>
                  <a:pt x="9108" y="159922"/>
                </a:lnTo>
                <a:lnTo>
                  <a:pt x="15120" y="162617"/>
                </a:lnTo>
                <a:lnTo>
                  <a:pt x="23500" y="164575"/>
                </a:lnTo>
                <a:lnTo>
                  <a:pt x="22772" y="151013"/>
                </a:lnTo>
                <a:lnTo>
                  <a:pt x="20403" y="147348"/>
                </a:lnTo>
                <a:lnTo>
                  <a:pt x="20403" y="139086"/>
                </a:lnTo>
                <a:lnTo>
                  <a:pt x="22589" y="135744"/>
                </a:lnTo>
                <a:lnTo>
                  <a:pt x="27326" y="133284"/>
                </a:lnTo>
                <a:lnTo>
                  <a:pt x="29877" y="131918"/>
                </a:lnTo>
                <a:lnTo>
                  <a:pt x="35342" y="131254"/>
                </a:lnTo>
                <a:lnTo>
                  <a:pt x="57769" y="131354"/>
                </a:lnTo>
                <a:lnTo>
                  <a:pt x="71109" y="131787"/>
                </a:lnTo>
                <a:lnTo>
                  <a:pt x="78700" y="132565"/>
                </a:lnTo>
                <a:lnTo>
                  <a:pt x="83072" y="133445"/>
                </a:lnTo>
                <a:lnTo>
                  <a:pt x="86351" y="135062"/>
                </a:lnTo>
                <a:lnTo>
                  <a:pt x="89813" y="138798"/>
                </a:lnTo>
                <a:lnTo>
                  <a:pt x="90359" y="142463"/>
                </a:lnTo>
                <a:lnTo>
                  <a:pt x="90359" y="147780"/>
                </a:lnTo>
                <a:lnTo>
                  <a:pt x="87262" y="151911"/>
                </a:lnTo>
                <a:lnTo>
                  <a:pt x="80704" y="154857"/>
                </a:lnTo>
                <a:lnTo>
                  <a:pt x="68655" y="158282"/>
                </a:lnTo>
                <a:lnTo>
                  <a:pt x="54288" y="159276"/>
                </a:lnTo>
                <a:lnTo>
                  <a:pt x="51694" y="159253"/>
                </a:lnTo>
                <a:lnTo>
                  <a:pt x="63162" y="166955"/>
                </a:lnTo>
                <a:lnTo>
                  <a:pt x="75789" y="165015"/>
                </a:lnTo>
                <a:lnTo>
                  <a:pt x="87262" y="161647"/>
                </a:lnTo>
                <a:lnTo>
                  <a:pt x="94185" y="159024"/>
                </a:lnTo>
                <a:lnTo>
                  <a:pt x="99650" y="154947"/>
                </a:lnTo>
                <a:lnTo>
                  <a:pt x="103840" y="149432"/>
                </a:lnTo>
                <a:lnTo>
                  <a:pt x="108030" y="143900"/>
                </a:lnTo>
                <a:lnTo>
                  <a:pt x="110034" y="137774"/>
                </a:lnTo>
                <a:lnTo>
                  <a:pt x="109976" y="128978"/>
                </a:lnTo>
                <a:lnTo>
                  <a:pt x="106157" y="116451"/>
                </a:lnTo>
                <a:lnTo>
                  <a:pt x="96371" y="107525"/>
                </a:lnTo>
                <a:lnTo>
                  <a:pt x="89807" y="104898"/>
                </a:lnTo>
                <a:lnTo>
                  <a:pt x="77706" y="102760"/>
                </a:lnTo>
                <a:lnTo>
                  <a:pt x="61575" y="102046"/>
                </a:lnTo>
                <a:lnTo>
                  <a:pt x="40625" y="102280"/>
                </a:lnTo>
                <a:lnTo>
                  <a:pt x="35524" y="102280"/>
                </a:lnTo>
                <a:lnTo>
                  <a:pt x="31880" y="101364"/>
                </a:lnTo>
                <a:lnTo>
                  <a:pt x="29694" y="99531"/>
                </a:lnTo>
                <a:lnTo>
                  <a:pt x="26415" y="95364"/>
                </a:lnTo>
                <a:lnTo>
                  <a:pt x="26415" y="89239"/>
                </a:lnTo>
                <a:lnTo>
                  <a:pt x="27690" y="86437"/>
                </a:lnTo>
                <a:lnTo>
                  <a:pt x="30059" y="84101"/>
                </a:lnTo>
                <a:lnTo>
                  <a:pt x="32609" y="81748"/>
                </a:lnTo>
                <a:lnTo>
                  <a:pt x="35706" y="80581"/>
                </a:lnTo>
                <a:lnTo>
                  <a:pt x="39168" y="80581"/>
                </a:lnTo>
                <a:lnTo>
                  <a:pt x="48459" y="80976"/>
                </a:lnTo>
                <a:lnTo>
                  <a:pt x="42082" y="72066"/>
                </a:lnTo>
                <a:lnTo>
                  <a:pt x="38803" y="67647"/>
                </a:lnTo>
                <a:lnTo>
                  <a:pt x="35706" y="63247"/>
                </a:lnTo>
                <a:lnTo>
                  <a:pt x="34067" y="55109"/>
                </a:lnTo>
                <a:lnTo>
                  <a:pt x="34154" y="37691"/>
                </a:lnTo>
                <a:lnTo>
                  <a:pt x="35613" y="23212"/>
                </a:lnTo>
                <a:lnTo>
                  <a:pt x="38803" y="14352"/>
                </a:lnTo>
                <a:lnTo>
                  <a:pt x="42082" y="9717"/>
                </a:lnTo>
                <a:lnTo>
                  <a:pt x="46090" y="7382"/>
                </a:lnTo>
                <a:lnTo>
                  <a:pt x="55381" y="7382"/>
                </a:lnTo>
                <a:lnTo>
                  <a:pt x="59025" y="9286"/>
                </a:lnTo>
                <a:lnTo>
                  <a:pt x="61575" y="13112"/>
                </a:lnTo>
                <a:lnTo>
                  <a:pt x="63014" y="15576"/>
                </a:lnTo>
                <a:lnTo>
                  <a:pt x="66034" y="26379"/>
                </a:lnTo>
                <a:lnTo>
                  <a:pt x="67041" y="42194"/>
                </a:lnTo>
                <a:lnTo>
                  <a:pt x="67039" y="42983"/>
                </a:lnTo>
                <a:lnTo>
                  <a:pt x="65783" y="58319"/>
                </a:lnTo>
                <a:lnTo>
                  <a:pt x="62304" y="67701"/>
                </a:lnTo>
                <a:lnTo>
                  <a:pt x="59025" y="72084"/>
                </a:lnTo>
                <a:lnTo>
                  <a:pt x="55017" y="74258"/>
                </a:lnTo>
                <a:lnTo>
                  <a:pt x="53742" y="81173"/>
                </a:lnTo>
                <a:lnTo>
                  <a:pt x="59754" y="81173"/>
                </a:lnTo>
                <a:lnTo>
                  <a:pt x="66494" y="79539"/>
                </a:lnTo>
                <a:lnTo>
                  <a:pt x="74328" y="76234"/>
                </a:lnTo>
                <a:lnTo>
                  <a:pt x="81979" y="72929"/>
                </a:lnTo>
                <a:lnTo>
                  <a:pt x="87991" y="68366"/>
                </a:lnTo>
                <a:lnTo>
                  <a:pt x="92545" y="62528"/>
                </a:lnTo>
                <a:lnTo>
                  <a:pt x="96918" y="56690"/>
                </a:lnTo>
                <a:lnTo>
                  <a:pt x="99286" y="49792"/>
                </a:lnTo>
                <a:lnTo>
                  <a:pt x="99286" y="4183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69547" y="781223"/>
            <a:ext cx="40390" cy="16471"/>
          </a:xfrm>
          <a:custGeom>
            <a:avLst/>
            <a:gdLst/>
            <a:ahLst/>
            <a:cxnLst/>
            <a:rect l="l" t="t" r="r" b="b"/>
            <a:pathLst>
              <a:path w="40390" h="16471">
                <a:moveTo>
                  <a:pt x="28922" y="8240"/>
                </a:moveTo>
                <a:lnTo>
                  <a:pt x="14096" y="6850"/>
                </a:lnTo>
                <a:lnTo>
                  <a:pt x="4736" y="3305"/>
                </a:lnTo>
                <a:lnTo>
                  <a:pt x="0" y="0"/>
                </a:lnTo>
                <a:lnTo>
                  <a:pt x="728" y="13561"/>
                </a:lnTo>
                <a:lnTo>
                  <a:pt x="3107" y="14081"/>
                </a:lnTo>
                <a:lnTo>
                  <a:pt x="15293" y="15874"/>
                </a:lnTo>
                <a:lnTo>
                  <a:pt x="28601" y="16471"/>
                </a:lnTo>
                <a:lnTo>
                  <a:pt x="40390" y="15942"/>
                </a:lnTo>
                <a:lnTo>
                  <a:pt x="28922" y="824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81950" y="579536"/>
            <a:ext cx="37346" cy="36841"/>
          </a:xfrm>
          <a:custGeom>
            <a:avLst/>
            <a:gdLst/>
            <a:ahLst/>
            <a:cxnLst/>
            <a:rect l="l" t="t" r="r" b="b"/>
            <a:pathLst>
              <a:path w="37346" h="36841">
                <a:moveTo>
                  <a:pt x="37346" y="18483"/>
                </a:moveTo>
                <a:lnTo>
                  <a:pt x="37346" y="13400"/>
                </a:lnTo>
                <a:lnTo>
                  <a:pt x="35706" y="9035"/>
                </a:lnTo>
                <a:lnTo>
                  <a:pt x="32063" y="5424"/>
                </a:lnTo>
                <a:lnTo>
                  <a:pt x="28419" y="1814"/>
                </a:lnTo>
                <a:lnTo>
                  <a:pt x="23865" y="0"/>
                </a:lnTo>
                <a:lnTo>
                  <a:pt x="13481" y="0"/>
                </a:lnTo>
                <a:lnTo>
                  <a:pt x="9108" y="1814"/>
                </a:lnTo>
                <a:lnTo>
                  <a:pt x="5465" y="5424"/>
                </a:lnTo>
                <a:lnTo>
                  <a:pt x="1821" y="9035"/>
                </a:lnTo>
                <a:lnTo>
                  <a:pt x="0" y="13400"/>
                </a:lnTo>
                <a:lnTo>
                  <a:pt x="0" y="23567"/>
                </a:lnTo>
                <a:lnTo>
                  <a:pt x="1821" y="27896"/>
                </a:lnTo>
                <a:lnTo>
                  <a:pt x="5465" y="31470"/>
                </a:lnTo>
                <a:lnTo>
                  <a:pt x="9108" y="35045"/>
                </a:lnTo>
                <a:lnTo>
                  <a:pt x="13481" y="36841"/>
                </a:lnTo>
                <a:lnTo>
                  <a:pt x="23865" y="36841"/>
                </a:lnTo>
                <a:lnTo>
                  <a:pt x="28237" y="35045"/>
                </a:lnTo>
                <a:lnTo>
                  <a:pt x="31880" y="31470"/>
                </a:lnTo>
                <a:lnTo>
                  <a:pt x="35524" y="27896"/>
                </a:lnTo>
                <a:lnTo>
                  <a:pt x="37346" y="23567"/>
                </a:lnTo>
                <a:lnTo>
                  <a:pt x="37346" y="1848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70108" y="633550"/>
            <a:ext cx="61029" cy="111459"/>
          </a:xfrm>
          <a:custGeom>
            <a:avLst/>
            <a:gdLst/>
            <a:ahLst/>
            <a:cxnLst/>
            <a:rect l="l" t="t" r="r" b="b"/>
            <a:pathLst>
              <a:path w="61029" h="111459">
                <a:moveTo>
                  <a:pt x="61029" y="111459"/>
                </a:moveTo>
                <a:lnTo>
                  <a:pt x="61029" y="107166"/>
                </a:lnTo>
                <a:lnTo>
                  <a:pt x="55746" y="106842"/>
                </a:lnTo>
                <a:lnTo>
                  <a:pt x="52102" y="105603"/>
                </a:lnTo>
                <a:lnTo>
                  <a:pt x="48459" y="101220"/>
                </a:lnTo>
                <a:lnTo>
                  <a:pt x="47548" y="96190"/>
                </a:lnTo>
                <a:lnTo>
                  <a:pt x="47548" y="0"/>
                </a:lnTo>
                <a:lnTo>
                  <a:pt x="0" y="0"/>
                </a:lnTo>
                <a:lnTo>
                  <a:pt x="0" y="4400"/>
                </a:lnTo>
                <a:lnTo>
                  <a:pt x="5465" y="4724"/>
                </a:lnTo>
                <a:lnTo>
                  <a:pt x="8926" y="5963"/>
                </a:lnTo>
                <a:lnTo>
                  <a:pt x="12752" y="10346"/>
                </a:lnTo>
                <a:lnTo>
                  <a:pt x="13663" y="15376"/>
                </a:lnTo>
                <a:lnTo>
                  <a:pt x="13663" y="96190"/>
                </a:lnTo>
                <a:lnTo>
                  <a:pt x="12752" y="101040"/>
                </a:lnTo>
                <a:lnTo>
                  <a:pt x="11112" y="102873"/>
                </a:lnTo>
                <a:lnTo>
                  <a:pt x="8744" y="105585"/>
                </a:lnTo>
                <a:lnTo>
                  <a:pt x="5100" y="107004"/>
                </a:lnTo>
                <a:lnTo>
                  <a:pt x="0" y="107166"/>
                </a:lnTo>
                <a:lnTo>
                  <a:pt x="0" y="111459"/>
                </a:lnTo>
                <a:lnTo>
                  <a:pt x="61029" y="1114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95978" y="723311"/>
            <a:ext cx="23895" cy="20577"/>
          </a:xfrm>
          <a:custGeom>
            <a:avLst/>
            <a:gdLst/>
            <a:ahLst/>
            <a:cxnLst/>
            <a:rect l="l" t="t" r="r" b="b"/>
            <a:pathLst>
              <a:path w="23895" h="20577">
                <a:moveTo>
                  <a:pt x="13875" y="3215"/>
                </a:moveTo>
                <a:lnTo>
                  <a:pt x="6224" y="3215"/>
                </a:lnTo>
                <a:lnTo>
                  <a:pt x="3309" y="2155"/>
                </a:lnTo>
                <a:lnTo>
                  <a:pt x="1305" y="0"/>
                </a:lnTo>
                <a:lnTo>
                  <a:pt x="0" y="20577"/>
                </a:lnTo>
                <a:lnTo>
                  <a:pt x="11534" y="14613"/>
                </a:lnTo>
                <a:lnTo>
                  <a:pt x="23895" y="5245"/>
                </a:lnTo>
                <a:lnTo>
                  <a:pt x="18612" y="987"/>
                </a:lnTo>
                <a:lnTo>
                  <a:pt x="13875" y="321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60301" y="630209"/>
            <a:ext cx="108577" cy="116345"/>
          </a:xfrm>
          <a:custGeom>
            <a:avLst/>
            <a:gdLst/>
            <a:ahLst/>
            <a:cxnLst/>
            <a:rect l="l" t="t" r="r" b="b"/>
            <a:pathLst>
              <a:path w="108577" h="116345">
                <a:moveTo>
                  <a:pt x="2732" y="82348"/>
                </a:moveTo>
                <a:lnTo>
                  <a:pt x="0" y="94412"/>
                </a:lnTo>
                <a:lnTo>
                  <a:pt x="0" y="100699"/>
                </a:lnTo>
                <a:lnTo>
                  <a:pt x="2003" y="105926"/>
                </a:lnTo>
                <a:lnTo>
                  <a:pt x="6376" y="110094"/>
                </a:lnTo>
                <a:lnTo>
                  <a:pt x="10566" y="114261"/>
                </a:lnTo>
                <a:lnTo>
                  <a:pt x="16031" y="116345"/>
                </a:lnTo>
                <a:lnTo>
                  <a:pt x="24969" y="116237"/>
                </a:lnTo>
                <a:lnTo>
                  <a:pt x="35676" y="113678"/>
                </a:lnTo>
                <a:lnTo>
                  <a:pt x="36981" y="93101"/>
                </a:lnTo>
                <a:lnTo>
                  <a:pt x="34431" y="90317"/>
                </a:lnTo>
                <a:lnTo>
                  <a:pt x="32974" y="87101"/>
                </a:lnTo>
                <a:lnTo>
                  <a:pt x="32974" y="79072"/>
                </a:lnTo>
                <a:lnTo>
                  <a:pt x="34613" y="74743"/>
                </a:lnTo>
                <a:lnTo>
                  <a:pt x="37710" y="70450"/>
                </a:lnTo>
                <a:lnTo>
                  <a:pt x="39295" y="68426"/>
                </a:lnTo>
                <a:lnTo>
                  <a:pt x="47903" y="60137"/>
                </a:lnTo>
                <a:lnTo>
                  <a:pt x="59571" y="52325"/>
                </a:lnTo>
                <a:lnTo>
                  <a:pt x="59571" y="89652"/>
                </a:lnTo>
                <a:lnTo>
                  <a:pt x="54288" y="94089"/>
                </a:lnTo>
                <a:lnTo>
                  <a:pt x="59571" y="98346"/>
                </a:lnTo>
                <a:lnTo>
                  <a:pt x="60300" y="104381"/>
                </a:lnTo>
                <a:lnTo>
                  <a:pt x="62486" y="108890"/>
                </a:lnTo>
                <a:lnTo>
                  <a:pt x="66130" y="111872"/>
                </a:lnTo>
                <a:lnTo>
                  <a:pt x="69773" y="114854"/>
                </a:lnTo>
                <a:lnTo>
                  <a:pt x="74874" y="116345"/>
                </a:lnTo>
                <a:lnTo>
                  <a:pt x="86716" y="116345"/>
                </a:lnTo>
                <a:lnTo>
                  <a:pt x="91635" y="115015"/>
                </a:lnTo>
                <a:lnTo>
                  <a:pt x="96007" y="112357"/>
                </a:lnTo>
                <a:lnTo>
                  <a:pt x="100379" y="109698"/>
                </a:lnTo>
                <a:lnTo>
                  <a:pt x="104569" y="105423"/>
                </a:lnTo>
                <a:lnTo>
                  <a:pt x="108577" y="99531"/>
                </a:lnTo>
                <a:lnTo>
                  <a:pt x="104933" y="96675"/>
                </a:lnTo>
                <a:lnTo>
                  <a:pt x="102747" y="99621"/>
                </a:lnTo>
                <a:lnTo>
                  <a:pt x="100561" y="101094"/>
                </a:lnTo>
                <a:lnTo>
                  <a:pt x="97464" y="101094"/>
                </a:lnTo>
                <a:lnTo>
                  <a:pt x="94367" y="98526"/>
                </a:lnTo>
                <a:lnTo>
                  <a:pt x="93456" y="95903"/>
                </a:lnTo>
                <a:lnTo>
                  <a:pt x="93274" y="92706"/>
                </a:lnTo>
                <a:lnTo>
                  <a:pt x="93274" y="32333"/>
                </a:lnTo>
                <a:lnTo>
                  <a:pt x="92728" y="24680"/>
                </a:lnTo>
                <a:lnTo>
                  <a:pt x="91635" y="21339"/>
                </a:lnTo>
                <a:lnTo>
                  <a:pt x="89813" y="16094"/>
                </a:lnTo>
                <a:lnTo>
                  <a:pt x="85623" y="11226"/>
                </a:lnTo>
                <a:lnTo>
                  <a:pt x="79429" y="6736"/>
                </a:lnTo>
                <a:lnTo>
                  <a:pt x="67908" y="1561"/>
                </a:lnTo>
                <a:lnTo>
                  <a:pt x="53924" y="0"/>
                </a:lnTo>
                <a:lnTo>
                  <a:pt x="53474" y="1"/>
                </a:lnTo>
                <a:lnTo>
                  <a:pt x="40748" y="1075"/>
                </a:lnTo>
                <a:lnTo>
                  <a:pt x="28419" y="4167"/>
                </a:lnTo>
                <a:lnTo>
                  <a:pt x="20039" y="6951"/>
                </a:lnTo>
                <a:lnTo>
                  <a:pt x="13663" y="10939"/>
                </a:lnTo>
                <a:lnTo>
                  <a:pt x="9108" y="16148"/>
                </a:lnTo>
                <a:lnTo>
                  <a:pt x="4554" y="21357"/>
                </a:lnTo>
                <a:lnTo>
                  <a:pt x="2186" y="26818"/>
                </a:lnTo>
                <a:lnTo>
                  <a:pt x="2186" y="36590"/>
                </a:lnTo>
                <a:lnTo>
                  <a:pt x="4007" y="40128"/>
                </a:lnTo>
                <a:lnTo>
                  <a:pt x="7287" y="43146"/>
                </a:lnTo>
                <a:lnTo>
                  <a:pt x="10748" y="46164"/>
                </a:lnTo>
                <a:lnTo>
                  <a:pt x="15120" y="47673"/>
                </a:lnTo>
                <a:lnTo>
                  <a:pt x="24958" y="47673"/>
                </a:lnTo>
                <a:lnTo>
                  <a:pt x="28783" y="46308"/>
                </a:lnTo>
                <a:lnTo>
                  <a:pt x="31698" y="43559"/>
                </a:lnTo>
                <a:lnTo>
                  <a:pt x="34613" y="40829"/>
                </a:lnTo>
                <a:lnTo>
                  <a:pt x="36071" y="37506"/>
                </a:lnTo>
                <a:lnTo>
                  <a:pt x="36071" y="30429"/>
                </a:lnTo>
                <a:lnTo>
                  <a:pt x="34613" y="27141"/>
                </a:lnTo>
                <a:lnTo>
                  <a:pt x="31516" y="23710"/>
                </a:lnTo>
                <a:lnTo>
                  <a:pt x="28055" y="19184"/>
                </a:lnTo>
                <a:lnTo>
                  <a:pt x="28055" y="15609"/>
                </a:lnTo>
                <a:lnTo>
                  <a:pt x="31334" y="12520"/>
                </a:lnTo>
                <a:lnTo>
                  <a:pt x="34613" y="10202"/>
                </a:lnTo>
                <a:lnTo>
                  <a:pt x="38985" y="9053"/>
                </a:lnTo>
                <a:lnTo>
                  <a:pt x="47366" y="9053"/>
                </a:lnTo>
                <a:lnTo>
                  <a:pt x="50280" y="9861"/>
                </a:lnTo>
                <a:lnTo>
                  <a:pt x="52831" y="11496"/>
                </a:lnTo>
                <a:lnTo>
                  <a:pt x="55381" y="13130"/>
                </a:lnTo>
                <a:lnTo>
                  <a:pt x="57203" y="15034"/>
                </a:lnTo>
                <a:lnTo>
                  <a:pt x="59025" y="19399"/>
                </a:lnTo>
                <a:lnTo>
                  <a:pt x="59571" y="24716"/>
                </a:lnTo>
                <a:lnTo>
                  <a:pt x="59571" y="44350"/>
                </a:lnTo>
                <a:lnTo>
                  <a:pt x="53390" y="47181"/>
                </a:lnTo>
                <a:lnTo>
                  <a:pt x="38663" y="54307"/>
                </a:lnTo>
                <a:lnTo>
                  <a:pt x="26699" y="60728"/>
                </a:lnTo>
                <a:lnTo>
                  <a:pt x="17511" y="66444"/>
                </a:lnTo>
                <a:lnTo>
                  <a:pt x="11112" y="71456"/>
                </a:lnTo>
                <a:lnTo>
                  <a:pt x="2732" y="8234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81813" y="583344"/>
            <a:ext cx="61029" cy="161665"/>
          </a:xfrm>
          <a:custGeom>
            <a:avLst/>
            <a:gdLst/>
            <a:ahLst/>
            <a:cxnLst/>
            <a:rect l="l" t="t" r="r" b="b"/>
            <a:pathLst>
              <a:path w="61029" h="161665">
                <a:moveTo>
                  <a:pt x="61029" y="161665"/>
                </a:moveTo>
                <a:lnTo>
                  <a:pt x="61029" y="157372"/>
                </a:lnTo>
                <a:lnTo>
                  <a:pt x="55746" y="157048"/>
                </a:lnTo>
                <a:lnTo>
                  <a:pt x="52102" y="155809"/>
                </a:lnTo>
                <a:lnTo>
                  <a:pt x="48459" y="151426"/>
                </a:lnTo>
                <a:lnTo>
                  <a:pt x="47366" y="146396"/>
                </a:lnTo>
                <a:lnTo>
                  <a:pt x="47366" y="0"/>
                </a:lnTo>
                <a:lnTo>
                  <a:pt x="0" y="0"/>
                </a:lnTo>
                <a:lnTo>
                  <a:pt x="0" y="4418"/>
                </a:lnTo>
                <a:lnTo>
                  <a:pt x="5465" y="4742"/>
                </a:lnTo>
                <a:lnTo>
                  <a:pt x="8926" y="5981"/>
                </a:lnTo>
                <a:lnTo>
                  <a:pt x="12752" y="10364"/>
                </a:lnTo>
                <a:lnTo>
                  <a:pt x="13663" y="15340"/>
                </a:lnTo>
                <a:lnTo>
                  <a:pt x="13663" y="146396"/>
                </a:lnTo>
                <a:lnTo>
                  <a:pt x="12752" y="151246"/>
                </a:lnTo>
                <a:lnTo>
                  <a:pt x="11112" y="153079"/>
                </a:lnTo>
                <a:lnTo>
                  <a:pt x="8744" y="155791"/>
                </a:lnTo>
                <a:lnTo>
                  <a:pt x="5100" y="157210"/>
                </a:lnTo>
                <a:lnTo>
                  <a:pt x="0" y="157372"/>
                </a:lnTo>
                <a:lnTo>
                  <a:pt x="0" y="161665"/>
                </a:lnTo>
                <a:lnTo>
                  <a:pt x="61029" y="16166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45347" y="630209"/>
            <a:ext cx="94914" cy="118141"/>
          </a:xfrm>
          <a:custGeom>
            <a:avLst/>
            <a:gdLst/>
            <a:ahLst/>
            <a:cxnLst/>
            <a:rect l="l" t="t" r="r" b="b"/>
            <a:pathLst>
              <a:path w="94914" h="118141">
                <a:moveTo>
                  <a:pt x="34632" y="24398"/>
                </a:moveTo>
                <a:lnTo>
                  <a:pt x="38985" y="14424"/>
                </a:lnTo>
                <a:lnTo>
                  <a:pt x="41718" y="10364"/>
                </a:lnTo>
                <a:lnTo>
                  <a:pt x="44997" y="8334"/>
                </a:lnTo>
                <a:lnTo>
                  <a:pt x="51373" y="8334"/>
                </a:lnTo>
                <a:lnTo>
                  <a:pt x="53560" y="9340"/>
                </a:lnTo>
                <a:lnTo>
                  <a:pt x="57203" y="13310"/>
                </a:lnTo>
                <a:lnTo>
                  <a:pt x="58478" y="16795"/>
                </a:lnTo>
                <a:lnTo>
                  <a:pt x="58843" y="21806"/>
                </a:lnTo>
                <a:lnTo>
                  <a:pt x="59571" y="29764"/>
                </a:lnTo>
                <a:lnTo>
                  <a:pt x="61575" y="35278"/>
                </a:lnTo>
                <a:lnTo>
                  <a:pt x="64672" y="38386"/>
                </a:lnTo>
                <a:lnTo>
                  <a:pt x="67769" y="41476"/>
                </a:lnTo>
                <a:lnTo>
                  <a:pt x="71595" y="43038"/>
                </a:lnTo>
                <a:lnTo>
                  <a:pt x="80886" y="43038"/>
                </a:lnTo>
                <a:lnTo>
                  <a:pt x="87444" y="38979"/>
                </a:lnTo>
                <a:lnTo>
                  <a:pt x="91635" y="32656"/>
                </a:lnTo>
                <a:lnTo>
                  <a:pt x="91635" y="20980"/>
                </a:lnTo>
                <a:lnTo>
                  <a:pt x="88173" y="14495"/>
                </a:lnTo>
                <a:lnTo>
                  <a:pt x="81250" y="8694"/>
                </a:lnTo>
                <a:lnTo>
                  <a:pt x="67247" y="1642"/>
                </a:lnTo>
                <a:lnTo>
                  <a:pt x="53377" y="0"/>
                </a:lnTo>
                <a:lnTo>
                  <a:pt x="44714" y="613"/>
                </a:lnTo>
                <a:lnTo>
                  <a:pt x="32188" y="4180"/>
                </a:lnTo>
                <a:lnTo>
                  <a:pt x="21413" y="10927"/>
                </a:lnTo>
                <a:lnTo>
                  <a:pt x="12388" y="20854"/>
                </a:lnTo>
                <a:lnTo>
                  <a:pt x="4572" y="35340"/>
                </a:lnTo>
                <a:lnTo>
                  <a:pt x="1148" y="47623"/>
                </a:lnTo>
                <a:lnTo>
                  <a:pt x="0" y="60911"/>
                </a:lnTo>
                <a:lnTo>
                  <a:pt x="152" y="65827"/>
                </a:lnTo>
                <a:lnTo>
                  <a:pt x="2216" y="78867"/>
                </a:lnTo>
                <a:lnTo>
                  <a:pt x="6668" y="90701"/>
                </a:lnTo>
                <a:lnTo>
                  <a:pt x="13481" y="101328"/>
                </a:lnTo>
                <a:lnTo>
                  <a:pt x="24608" y="111349"/>
                </a:lnTo>
                <a:lnTo>
                  <a:pt x="36250" y="116443"/>
                </a:lnTo>
                <a:lnTo>
                  <a:pt x="49734" y="118141"/>
                </a:lnTo>
                <a:lnTo>
                  <a:pt x="50680" y="118132"/>
                </a:lnTo>
                <a:lnTo>
                  <a:pt x="63184" y="116206"/>
                </a:lnTo>
                <a:lnTo>
                  <a:pt x="75056" y="110920"/>
                </a:lnTo>
                <a:lnTo>
                  <a:pt x="78398" y="108712"/>
                </a:lnTo>
                <a:lnTo>
                  <a:pt x="87402" y="100212"/>
                </a:lnTo>
                <a:lnTo>
                  <a:pt x="94914" y="88933"/>
                </a:lnTo>
                <a:lnTo>
                  <a:pt x="91270" y="86059"/>
                </a:lnTo>
                <a:lnTo>
                  <a:pt x="86351" y="91161"/>
                </a:lnTo>
                <a:lnTo>
                  <a:pt x="82161" y="94610"/>
                </a:lnTo>
                <a:lnTo>
                  <a:pt x="78700" y="96442"/>
                </a:lnTo>
                <a:lnTo>
                  <a:pt x="75056" y="98274"/>
                </a:lnTo>
                <a:lnTo>
                  <a:pt x="71231" y="99190"/>
                </a:lnTo>
                <a:lnTo>
                  <a:pt x="61393" y="99190"/>
                </a:lnTo>
                <a:lnTo>
                  <a:pt x="56110" y="97466"/>
                </a:lnTo>
                <a:lnTo>
                  <a:pt x="51738" y="94053"/>
                </a:lnTo>
                <a:lnTo>
                  <a:pt x="43718" y="85112"/>
                </a:lnTo>
                <a:lnTo>
                  <a:pt x="37710" y="72659"/>
                </a:lnTo>
                <a:lnTo>
                  <a:pt x="36181" y="67790"/>
                </a:lnTo>
                <a:lnTo>
                  <a:pt x="33528" y="55408"/>
                </a:lnTo>
                <a:lnTo>
                  <a:pt x="32609" y="42553"/>
                </a:lnTo>
                <a:lnTo>
                  <a:pt x="32702" y="38169"/>
                </a:lnTo>
                <a:lnTo>
                  <a:pt x="34632" y="2439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86856" y="583344"/>
            <a:ext cx="76896" cy="85610"/>
          </a:xfrm>
          <a:custGeom>
            <a:avLst/>
            <a:gdLst/>
            <a:ahLst/>
            <a:cxnLst/>
            <a:rect l="l" t="t" r="r" b="b"/>
            <a:pathLst>
              <a:path w="76896" h="85610">
                <a:moveTo>
                  <a:pt x="40548" y="2940"/>
                </a:moveTo>
                <a:lnTo>
                  <a:pt x="26903" y="734"/>
                </a:lnTo>
                <a:lnTo>
                  <a:pt x="10894" y="0"/>
                </a:lnTo>
                <a:lnTo>
                  <a:pt x="0" y="9304"/>
                </a:lnTo>
                <a:lnTo>
                  <a:pt x="15521" y="9304"/>
                </a:lnTo>
                <a:lnTo>
                  <a:pt x="23464" y="12088"/>
                </a:lnTo>
                <a:lnTo>
                  <a:pt x="28783" y="17657"/>
                </a:lnTo>
                <a:lnTo>
                  <a:pt x="29963" y="18995"/>
                </a:lnTo>
                <a:lnTo>
                  <a:pt x="35063" y="29432"/>
                </a:lnTo>
                <a:lnTo>
                  <a:pt x="36763" y="43990"/>
                </a:lnTo>
                <a:lnTo>
                  <a:pt x="36697" y="47196"/>
                </a:lnTo>
                <a:lnTo>
                  <a:pt x="39659" y="85610"/>
                </a:lnTo>
                <a:lnTo>
                  <a:pt x="45958" y="83823"/>
                </a:lnTo>
                <a:lnTo>
                  <a:pt x="57705" y="78258"/>
                </a:lnTo>
                <a:lnTo>
                  <a:pt x="66986" y="70342"/>
                </a:lnTo>
                <a:lnTo>
                  <a:pt x="69141" y="67698"/>
                </a:lnTo>
                <a:lnTo>
                  <a:pt x="74959" y="56434"/>
                </a:lnTo>
                <a:lnTo>
                  <a:pt x="76896" y="43398"/>
                </a:lnTo>
                <a:lnTo>
                  <a:pt x="75815" y="33967"/>
                </a:lnTo>
                <a:lnTo>
                  <a:pt x="70754" y="22353"/>
                </a:lnTo>
                <a:lnTo>
                  <a:pt x="61557" y="12412"/>
                </a:lnTo>
                <a:lnTo>
                  <a:pt x="60742" y="11772"/>
                </a:lnTo>
                <a:lnTo>
                  <a:pt x="51827" y="6619"/>
                </a:lnTo>
                <a:lnTo>
                  <a:pt x="40548" y="294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26282" y="583344"/>
            <a:ext cx="100233" cy="161665"/>
          </a:xfrm>
          <a:custGeom>
            <a:avLst/>
            <a:gdLst/>
            <a:ahLst/>
            <a:cxnLst/>
            <a:rect l="l" t="t" r="r" b="b"/>
            <a:pathLst>
              <a:path w="100233" h="161665">
                <a:moveTo>
                  <a:pt x="94964" y="60943"/>
                </a:moveTo>
                <a:lnTo>
                  <a:pt x="89357" y="70755"/>
                </a:lnTo>
                <a:lnTo>
                  <a:pt x="84038" y="76521"/>
                </a:lnTo>
                <a:lnTo>
                  <a:pt x="76459" y="79413"/>
                </a:lnTo>
                <a:lnTo>
                  <a:pt x="63233" y="79323"/>
                </a:lnTo>
                <a:lnTo>
                  <a:pt x="60573" y="79162"/>
                </a:lnTo>
                <a:lnTo>
                  <a:pt x="60573" y="9304"/>
                </a:lnTo>
                <a:lnTo>
                  <a:pt x="71468" y="0"/>
                </a:lnTo>
                <a:lnTo>
                  <a:pt x="0" y="0"/>
                </a:lnTo>
                <a:lnTo>
                  <a:pt x="0" y="4418"/>
                </a:lnTo>
                <a:lnTo>
                  <a:pt x="7505" y="4418"/>
                </a:lnTo>
                <a:lnTo>
                  <a:pt x="12624" y="5101"/>
                </a:lnTo>
                <a:lnTo>
                  <a:pt x="15357" y="6448"/>
                </a:lnTo>
                <a:lnTo>
                  <a:pt x="18108" y="7795"/>
                </a:lnTo>
                <a:lnTo>
                  <a:pt x="20021" y="9610"/>
                </a:lnTo>
                <a:lnTo>
                  <a:pt x="22189" y="14136"/>
                </a:lnTo>
                <a:lnTo>
                  <a:pt x="22735" y="19633"/>
                </a:lnTo>
                <a:lnTo>
                  <a:pt x="22735" y="142031"/>
                </a:lnTo>
                <a:lnTo>
                  <a:pt x="22189" y="147510"/>
                </a:lnTo>
                <a:lnTo>
                  <a:pt x="21096" y="149738"/>
                </a:lnTo>
                <a:lnTo>
                  <a:pt x="18126" y="153779"/>
                </a:lnTo>
                <a:lnTo>
                  <a:pt x="15430" y="155162"/>
                </a:lnTo>
                <a:lnTo>
                  <a:pt x="12715" y="156563"/>
                </a:lnTo>
                <a:lnTo>
                  <a:pt x="7578" y="157246"/>
                </a:lnTo>
                <a:lnTo>
                  <a:pt x="0" y="157246"/>
                </a:lnTo>
                <a:lnTo>
                  <a:pt x="0" y="161665"/>
                </a:lnTo>
                <a:lnTo>
                  <a:pt x="83309" y="161665"/>
                </a:lnTo>
                <a:lnTo>
                  <a:pt x="83309" y="157246"/>
                </a:lnTo>
                <a:lnTo>
                  <a:pt x="75894" y="157246"/>
                </a:lnTo>
                <a:lnTo>
                  <a:pt x="70794" y="156581"/>
                </a:lnTo>
                <a:lnTo>
                  <a:pt x="68024" y="155234"/>
                </a:lnTo>
                <a:lnTo>
                  <a:pt x="65237" y="153869"/>
                </a:lnTo>
                <a:lnTo>
                  <a:pt x="63306" y="152073"/>
                </a:lnTo>
                <a:lnTo>
                  <a:pt x="61120" y="147546"/>
                </a:lnTo>
                <a:lnTo>
                  <a:pt x="60573" y="142031"/>
                </a:lnTo>
                <a:lnTo>
                  <a:pt x="60573" y="88466"/>
                </a:lnTo>
                <a:lnTo>
                  <a:pt x="62881" y="88461"/>
                </a:lnTo>
                <a:lnTo>
                  <a:pt x="78637" y="88094"/>
                </a:lnTo>
                <a:lnTo>
                  <a:pt x="91089" y="87143"/>
                </a:lnTo>
                <a:lnTo>
                  <a:pt x="100233" y="85610"/>
                </a:lnTo>
                <a:lnTo>
                  <a:pt x="97271" y="47196"/>
                </a:lnTo>
                <a:lnTo>
                  <a:pt x="94964" y="6094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23183" y="579536"/>
            <a:ext cx="617033" cy="168814"/>
          </a:xfrm>
          <a:custGeom>
            <a:avLst/>
            <a:gdLst/>
            <a:ahLst/>
            <a:cxnLst/>
            <a:rect l="l" t="t" r="r" b="b"/>
            <a:pathLst>
              <a:path w="617033" h="168814">
                <a:moveTo>
                  <a:pt x="380567" y="165473"/>
                </a:moveTo>
                <a:lnTo>
                  <a:pt x="380567" y="161180"/>
                </a:lnTo>
                <a:lnTo>
                  <a:pt x="375102" y="160856"/>
                </a:lnTo>
                <a:lnTo>
                  <a:pt x="371459" y="159617"/>
                </a:lnTo>
                <a:lnTo>
                  <a:pt x="367815" y="155234"/>
                </a:lnTo>
                <a:lnTo>
                  <a:pt x="366904" y="150205"/>
                </a:lnTo>
                <a:lnTo>
                  <a:pt x="366904" y="54014"/>
                </a:lnTo>
                <a:lnTo>
                  <a:pt x="319538" y="54014"/>
                </a:lnTo>
                <a:lnTo>
                  <a:pt x="319538" y="58415"/>
                </a:lnTo>
                <a:lnTo>
                  <a:pt x="324821" y="58738"/>
                </a:lnTo>
                <a:lnTo>
                  <a:pt x="328465" y="59977"/>
                </a:lnTo>
                <a:lnTo>
                  <a:pt x="332108" y="64360"/>
                </a:lnTo>
                <a:lnTo>
                  <a:pt x="333019" y="69390"/>
                </a:lnTo>
                <a:lnTo>
                  <a:pt x="333019" y="150205"/>
                </a:lnTo>
                <a:lnTo>
                  <a:pt x="332290" y="155055"/>
                </a:lnTo>
                <a:lnTo>
                  <a:pt x="330651" y="156887"/>
                </a:lnTo>
                <a:lnTo>
                  <a:pt x="328283" y="159599"/>
                </a:lnTo>
                <a:lnTo>
                  <a:pt x="324457" y="161018"/>
                </a:lnTo>
                <a:lnTo>
                  <a:pt x="319538" y="161180"/>
                </a:lnTo>
                <a:lnTo>
                  <a:pt x="319538" y="165473"/>
                </a:lnTo>
                <a:lnTo>
                  <a:pt x="380567" y="165473"/>
                </a:lnTo>
                <a:close/>
              </a:path>
              <a:path w="617033" h="168814">
                <a:moveTo>
                  <a:pt x="488052" y="81299"/>
                </a:moveTo>
                <a:lnTo>
                  <a:pt x="492606" y="70809"/>
                </a:lnTo>
                <a:lnTo>
                  <a:pt x="495885" y="64504"/>
                </a:lnTo>
                <a:lnTo>
                  <a:pt x="500440" y="60211"/>
                </a:lnTo>
                <a:lnTo>
                  <a:pt x="503355" y="58900"/>
                </a:lnTo>
                <a:lnTo>
                  <a:pt x="506998" y="58415"/>
                </a:lnTo>
                <a:lnTo>
                  <a:pt x="506998" y="54014"/>
                </a:lnTo>
                <a:lnTo>
                  <a:pt x="469834" y="54014"/>
                </a:lnTo>
                <a:lnTo>
                  <a:pt x="469834" y="58415"/>
                </a:lnTo>
                <a:lnTo>
                  <a:pt x="474571" y="58576"/>
                </a:lnTo>
                <a:lnTo>
                  <a:pt x="477668" y="59438"/>
                </a:lnTo>
                <a:lnTo>
                  <a:pt x="481311" y="62528"/>
                </a:lnTo>
                <a:lnTo>
                  <a:pt x="482222" y="67001"/>
                </a:lnTo>
                <a:lnTo>
                  <a:pt x="482222" y="71294"/>
                </a:lnTo>
                <a:lnTo>
                  <a:pt x="480036" y="78605"/>
                </a:lnTo>
                <a:lnTo>
                  <a:pt x="475846" y="88933"/>
                </a:lnTo>
                <a:lnTo>
                  <a:pt x="460907" y="125057"/>
                </a:lnTo>
                <a:lnTo>
                  <a:pt x="442325" y="83221"/>
                </a:lnTo>
                <a:lnTo>
                  <a:pt x="438864" y="75102"/>
                </a:lnTo>
                <a:lnTo>
                  <a:pt x="437042" y="69587"/>
                </a:lnTo>
                <a:lnTo>
                  <a:pt x="437042" y="66642"/>
                </a:lnTo>
                <a:lnTo>
                  <a:pt x="437953" y="62187"/>
                </a:lnTo>
                <a:lnTo>
                  <a:pt x="441232" y="59097"/>
                </a:lnTo>
                <a:lnTo>
                  <a:pt x="443965" y="58415"/>
                </a:lnTo>
                <a:lnTo>
                  <a:pt x="447609" y="58415"/>
                </a:lnTo>
                <a:lnTo>
                  <a:pt x="447609" y="54014"/>
                </a:lnTo>
                <a:lnTo>
                  <a:pt x="387490" y="54014"/>
                </a:lnTo>
                <a:lnTo>
                  <a:pt x="387490" y="58415"/>
                </a:lnTo>
                <a:lnTo>
                  <a:pt x="391134" y="59133"/>
                </a:lnTo>
                <a:lnTo>
                  <a:pt x="393866" y="60516"/>
                </a:lnTo>
                <a:lnTo>
                  <a:pt x="398421" y="65366"/>
                </a:lnTo>
                <a:lnTo>
                  <a:pt x="401882" y="71959"/>
                </a:lnTo>
                <a:lnTo>
                  <a:pt x="406619" y="82377"/>
                </a:lnTo>
                <a:lnTo>
                  <a:pt x="444694" y="168814"/>
                </a:lnTo>
                <a:lnTo>
                  <a:pt x="450341" y="168814"/>
                </a:lnTo>
                <a:lnTo>
                  <a:pt x="488052" y="81299"/>
                </a:lnTo>
                <a:close/>
              </a:path>
              <a:path w="617033" h="168814">
                <a:moveTo>
                  <a:pt x="572043" y="50693"/>
                </a:moveTo>
                <a:lnTo>
                  <a:pt x="559494" y="52775"/>
                </a:lnTo>
                <a:lnTo>
                  <a:pt x="548002" y="58270"/>
                </a:lnTo>
                <a:lnTo>
                  <a:pt x="554527" y="88164"/>
                </a:lnTo>
                <a:lnTo>
                  <a:pt x="556720" y="74912"/>
                </a:lnTo>
                <a:lnTo>
                  <a:pt x="561469" y="64504"/>
                </a:lnTo>
                <a:lnTo>
                  <a:pt x="564020" y="60444"/>
                </a:lnTo>
                <a:lnTo>
                  <a:pt x="567481" y="58415"/>
                </a:lnTo>
                <a:lnTo>
                  <a:pt x="574586" y="58415"/>
                </a:lnTo>
                <a:lnTo>
                  <a:pt x="578412" y="60570"/>
                </a:lnTo>
                <a:lnTo>
                  <a:pt x="581509" y="63031"/>
                </a:lnTo>
                <a:lnTo>
                  <a:pt x="583695" y="66642"/>
                </a:lnTo>
                <a:lnTo>
                  <a:pt x="585152" y="71420"/>
                </a:lnTo>
                <a:lnTo>
                  <a:pt x="586671" y="82083"/>
                </a:lnTo>
                <a:lnTo>
                  <a:pt x="587156" y="97753"/>
                </a:lnTo>
                <a:lnTo>
                  <a:pt x="554364" y="97753"/>
                </a:lnTo>
                <a:lnTo>
                  <a:pt x="554911" y="105747"/>
                </a:lnTo>
                <a:lnTo>
                  <a:pt x="617033" y="105747"/>
                </a:lnTo>
                <a:lnTo>
                  <a:pt x="616595" y="99284"/>
                </a:lnTo>
                <a:lnTo>
                  <a:pt x="614153" y="85410"/>
                </a:lnTo>
                <a:lnTo>
                  <a:pt x="609744" y="73833"/>
                </a:lnTo>
                <a:lnTo>
                  <a:pt x="603370" y="64558"/>
                </a:lnTo>
                <a:lnTo>
                  <a:pt x="597356" y="58921"/>
                </a:lnTo>
                <a:lnTo>
                  <a:pt x="586105" y="52733"/>
                </a:lnTo>
                <a:lnTo>
                  <a:pt x="573493" y="50673"/>
                </a:lnTo>
                <a:lnTo>
                  <a:pt x="572043" y="50693"/>
                </a:lnTo>
                <a:close/>
              </a:path>
              <a:path w="617033" h="168814">
                <a:moveTo>
                  <a:pt x="554364" y="93586"/>
                </a:moveTo>
                <a:lnTo>
                  <a:pt x="554527" y="88164"/>
                </a:lnTo>
                <a:lnTo>
                  <a:pt x="548002" y="58270"/>
                </a:lnTo>
                <a:lnTo>
                  <a:pt x="537604" y="67180"/>
                </a:lnTo>
                <a:lnTo>
                  <a:pt x="532414" y="73784"/>
                </a:lnTo>
                <a:lnTo>
                  <a:pt x="526868" y="84717"/>
                </a:lnTo>
                <a:lnTo>
                  <a:pt x="523572" y="97317"/>
                </a:lnTo>
                <a:lnTo>
                  <a:pt x="522483" y="111584"/>
                </a:lnTo>
                <a:lnTo>
                  <a:pt x="522497" y="113234"/>
                </a:lnTo>
                <a:lnTo>
                  <a:pt x="523811" y="126925"/>
                </a:lnTo>
                <a:lnTo>
                  <a:pt x="527268" y="139093"/>
                </a:lnTo>
                <a:lnTo>
                  <a:pt x="532867" y="149738"/>
                </a:lnTo>
                <a:lnTo>
                  <a:pt x="535713" y="153545"/>
                </a:lnTo>
                <a:lnTo>
                  <a:pt x="545269" y="162028"/>
                </a:lnTo>
                <a:lnTo>
                  <a:pt x="557022" y="167117"/>
                </a:lnTo>
                <a:lnTo>
                  <a:pt x="570942" y="168814"/>
                </a:lnTo>
                <a:lnTo>
                  <a:pt x="572460" y="168793"/>
                </a:lnTo>
                <a:lnTo>
                  <a:pt x="585280" y="166682"/>
                </a:lnTo>
                <a:lnTo>
                  <a:pt x="596629" y="161126"/>
                </a:lnTo>
                <a:lnTo>
                  <a:pt x="601768" y="156919"/>
                </a:lnTo>
                <a:lnTo>
                  <a:pt x="609672" y="147517"/>
                </a:lnTo>
                <a:lnTo>
                  <a:pt x="617033" y="134954"/>
                </a:lnTo>
                <a:lnTo>
                  <a:pt x="612843" y="132332"/>
                </a:lnTo>
                <a:lnTo>
                  <a:pt x="608289" y="139247"/>
                </a:lnTo>
                <a:lnTo>
                  <a:pt x="604099" y="144025"/>
                </a:lnTo>
                <a:lnTo>
                  <a:pt x="600091" y="146702"/>
                </a:lnTo>
                <a:lnTo>
                  <a:pt x="596265" y="149360"/>
                </a:lnTo>
                <a:lnTo>
                  <a:pt x="591711" y="150690"/>
                </a:lnTo>
                <a:lnTo>
                  <a:pt x="579140" y="150690"/>
                </a:lnTo>
                <a:lnTo>
                  <a:pt x="572400" y="147384"/>
                </a:lnTo>
                <a:lnTo>
                  <a:pt x="566934" y="140792"/>
                </a:lnTo>
                <a:lnTo>
                  <a:pt x="561033" y="131775"/>
                </a:lnTo>
                <a:lnTo>
                  <a:pt x="556816" y="119854"/>
                </a:lnTo>
                <a:lnTo>
                  <a:pt x="554911" y="105747"/>
                </a:lnTo>
                <a:lnTo>
                  <a:pt x="554364" y="97753"/>
                </a:lnTo>
                <a:lnTo>
                  <a:pt x="554364" y="93586"/>
                </a:lnTo>
                <a:close/>
              </a:path>
              <a:path w="617033" h="168814">
                <a:moveTo>
                  <a:pt x="49552" y="146989"/>
                </a:moveTo>
                <a:lnTo>
                  <a:pt x="41900" y="146989"/>
                </a:lnTo>
                <a:lnTo>
                  <a:pt x="39168" y="145929"/>
                </a:lnTo>
                <a:lnTo>
                  <a:pt x="36981" y="143774"/>
                </a:lnTo>
                <a:lnTo>
                  <a:pt x="35676" y="164351"/>
                </a:lnTo>
                <a:lnTo>
                  <a:pt x="47210" y="158388"/>
                </a:lnTo>
                <a:lnTo>
                  <a:pt x="59571" y="149019"/>
                </a:lnTo>
                <a:lnTo>
                  <a:pt x="54288" y="144762"/>
                </a:lnTo>
                <a:lnTo>
                  <a:pt x="49552" y="146989"/>
                </a:lnTo>
                <a:close/>
              </a:path>
              <a:path w="617033" h="168814">
                <a:moveTo>
                  <a:pt x="2732" y="133021"/>
                </a:moveTo>
                <a:lnTo>
                  <a:pt x="0" y="145085"/>
                </a:lnTo>
                <a:lnTo>
                  <a:pt x="0" y="151372"/>
                </a:lnTo>
                <a:lnTo>
                  <a:pt x="2003" y="156599"/>
                </a:lnTo>
                <a:lnTo>
                  <a:pt x="6376" y="160767"/>
                </a:lnTo>
                <a:lnTo>
                  <a:pt x="10566" y="164934"/>
                </a:lnTo>
                <a:lnTo>
                  <a:pt x="16031" y="167018"/>
                </a:lnTo>
                <a:lnTo>
                  <a:pt x="24969" y="166910"/>
                </a:lnTo>
                <a:lnTo>
                  <a:pt x="35676" y="164351"/>
                </a:lnTo>
                <a:lnTo>
                  <a:pt x="36981" y="143774"/>
                </a:lnTo>
                <a:lnTo>
                  <a:pt x="34431" y="140990"/>
                </a:lnTo>
                <a:lnTo>
                  <a:pt x="33156" y="137774"/>
                </a:lnTo>
                <a:lnTo>
                  <a:pt x="33156" y="129745"/>
                </a:lnTo>
                <a:lnTo>
                  <a:pt x="34613" y="125416"/>
                </a:lnTo>
                <a:lnTo>
                  <a:pt x="37710" y="121123"/>
                </a:lnTo>
                <a:lnTo>
                  <a:pt x="39341" y="119099"/>
                </a:lnTo>
                <a:lnTo>
                  <a:pt x="47963" y="110810"/>
                </a:lnTo>
                <a:lnTo>
                  <a:pt x="59571" y="102998"/>
                </a:lnTo>
                <a:lnTo>
                  <a:pt x="59571" y="140325"/>
                </a:lnTo>
                <a:lnTo>
                  <a:pt x="54288" y="144762"/>
                </a:lnTo>
                <a:lnTo>
                  <a:pt x="59571" y="149019"/>
                </a:lnTo>
                <a:lnTo>
                  <a:pt x="60300" y="155055"/>
                </a:lnTo>
                <a:lnTo>
                  <a:pt x="62668" y="159563"/>
                </a:lnTo>
                <a:lnTo>
                  <a:pt x="66130" y="162545"/>
                </a:lnTo>
                <a:lnTo>
                  <a:pt x="69773" y="165527"/>
                </a:lnTo>
                <a:lnTo>
                  <a:pt x="74874" y="167018"/>
                </a:lnTo>
                <a:lnTo>
                  <a:pt x="86716" y="167018"/>
                </a:lnTo>
                <a:lnTo>
                  <a:pt x="91635" y="165688"/>
                </a:lnTo>
                <a:lnTo>
                  <a:pt x="96007" y="163030"/>
                </a:lnTo>
                <a:lnTo>
                  <a:pt x="100379" y="160372"/>
                </a:lnTo>
                <a:lnTo>
                  <a:pt x="104569" y="156096"/>
                </a:lnTo>
                <a:lnTo>
                  <a:pt x="108577" y="150205"/>
                </a:lnTo>
                <a:lnTo>
                  <a:pt x="104933" y="147348"/>
                </a:lnTo>
                <a:lnTo>
                  <a:pt x="102747" y="150294"/>
                </a:lnTo>
                <a:lnTo>
                  <a:pt x="100561" y="151767"/>
                </a:lnTo>
                <a:lnTo>
                  <a:pt x="97464" y="151767"/>
                </a:lnTo>
                <a:lnTo>
                  <a:pt x="94367" y="149199"/>
                </a:lnTo>
                <a:lnTo>
                  <a:pt x="93456" y="146576"/>
                </a:lnTo>
                <a:lnTo>
                  <a:pt x="93274" y="143379"/>
                </a:lnTo>
                <a:lnTo>
                  <a:pt x="93274" y="83006"/>
                </a:lnTo>
                <a:lnTo>
                  <a:pt x="92728" y="75354"/>
                </a:lnTo>
                <a:lnTo>
                  <a:pt x="91635" y="72012"/>
                </a:lnTo>
                <a:lnTo>
                  <a:pt x="89813" y="66767"/>
                </a:lnTo>
                <a:lnTo>
                  <a:pt x="85623" y="61899"/>
                </a:lnTo>
                <a:lnTo>
                  <a:pt x="79429" y="57409"/>
                </a:lnTo>
                <a:lnTo>
                  <a:pt x="67908" y="52234"/>
                </a:lnTo>
                <a:lnTo>
                  <a:pt x="53924" y="50673"/>
                </a:lnTo>
                <a:lnTo>
                  <a:pt x="53474" y="50674"/>
                </a:lnTo>
                <a:lnTo>
                  <a:pt x="40748" y="51748"/>
                </a:lnTo>
                <a:lnTo>
                  <a:pt x="28419" y="54840"/>
                </a:lnTo>
                <a:lnTo>
                  <a:pt x="20221" y="57624"/>
                </a:lnTo>
                <a:lnTo>
                  <a:pt x="13663" y="61612"/>
                </a:lnTo>
                <a:lnTo>
                  <a:pt x="9108" y="66821"/>
                </a:lnTo>
                <a:lnTo>
                  <a:pt x="4554" y="72030"/>
                </a:lnTo>
                <a:lnTo>
                  <a:pt x="2186" y="77491"/>
                </a:lnTo>
                <a:lnTo>
                  <a:pt x="2186" y="87263"/>
                </a:lnTo>
                <a:lnTo>
                  <a:pt x="4007" y="90802"/>
                </a:lnTo>
                <a:lnTo>
                  <a:pt x="7469" y="93819"/>
                </a:lnTo>
                <a:lnTo>
                  <a:pt x="10748" y="96837"/>
                </a:lnTo>
                <a:lnTo>
                  <a:pt x="15120" y="98346"/>
                </a:lnTo>
                <a:lnTo>
                  <a:pt x="24958" y="98346"/>
                </a:lnTo>
                <a:lnTo>
                  <a:pt x="28783" y="96981"/>
                </a:lnTo>
                <a:lnTo>
                  <a:pt x="31698" y="94232"/>
                </a:lnTo>
                <a:lnTo>
                  <a:pt x="34613" y="91502"/>
                </a:lnTo>
                <a:lnTo>
                  <a:pt x="36071" y="88179"/>
                </a:lnTo>
                <a:lnTo>
                  <a:pt x="36071" y="81102"/>
                </a:lnTo>
                <a:lnTo>
                  <a:pt x="34613" y="77814"/>
                </a:lnTo>
                <a:lnTo>
                  <a:pt x="31516" y="74384"/>
                </a:lnTo>
                <a:lnTo>
                  <a:pt x="28055" y="69857"/>
                </a:lnTo>
                <a:lnTo>
                  <a:pt x="28055" y="66282"/>
                </a:lnTo>
                <a:lnTo>
                  <a:pt x="31334" y="63193"/>
                </a:lnTo>
                <a:lnTo>
                  <a:pt x="34613" y="60875"/>
                </a:lnTo>
                <a:lnTo>
                  <a:pt x="38985" y="59726"/>
                </a:lnTo>
                <a:lnTo>
                  <a:pt x="47366" y="59726"/>
                </a:lnTo>
                <a:lnTo>
                  <a:pt x="50280" y="60534"/>
                </a:lnTo>
                <a:lnTo>
                  <a:pt x="52831" y="62169"/>
                </a:lnTo>
                <a:lnTo>
                  <a:pt x="55564" y="63803"/>
                </a:lnTo>
                <a:lnTo>
                  <a:pt x="57203" y="65707"/>
                </a:lnTo>
                <a:lnTo>
                  <a:pt x="59025" y="70072"/>
                </a:lnTo>
                <a:lnTo>
                  <a:pt x="59571" y="75389"/>
                </a:lnTo>
                <a:lnTo>
                  <a:pt x="59571" y="95023"/>
                </a:lnTo>
                <a:lnTo>
                  <a:pt x="53390" y="97854"/>
                </a:lnTo>
                <a:lnTo>
                  <a:pt x="38663" y="104980"/>
                </a:lnTo>
                <a:lnTo>
                  <a:pt x="26699" y="111401"/>
                </a:lnTo>
                <a:lnTo>
                  <a:pt x="17511" y="117117"/>
                </a:lnTo>
                <a:lnTo>
                  <a:pt x="11112" y="122129"/>
                </a:lnTo>
                <a:lnTo>
                  <a:pt x="2732" y="133021"/>
                </a:lnTo>
                <a:close/>
              </a:path>
              <a:path w="617033" h="168814">
                <a:moveTo>
                  <a:pt x="147224" y="61600"/>
                </a:moveTo>
                <a:lnTo>
                  <a:pt x="138090" y="71527"/>
                </a:lnTo>
                <a:lnTo>
                  <a:pt x="135974" y="74691"/>
                </a:lnTo>
                <a:lnTo>
                  <a:pt x="130348" y="85983"/>
                </a:lnTo>
                <a:lnTo>
                  <a:pt x="126995" y="98279"/>
                </a:lnTo>
                <a:lnTo>
                  <a:pt x="125884" y="111584"/>
                </a:lnTo>
                <a:lnTo>
                  <a:pt x="126031" y="116500"/>
                </a:lnTo>
                <a:lnTo>
                  <a:pt x="128047" y="129541"/>
                </a:lnTo>
                <a:lnTo>
                  <a:pt x="132472" y="141374"/>
                </a:lnTo>
                <a:lnTo>
                  <a:pt x="139365" y="152001"/>
                </a:lnTo>
                <a:lnTo>
                  <a:pt x="150395" y="161965"/>
                </a:lnTo>
                <a:lnTo>
                  <a:pt x="162025" y="167102"/>
                </a:lnTo>
                <a:lnTo>
                  <a:pt x="175436" y="168814"/>
                </a:lnTo>
                <a:lnTo>
                  <a:pt x="176401" y="168805"/>
                </a:lnTo>
                <a:lnTo>
                  <a:pt x="189022" y="166879"/>
                </a:lnTo>
                <a:lnTo>
                  <a:pt x="200759" y="161593"/>
                </a:lnTo>
                <a:lnTo>
                  <a:pt x="204182" y="159326"/>
                </a:lnTo>
                <a:lnTo>
                  <a:pt x="213173" y="150844"/>
                </a:lnTo>
                <a:lnTo>
                  <a:pt x="220798" y="139606"/>
                </a:lnTo>
                <a:lnTo>
                  <a:pt x="216972" y="136732"/>
                </a:lnTo>
                <a:lnTo>
                  <a:pt x="212054" y="141834"/>
                </a:lnTo>
                <a:lnTo>
                  <a:pt x="207864" y="145283"/>
                </a:lnTo>
                <a:lnTo>
                  <a:pt x="204402" y="147115"/>
                </a:lnTo>
                <a:lnTo>
                  <a:pt x="200941" y="148947"/>
                </a:lnTo>
                <a:lnTo>
                  <a:pt x="197115" y="149863"/>
                </a:lnTo>
                <a:lnTo>
                  <a:pt x="187095" y="149863"/>
                </a:lnTo>
                <a:lnTo>
                  <a:pt x="181812" y="148139"/>
                </a:lnTo>
                <a:lnTo>
                  <a:pt x="177440" y="144726"/>
                </a:lnTo>
                <a:lnTo>
                  <a:pt x="169538" y="135826"/>
                </a:lnTo>
                <a:lnTo>
                  <a:pt x="163594" y="123332"/>
                </a:lnTo>
                <a:lnTo>
                  <a:pt x="162002" y="118463"/>
                </a:lnTo>
                <a:lnTo>
                  <a:pt x="159358" y="106081"/>
                </a:lnTo>
                <a:lnTo>
                  <a:pt x="158494" y="93227"/>
                </a:lnTo>
                <a:lnTo>
                  <a:pt x="158578" y="88885"/>
                </a:lnTo>
                <a:lnTo>
                  <a:pt x="160405" y="75088"/>
                </a:lnTo>
                <a:lnTo>
                  <a:pt x="164688" y="65097"/>
                </a:lnTo>
                <a:lnTo>
                  <a:pt x="167420" y="61037"/>
                </a:lnTo>
                <a:lnTo>
                  <a:pt x="170882" y="59007"/>
                </a:lnTo>
                <a:lnTo>
                  <a:pt x="174707" y="59007"/>
                </a:lnTo>
                <a:lnTo>
                  <a:pt x="179262" y="60013"/>
                </a:lnTo>
                <a:lnTo>
                  <a:pt x="183087" y="63983"/>
                </a:lnTo>
                <a:lnTo>
                  <a:pt x="184181" y="67468"/>
                </a:lnTo>
                <a:lnTo>
                  <a:pt x="184727" y="72479"/>
                </a:lnTo>
                <a:lnTo>
                  <a:pt x="185456" y="80437"/>
                </a:lnTo>
                <a:lnTo>
                  <a:pt x="187278" y="85952"/>
                </a:lnTo>
                <a:lnTo>
                  <a:pt x="190375" y="89059"/>
                </a:lnTo>
                <a:lnTo>
                  <a:pt x="193472" y="92149"/>
                </a:lnTo>
                <a:lnTo>
                  <a:pt x="197479" y="93711"/>
                </a:lnTo>
                <a:lnTo>
                  <a:pt x="206770" y="93711"/>
                </a:lnTo>
                <a:lnTo>
                  <a:pt x="210414" y="92346"/>
                </a:lnTo>
                <a:lnTo>
                  <a:pt x="213147" y="89652"/>
                </a:lnTo>
                <a:lnTo>
                  <a:pt x="215879" y="86957"/>
                </a:lnTo>
                <a:lnTo>
                  <a:pt x="217337" y="83329"/>
                </a:lnTo>
                <a:lnTo>
                  <a:pt x="217337" y="71653"/>
                </a:lnTo>
                <a:lnTo>
                  <a:pt x="213875" y="65169"/>
                </a:lnTo>
                <a:lnTo>
                  <a:pt x="206953" y="59367"/>
                </a:lnTo>
                <a:lnTo>
                  <a:pt x="204131" y="57250"/>
                </a:lnTo>
                <a:lnTo>
                  <a:pt x="192950" y="52316"/>
                </a:lnTo>
                <a:lnTo>
                  <a:pt x="179080" y="50673"/>
                </a:lnTo>
                <a:lnTo>
                  <a:pt x="170494" y="51286"/>
                </a:lnTo>
                <a:lnTo>
                  <a:pt x="158025" y="54853"/>
                </a:lnTo>
                <a:lnTo>
                  <a:pt x="147224" y="61600"/>
                </a:lnTo>
                <a:close/>
              </a:path>
              <a:path w="617033" h="168814">
                <a:moveTo>
                  <a:pt x="254219" y="45325"/>
                </a:moveTo>
                <a:lnTo>
                  <a:pt x="244777" y="53623"/>
                </a:lnTo>
                <a:lnTo>
                  <a:pt x="234097" y="61630"/>
                </a:lnTo>
                <a:lnTo>
                  <a:pt x="234097" y="65815"/>
                </a:lnTo>
                <a:lnTo>
                  <a:pt x="248853" y="65815"/>
                </a:lnTo>
                <a:lnTo>
                  <a:pt x="248853" y="137936"/>
                </a:lnTo>
                <a:lnTo>
                  <a:pt x="249218" y="145247"/>
                </a:lnTo>
                <a:lnTo>
                  <a:pt x="250129" y="147941"/>
                </a:lnTo>
                <a:lnTo>
                  <a:pt x="251404" y="152791"/>
                </a:lnTo>
                <a:lnTo>
                  <a:pt x="254683" y="157192"/>
                </a:lnTo>
                <a:lnTo>
                  <a:pt x="259602" y="161126"/>
                </a:lnTo>
                <a:lnTo>
                  <a:pt x="264521" y="165060"/>
                </a:lnTo>
                <a:lnTo>
                  <a:pt x="270532" y="167018"/>
                </a:lnTo>
                <a:lnTo>
                  <a:pt x="278926" y="167003"/>
                </a:lnTo>
                <a:lnTo>
                  <a:pt x="291704" y="164208"/>
                </a:lnTo>
                <a:lnTo>
                  <a:pt x="301939" y="156583"/>
                </a:lnTo>
                <a:lnTo>
                  <a:pt x="309518" y="144133"/>
                </a:lnTo>
                <a:lnTo>
                  <a:pt x="306057" y="141511"/>
                </a:lnTo>
                <a:lnTo>
                  <a:pt x="301320" y="149378"/>
                </a:lnTo>
                <a:lnTo>
                  <a:pt x="296402" y="153312"/>
                </a:lnTo>
                <a:lnTo>
                  <a:pt x="289843" y="153312"/>
                </a:lnTo>
                <a:lnTo>
                  <a:pt x="286928" y="151588"/>
                </a:lnTo>
                <a:lnTo>
                  <a:pt x="284196" y="148929"/>
                </a:lnTo>
                <a:lnTo>
                  <a:pt x="283103" y="145193"/>
                </a:lnTo>
                <a:lnTo>
                  <a:pt x="282738" y="141026"/>
                </a:lnTo>
                <a:lnTo>
                  <a:pt x="282738" y="65815"/>
                </a:lnTo>
                <a:lnTo>
                  <a:pt x="309518" y="65815"/>
                </a:lnTo>
                <a:lnTo>
                  <a:pt x="309518" y="54014"/>
                </a:lnTo>
                <a:lnTo>
                  <a:pt x="282738" y="54014"/>
                </a:lnTo>
                <a:lnTo>
                  <a:pt x="282738" y="13238"/>
                </a:lnTo>
                <a:lnTo>
                  <a:pt x="278730" y="13238"/>
                </a:lnTo>
                <a:lnTo>
                  <a:pt x="275329" y="19096"/>
                </a:lnTo>
                <a:lnTo>
                  <a:pt x="268168" y="29651"/>
                </a:lnTo>
                <a:lnTo>
                  <a:pt x="260148" y="39338"/>
                </a:lnTo>
                <a:lnTo>
                  <a:pt x="254219" y="45325"/>
                </a:lnTo>
                <a:close/>
              </a:path>
              <a:path w="617033" h="168814">
                <a:moveTo>
                  <a:pt x="368726" y="18483"/>
                </a:moveTo>
                <a:lnTo>
                  <a:pt x="368726" y="13400"/>
                </a:lnTo>
                <a:lnTo>
                  <a:pt x="366904" y="9035"/>
                </a:lnTo>
                <a:lnTo>
                  <a:pt x="363261" y="5424"/>
                </a:lnTo>
                <a:lnTo>
                  <a:pt x="359617" y="1814"/>
                </a:lnTo>
                <a:lnTo>
                  <a:pt x="355245" y="0"/>
                </a:lnTo>
                <a:lnTo>
                  <a:pt x="344861" y="0"/>
                </a:lnTo>
                <a:lnTo>
                  <a:pt x="340488" y="1814"/>
                </a:lnTo>
                <a:lnTo>
                  <a:pt x="336845" y="5424"/>
                </a:lnTo>
                <a:lnTo>
                  <a:pt x="333201" y="9035"/>
                </a:lnTo>
                <a:lnTo>
                  <a:pt x="331380" y="13400"/>
                </a:lnTo>
                <a:lnTo>
                  <a:pt x="331380" y="23567"/>
                </a:lnTo>
                <a:lnTo>
                  <a:pt x="333201" y="27896"/>
                </a:lnTo>
                <a:lnTo>
                  <a:pt x="336845" y="31470"/>
                </a:lnTo>
                <a:lnTo>
                  <a:pt x="340488" y="35045"/>
                </a:lnTo>
                <a:lnTo>
                  <a:pt x="344861" y="36841"/>
                </a:lnTo>
                <a:lnTo>
                  <a:pt x="355063" y="36841"/>
                </a:lnTo>
                <a:lnTo>
                  <a:pt x="359617" y="35045"/>
                </a:lnTo>
                <a:lnTo>
                  <a:pt x="363261" y="31470"/>
                </a:lnTo>
                <a:lnTo>
                  <a:pt x="366904" y="27896"/>
                </a:lnTo>
                <a:lnTo>
                  <a:pt x="368726" y="23567"/>
                </a:lnTo>
                <a:lnTo>
                  <a:pt x="368726" y="1848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19888" y="630209"/>
            <a:ext cx="77607" cy="118141"/>
          </a:xfrm>
          <a:custGeom>
            <a:avLst/>
            <a:gdLst/>
            <a:ahLst/>
            <a:cxnLst/>
            <a:rect l="l" t="t" r="r" b="b"/>
            <a:pathLst>
              <a:path w="77607" h="118141">
                <a:moveTo>
                  <a:pt x="18801" y="65223"/>
                </a:moveTo>
                <a:lnTo>
                  <a:pt x="31880" y="74617"/>
                </a:lnTo>
                <a:lnTo>
                  <a:pt x="40261" y="80257"/>
                </a:lnTo>
                <a:lnTo>
                  <a:pt x="45544" y="84479"/>
                </a:lnTo>
                <a:lnTo>
                  <a:pt x="48094" y="87263"/>
                </a:lnTo>
                <a:lnTo>
                  <a:pt x="50463" y="90047"/>
                </a:lnTo>
                <a:lnTo>
                  <a:pt x="51738" y="93334"/>
                </a:lnTo>
                <a:lnTo>
                  <a:pt x="51738" y="100501"/>
                </a:lnTo>
                <a:lnTo>
                  <a:pt x="50463" y="103340"/>
                </a:lnTo>
                <a:lnTo>
                  <a:pt x="47912" y="105675"/>
                </a:lnTo>
                <a:lnTo>
                  <a:pt x="45544" y="108028"/>
                </a:lnTo>
                <a:lnTo>
                  <a:pt x="42447" y="109195"/>
                </a:lnTo>
                <a:lnTo>
                  <a:pt x="32791" y="109195"/>
                </a:lnTo>
                <a:lnTo>
                  <a:pt x="26962" y="106573"/>
                </a:lnTo>
                <a:lnTo>
                  <a:pt x="20586" y="101328"/>
                </a:lnTo>
                <a:lnTo>
                  <a:pt x="18887" y="99836"/>
                </a:lnTo>
                <a:lnTo>
                  <a:pt x="11425" y="90407"/>
                </a:lnTo>
                <a:lnTo>
                  <a:pt x="5647" y="77725"/>
                </a:lnTo>
                <a:lnTo>
                  <a:pt x="1457" y="77725"/>
                </a:lnTo>
                <a:lnTo>
                  <a:pt x="3461" y="117782"/>
                </a:lnTo>
                <a:lnTo>
                  <a:pt x="7469" y="117782"/>
                </a:lnTo>
                <a:lnTo>
                  <a:pt x="9291" y="113812"/>
                </a:lnTo>
                <a:lnTo>
                  <a:pt x="11477" y="111818"/>
                </a:lnTo>
                <a:lnTo>
                  <a:pt x="14938" y="111818"/>
                </a:lnTo>
                <a:lnTo>
                  <a:pt x="18946" y="113129"/>
                </a:lnTo>
                <a:lnTo>
                  <a:pt x="28055" y="116470"/>
                </a:lnTo>
                <a:lnTo>
                  <a:pt x="35342" y="118141"/>
                </a:lnTo>
                <a:lnTo>
                  <a:pt x="47548" y="118141"/>
                </a:lnTo>
                <a:lnTo>
                  <a:pt x="53924" y="116542"/>
                </a:lnTo>
                <a:lnTo>
                  <a:pt x="59571" y="113363"/>
                </a:lnTo>
                <a:lnTo>
                  <a:pt x="65401" y="110183"/>
                </a:lnTo>
                <a:lnTo>
                  <a:pt x="69773" y="105621"/>
                </a:lnTo>
                <a:lnTo>
                  <a:pt x="72870" y="99657"/>
                </a:lnTo>
                <a:lnTo>
                  <a:pt x="76150" y="93694"/>
                </a:lnTo>
                <a:lnTo>
                  <a:pt x="77607" y="87622"/>
                </a:lnTo>
                <a:lnTo>
                  <a:pt x="77607" y="74581"/>
                </a:lnTo>
                <a:lnTo>
                  <a:pt x="75785" y="68402"/>
                </a:lnTo>
                <a:lnTo>
                  <a:pt x="72142" y="62887"/>
                </a:lnTo>
                <a:lnTo>
                  <a:pt x="69693" y="59792"/>
                </a:lnTo>
                <a:lnTo>
                  <a:pt x="61190" y="51861"/>
                </a:lnTo>
                <a:lnTo>
                  <a:pt x="48641" y="42733"/>
                </a:lnTo>
                <a:lnTo>
                  <a:pt x="46131" y="41046"/>
                </a:lnTo>
                <a:lnTo>
                  <a:pt x="33546" y="32018"/>
                </a:lnTo>
                <a:lnTo>
                  <a:pt x="26962" y="25992"/>
                </a:lnTo>
                <a:lnTo>
                  <a:pt x="25322" y="23998"/>
                </a:lnTo>
                <a:lnTo>
                  <a:pt x="24593" y="19777"/>
                </a:lnTo>
                <a:lnTo>
                  <a:pt x="24593" y="16920"/>
                </a:lnTo>
                <a:lnTo>
                  <a:pt x="25686" y="14406"/>
                </a:lnTo>
                <a:lnTo>
                  <a:pt x="30423" y="10023"/>
                </a:lnTo>
                <a:lnTo>
                  <a:pt x="33338" y="8927"/>
                </a:lnTo>
                <a:lnTo>
                  <a:pt x="41718" y="8927"/>
                </a:lnTo>
                <a:lnTo>
                  <a:pt x="47001" y="10993"/>
                </a:lnTo>
                <a:lnTo>
                  <a:pt x="52284" y="15142"/>
                </a:lnTo>
                <a:lnTo>
                  <a:pt x="53609" y="16257"/>
                </a:lnTo>
                <a:lnTo>
                  <a:pt x="60713" y="25008"/>
                </a:lnTo>
                <a:lnTo>
                  <a:pt x="67587" y="38260"/>
                </a:lnTo>
                <a:lnTo>
                  <a:pt x="71777" y="38260"/>
                </a:lnTo>
                <a:lnTo>
                  <a:pt x="69955" y="233"/>
                </a:lnTo>
                <a:lnTo>
                  <a:pt x="65765" y="233"/>
                </a:lnTo>
                <a:lnTo>
                  <a:pt x="63944" y="3017"/>
                </a:lnTo>
                <a:lnTo>
                  <a:pt x="62486" y="4706"/>
                </a:lnTo>
                <a:lnTo>
                  <a:pt x="59571" y="6197"/>
                </a:lnTo>
                <a:lnTo>
                  <a:pt x="56657" y="6197"/>
                </a:lnTo>
                <a:lnTo>
                  <a:pt x="52831" y="4400"/>
                </a:lnTo>
                <a:lnTo>
                  <a:pt x="47001" y="1472"/>
                </a:lnTo>
                <a:lnTo>
                  <a:pt x="41172" y="0"/>
                </a:lnTo>
                <a:lnTo>
                  <a:pt x="31837" y="93"/>
                </a:lnTo>
                <a:lnTo>
                  <a:pt x="18753" y="3118"/>
                </a:lnTo>
                <a:lnTo>
                  <a:pt x="8926" y="10418"/>
                </a:lnTo>
                <a:lnTo>
                  <a:pt x="2914" y="17388"/>
                </a:lnTo>
                <a:lnTo>
                  <a:pt x="0" y="25147"/>
                </a:lnTo>
                <a:lnTo>
                  <a:pt x="0" y="41601"/>
                </a:lnTo>
                <a:lnTo>
                  <a:pt x="2550" y="48787"/>
                </a:lnTo>
                <a:lnTo>
                  <a:pt x="7833" y="55307"/>
                </a:lnTo>
                <a:lnTo>
                  <a:pt x="10170" y="57849"/>
                </a:lnTo>
                <a:lnTo>
                  <a:pt x="18801" y="6522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08992" y="583344"/>
            <a:ext cx="91403" cy="165006"/>
          </a:xfrm>
          <a:custGeom>
            <a:avLst/>
            <a:gdLst/>
            <a:ahLst/>
            <a:cxnLst/>
            <a:rect l="l" t="t" r="r" b="b"/>
            <a:pathLst>
              <a:path w="91403" h="165006">
                <a:moveTo>
                  <a:pt x="32560" y="5011"/>
                </a:moveTo>
                <a:lnTo>
                  <a:pt x="36203" y="5568"/>
                </a:lnTo>
                <a:lnTo>
                  <a:pt x="38207" y="6682"/>
                </a:lnTo>
                <a:lnTo>
                  <a:pt x="41486" y="9502"/>
                </a:lnTo>
                <a:lnTo>
                  <a:pt x="43308" y="13561"/>
                </a:lnTo>
                <a:lnTo>
                  <a:pt x="43672" y="18681"/>
                </a:lnTo>
                <a:lnTo>
                  <a:pt x="43672" y="60804"/>
                </a:lnTo>
                <a:lnTo>
                  <a:pt x="38936" y="55648"/>
                </a:lnTo>
                <a:lnTo>
                  <a:pt x="34381" y="52020"/>
                </a:lnTo>
                <a:lnTo>
                  <a:pt x="30191" y="49954"/>
                </a:lnTo>
                <a:lnTo>
                  <a:pt x="26001" y="47888"/>
                </a:lnTo>
                <a:lnTo>
                  <a:pt x="21265" y="46864"/>
                </a:lnTo>
                <a:lnTo>
                  <a:pt x="7419" y="46864"/>
                </a:lnTo>
                <a:lnTo>
                  <a:pt x="5018" y="84235"/>
                </a:lnTo>
                <a:lnTo>
                  <a:pt x="7055" y="74042"/>
                </a:lnTo>
                <a:lnTo>
                  <a:pt x="8877" y="67845"/>
                </a:lnTo>
                <a:lnTo>
                  <a:pt x="11427" y="63516"/>
                </a:lnTo>
                <a:lnTo>
                  <a:pt x="14342" y="61037"/>
                </a:lnTo>
                <a:lnTo>
                  <a:pt x="18714" y="58666"/>
                </a:lnTo>
                <a:lnTo>
                  <a:pt x="23852" y="58791"/>
                </a:lnTo>
                <a:lnTo>
                  <a:pt x="34613" y="63655"/>
                </a:lnTo>
                <a:lnTo>
                  <a:pt x="43672" y="75587"/>
                </a:lnTo>
                <a:lnTo>
                  <a:pt x="43672" y="134236"/>
                </a:lnTo>
                <a:lnTo>
                  <a:pt x="43180" y="135071"/>
                </a:lnTo>
                <a:lnTo>
                  <a:pt x="33575" y="146787"/>
                </a:lnTo>
                <a:lnTo>
                  <a:pt x="23451" y="150690"/>
                </a:lnTo>
                <a:lnTo>
                  <a:pt x="20354" y="150690"/>
                </a:lnTo>
                <a:lnTo>
                  <a:pt x="17803" y="149935"/>
                </a:lnTo>
                <a:lnTo>
                  <a:pt x="15981" y="148426"/>
                </a:lnTo>
                <a:lnTo>
                  <a:pt x="12338" y="145408"/>
                </a:lnTo>
                <a:lnTo>
                  <a:pt x="9423" y="140523"/>
                </a:lnTo>
                <a:lnTo>
                  <a:pt x="7419" y="133769"/>
                </a:lnTo>
                <a:lnTo>
                  <a:pt x="6284" y="129490"/>
                </a:lnTo>
                <a:lnTo>
                  <a:pt x="4676" y="117803"/>
                </a:lnTo>
                <a:lnTo>
                  <a:pt x="4140" y="102531"/>
                </a:lnTo>
                <a:lnTo>
                  <a:pt x="0" y="162988"/>
                </a:lnTo>
                <a:lnTo>
                  <a:pt x="13067" y="165006"/>
                </a:lnTo>
                <a:lnTo>
                  <a:pt x="18714" y="165006"/>
                </a:lnTo>
                <a:lnTo>
                  <a:pt x="23815" y="163766"/>
                </a:lnTo>
                <a:lnTo>
                  <a:pt x="28369" y="161306"/>
                </a:lnTo>
                <a:lnTo>
                  <a:pt x="32742" y="158845"/>
                </a:lnTo>
                <a:lnTo>
                  <a:pt x="37843" y="154192"/>
                </a:lnTo>
                <a:lnTo>
                  <a:pt x="43672" y="147366"/>
                </a:lnTo>
                <a:lnTo>
                  <a:pt x="43672" y="165006"/>
                </a:lnTo>
                <a:lnTo>
                  <a:pt x="91403" y="155827"/>
                </a:lnTo>
                <a:lnTo>
                  <a:pt x="91403" y="151893"/>
                </a:lnTo>
                <a:lnTo>
                  <a:pt x="86848" y="151570"/>
                </a:lnTo>
                <a:lnTo>
                  <a:pt x="83751" y="150779"/>
                </a:lnTo>
                <a:lnTo>
                  <a:pt x="78832" y="146289"/>
                </a:lnTo>
                <a:lnTo>
                  <a:pt x="77375" y="136948"/>
                </a:lnTo>
                <a:lnTo>
                  <a:pt x="77375" y="0"/>
                </a:lnTo>
                <a:lnTo>
                  <a:pt x="27276" y="0"/>
                </a:lnTo>
                <a:lnTo>
                  <a:pt x="27276" y="5011"/>
                </a:lnTo>
                <a:lnTo>
                  <a:pt x="32560" y="501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2560" y="630209"/>
            <a:ext cx="94914" cy="118141"/>
          </a:xfrm>
          <a:custGeom>
            <a:avLst/>
            <a:gdLst/>
            <a:ahLst/>
            <a:cxnLst/>
            <a:rect l="l" t="t" r="r" b="b"/>
            <a:pathLst>
              <a:path w="94914" h="118141">
                <a:moveTo>
                  <a:pt x="21522" y="10927"/>
                </a:moveTo>
                <a:lnTo>
                  <a:pt x="12388" y="20854"/>
                </a:lnTo>
                <a:lnTo>
                  <a:pt x="10242" y="24059"/>
                </a:lnTo>
                <a:lnTo>
                  <a:pt x="4572" y="35340"/>
                </a:lnTo>
                <a:lnTo>
                  <a:pt x="1148" y="47623"/>
                </a:lnTo>
                <a:lnTo>
                  <a:pt x="0" y="60911"/>
                </a:lnTo>
                <a:lnTo>
                  <a:pt x="156" y="65883"/>
                </a:lnTo>
                <a:lnTo>
                  <a:pt x="2237" y="78901"/>
                </a:lnTo>
                <a:lnTo>
                  <a:pt x="6739" y="90716"/>
                </a:lnTo>
                <a:lnTo>
                  <a:pt x="13663" y="101328"/>
                </a:lnTo>
                <a:lnTo>
                  <a:pt x="24567" y="111292"/>
                </a:lnTo>
                <a:lnTo>
                  <a:pt x="36204" y="116429"/>
                </a:lnTo>
                <a:lnTo>
                  <a:pt x="49734" y="118141"/>
                </a:lnTo>
                <a:lnTo>
                  <a:pt x="50680" y="118132"/>
                </a:lnTo>
                <a:lnTo>
                  <a:pt x="63254" y="116206"/>
                </a:lnTo>
                <a:lnTo>
                  <a:pt x="75056" y="110920"/>
                </a:lnTo>
                <a:lnTo>
                  <a:pt x="78398" y="108712"/>
                </a:lnTo>
                <a:lnTo>
                  <a:pt x="87402" y="100212"/>
                </a:lnTo>
                <a:lnTo>
                  <a:pt x="94914" y="88933"/>
                </a:lnTo>
                <a:lnTo>
                  <a:pt x="91270" y="86059"/>
                </a:lnTo>
                <a:lnTo>
                  <a:pt x="86351" y="91161"/>
                </a:lnTo>
                <a:lnTo>
                  <a:pt x="82161" y="94610"/>
                </a:lnTo>
                <a:lnTo>
                  <a:pt x="78700" y="96442"/>
                </a:lnTo>
                <a:lnTo>
                  <a:pt x="75056" y="98274"/>
                </a:lnTo>
                <a:lnTo>
                  <a:pt x="71413" y="99190"/>
                </a:lnTo>
                <a:lnTo>
                  <a:pt x="61393" y="99190"/>
                </a:lnTo>
                <a:lnTo>
                  <a:pt x="56110" y="97466"/>
                </a:lnTo>
                <a:lnTo>
                  <a:pt x="51738" y="94053"/>
                </a:lnTo>
                <a:lnTo>
                  <a:pt x="43786" y="85112"/>
                </a:lnTo>
                <a:lnTo>
                  <a:pt x="37710" y="72659"/>
                </a:lnTo>
                <a:lnTo>
                  <a:pt x="36202" y="67813"/>
                </a:lnTo>
                <a:lnTo>
                  <a:pt x="33644" y="55421"/>
                </a:lnTo>
                <a:lnTo>
                  <a:pt x="32791" y="42553"/>
                </a:lnTo>
                <a:lnTo>
                  <a:pt x="32876" y="38212"/>
                </a:lnTo>
                <a:lnTo>
                  <a:pt x="34702" y="24415"/>
                </a:lnTo>
                <a:lnTo>
                  <a:pt x="38985" y="14424"/>
                </a:lnTo>
                <a:lnTo>
                  <a:pt x="41718" y="10364"/>
                </a:lnTo>
                <a:lnTo>
                  <a:pt x="44997" y="8334"/>
                </a:lnTo>
                <a:lnTo>
                  <a:pt x="49005" y="8334"/>
                </a:lnTo>
                <a:lnTo>
                  <a:pt x="53560" y="9340"/>
                </a:lnTo>
                <a:lnTo>
                  <a:pt x="57385" y="13310"/>
                </a:lnTo>
                <a:lnTo>
                  <a:pt x="58478" y="16795"/>
                </a:lnTo>
                <a:lnTo>
                  <a:pt x="59025" y="21806"/>
                </a:lnTo>
                <a:lnTo>
                  <a:pt x="59754" y="29764"/>
                </a:lnTo>
                <a:lnTo>
                  <a:pt x="61575" y="35278"/>
                </a:lnTo>
                <a:lnTo>
                  <a:pt x="64672" y="38386"/>
                </a:lnTo>
                <a:lnTo>
                  <a:pt x="67769" y="41476"/>
                </a:lnTo>
                <a:lnTo>
                  <a:pt x="71777" y="43038"/>
                </a:lnTo>
                <a:lnTo>
                  <a:pt x="81068" y="43038"/>
                </a:lnTo>
                <a:lnTo>
                  <a:pt x="84712" y="41673"/>
                </a:lnTo>
                <a:lnTo>
                  <a:pt x="87444" y="38979"/>
                </a:lnTo>
                <a:lnTo>
                  <a:pt x="90177" y="36284"/>
                </a:lnTo>
                <a:lnTo>
                  <a:pt x="91635" y="32656"/>
                </a:lnTo>
                <a:lnTo>
                  <a:pt x="91635" y="20980"/>
                </a:lnTo>
                <a:lnTo>
                  <a:pt x="88173" y="14495"/>
                </a:lnTo>
                <a:lnTo>
                  <a:pt x="81250" y="8694"/>
                </a:lnTo>
                <a:lnTo>
                  <a:pt x="78429" y="6577"/>
                </a:lnTo>
                <a:lnTo>
                  <a:pt x="67247" y="1642"/>
                </a:lnTo>
                <a:lnTo>
                  <a:pt x="53377" y="0"/>
                </a:lnTo>
                <a:lnTo>
                  <a:pt x="44792" y="613"/>
                </a:lnTo>
                <a:lnTo>
                  <a:pt x="32323" y="4180"/>
                </a:lnTo>
                <a:lnTo>
                  <a:pt x="21522" y="1092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031138" y="630209"/>
            <a:ext cx="122240" cy="167018"/>
          </a:xfrm>
          <a:custGeom>
            <a:avLst/>
            <a:gdLst/>
            <a:ahLst/>
            <a:cxnLst/>
            <a:rect l="l" t="t" r="r" b="b"/>
            <a:pathLst>
              <a:path w="122240" h="167018">
                <a:moveTo>
                  <a:pt x="85987" y="118141"/>
                </a:moveTo>
                <a:lnTo>
                  <a:pt x="93821" y="115698"/>
                </a:lnTo>
                <a:lnTo>
                  <a:pt x="100743" y="110812"/>
                </a:lnTo>
                <a:lnTo>
                  <a:pt x="110304" y="101293"/>
                </a:lnTo>
                <a:lnTo>
                  <a:pt x="116775" y="89472"/>
                </a:lnTo>
                <a:lnTo>
                  <a:pt x="118671" y="83990"/>
                </a:lnTo>
                <a:lnTo>
                  <a:pt x="121348" y="71736"/>
                </a:lnTo>
                <a:lnTo>
                  <a:pt x="122240" y="58522"/>
                </a:lnTo>
                <a:lnTo>
                  <a:pt x="122119" y="53870"/>
                </a:lnTo>
                <a:lnTo>
                  <a:pt x="120470" y="41128"/>
                </a:lnTo>
                <a:lnTo>
                  <a:pt x="116957" y="29135"/>
                </a:lnTo>
                <a:lnTo>
                  <a:pt x="110023" y="16522"/>
                </a:lnTo>
                <a:lnTo>
                  <a:pt x="101290" y="7741"/>
                </a:lnTo>
                <a:lnTo>
                  <a:pt x="94549" y="2568"/>
                </a:lnTo>
                <a:lnTo>
                  <a:pt x="86898" y="0"/>
                </a:lnTo>
                <a:lnTo>
                  <a:pt x="71777" y="0"/>
                </a:lnTo>
                <a:lnTo>
                  <a:pt x="65401" y="1868"/>
                </a:lnTo>
                <a:lnTo>
                  <a:pt x="59389" y="5604"/>
                </a:lnTo>
                <a:lnTo>
                  <a:pt x="55381" y="8137"/>
                </a:lnTo>
                <a:lnTo>
                  <a:pt x="51373" y="12268"/>
                </a:lnTo>
                <a:lnTo>
                  <a:pt x="47366" y="17998"/>
                </a:lnTo>
                <a:lnTo>
                  <a:pt x="47366" y="3341"/>
                </a:lnTo>
                <a:lnTo>
                  <a:pt x="0" y="3341"/>
                </a:lnTo>
                <a:lnTo>
                  <a:pt x="0" y="7741"/>
                </a:lnTo>
                <a:lnTo>
                  <a:pt x="5283" y="8065"/>
                </a:lnTo>
                <a:lnTo>
                  <a:pt x="8926" y="9304"/>
                </a:lnTo>
                <a:lnTo>
                  <a:pt x="12570" y="13687"/>
                </a:lnTo>
                <a:lnTo>
                  <a:pt x="13481" y="18717"/>
                </a:lnTo>
                <a:lnTo>
                  <a:pt x="13481" y="151875"/>
                </a:lnTo>
                <a:lnTo>
                  <a:pt x="11112" y="158432"/>
                </a:lnTo>
                <a:lnTo>
                  <a:pt x="4918" y="162437"/>
                </a:lnTo>
                <a:lnTo>
                  <a:pt x="0" y="162599"/>
                </a:lnTo>
                <a:lnTo>
                  <a:pt x="0" y="167018"/>
                </a:lnTo>
                <a:lnTo>
                  <a:pt x="64308" y="167018"/>
                </a:lnTo>
                <a:lnTo>
                  <a:pt x="64308" y="162599"/>
                </a:lnTo>
                <a:lnTo>
                  <a:pt x="58843" y="162599"/>
                </a:lnTo>
                <a:lnTo>
                  <a:pt x="55017" y="162132"/>
                </a:lnTo>
                <a:lnTo>
                  <a:pt x="53013" y="161180"/>
                </a:lnTo>
                <a:lnTo>
                  <a:pt x="49734" y="158719"/>
                </a:lnTo>
                <a:lnTo>
                  <a:pt x="47730" y="154570"/>
                </a:lnTo>
                <a:lnTo>
                  <a:pt x="47366" y="150690"/>
                </a:lnTo>
                <a:lnTo>
                  <a:pt x="47366" y="103465"/>
                </a:lnTo>
                <a:lnTo>
                  <a:pt x="51738" y="108477"/>
                </a:lnTo>
                <a:lnTo>
                  <a:pt x="47366" y="91430"/>
                </a:lnTo>
                <a:lnTo>
                  <a:pt x="47366" y="31937"/>
                </a:lnTo>
                <a:lnTo>
                  <a:pt x="48055" y="30470"/>
                </a:lnTo>
                <a:lnTo>
                  <a:pt x="56724" y="18516"/>
                </a:lnTo>
                <a:lnTo>
                  <a:pt x="67405" y="14531"/>
                </a:lnTo>
                <a:lnTo>
                  <a:pt x="72506" y="14531"/>
                </a:lnTo>
                <a:lnTo>
                  <a:pt x="76696" y="16885"/>
                </a:lnTo>
                <a:lnTo>
                  <a:pt x="79793" y="21573"/>
                </a:lnTo>
                <a:lnTo>
                  <a:pt x="83907" y="31787"/>
                </a:lnTo>
                <a:lnTo>
                  <a:pt x="86008" y="44578"/>
                </a:lnTo>
                <a:lnTo>
                  <a:pt x="86716" y="61037"/>
                </a:lnTo>
                <a:lnTo>
                  <a:pt x="86714" y="61880"/>
                </a:lnTo>
                <a:lnTo>
                  <a:pt x="85950" y="78220"/>
                </a:lnTo>
                <a:lnTo>
                  <a:pt x="83812" y="90657"/>
                </a:lnTo>
                <a:lnTo>
                  <a:pt x="80340" y="99190"/>
                </a:lnTo>
                <a:lnTo>
                  <a:pt x="77607" y="103717"/>
                </a:lnTo>
                <a:lnTo>
                  <a:pt x="73963" y="105980"/>
                </a:lnTo>
                <a:lnTo>
                  <a:pt x="69591" y="105980"/>
                </a:lnTo>
                <a:lnTo>
                  <a:pt x="71231" y="118141"/>
                </a:lnTo>
                <a:lnTo>
                  <a:pt x="85987" y="11814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78504" y="721640"/>
            <a:ext cx="23865" cy="26710"/>
          </a:xfrm>
          <a:custGeom>
            <a:avLst/>
            <a:gdLst/>
            <a:ahLst/>
            <a:cxnLst/>
            <a:rect l="l" t="t" r="r" b="b"/>
            <a:pathLst>
              <a:path w="23865" h="26710">
                <a:moveTo>
                  <a:pt x="21197" y="14521"/>
                </a:moveTo>
                <a:lnTo>
                  <a:pt x="10283" y="10586"/>
                </a:lnTo>
                <a:lnTo>
                  <a:pt x="0" y="0"/>
                </a:lnTo>
                <a:lnTo>
                  <a:pt x="4372" y="17046"/>
                </a:lnTo>
                <a:lnTo>
                  <a:pt x="8562" y="20585"/>
                </a:lnTo>
                <a:lnTo>
                  <a:pt x="12752" y="22651"/>
                </a:lnTo>
                <a:lnTo>
                  <a:pt x="18035" y="25363"/>
                </a:lnTo>
                <a:lnTo>
                  <a:pt x="23865" y="26710"/>
                </a:lnTo>
                <a:lnTo>
                  <a:pt x="22225" y="14549"/>
                </a:lnTo>
                <a:lnTo>
                  <a:pt x="21197" y="1452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77790" y="630209"/>
            <a:ext cx="38621" cy="116123"/>
          </a:xfrm>
          <a:custGeom>
            <a:avLst/>
            <a:gdLst/>
            <a:ahLst/>
            <a:cxnLst/>
            <a:rect l="l" t="t" r="r" b="b"/>
            <a:pathLst>
              <a:path w="38621" h="116123">
                <a:moveTo>
                  <a:pt x="0" y="61037"/>
                </a:moveTo>
                <a:lnTo>
                  <a:pt x="1255" y="76141"/>
                </a:lnTo>
                <a:lnTo>
                  <a:pt x="4627" y="88336"/>
                </a:lnTo>
                <a:lnTo>
                  <a:pt x="10201" y="99064"/>
                </a:lnTo>
                <a:lnTo>
                  <a:pt x="20063" y="110068"/>
                </a:lnTo>
                <a:lnTo>
                  <a:pt x="31201" y="116123"/>
                </a:lnTo>
                <a:lnTo>
                  <a:pt x="35342" y="55666"/>
                </a:lnTo>
                <a:lnTo>
                  <a:pt x="35377" y="51454"/>
                </a:lnTo>
                <a:lnTo>
                  <a:pt x="36220" y="37370"/>
                </a:lnTo>
                <a:lnTo>
                  <a:pt x="38621" y="0"/>
                </a:lnTo>
                <a:lnTo>
                  <a:pt x="30787" y="2424"/>
                </a:lnTo>
                <a:lnTo>
                  <a:pt x="23500" y="7274"/>
                </a:lnTo>
                <a:lnTo>
                  <a:pt x="21785" y="8475"/>
                </a:lnTo>
                <a:lnTo>
                  <a:pt x="13001" y="17150"/>
                </a:lnTo>
                <a:lnTo>
                  <a:pt x="6194" y="28776"/>
                </a:lnTo>
                <a:lnTo>
                  <a:pt x="3678" y="35435"/>
                </a:lnTo>
                <a:lnTo>
                  <a:pt x="909" y="47677"/>
                </a:lnTo>
                <a:lnTo>
                  <a:pt x="0" y="6103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07288" y="470340"/>
            <a:ext cx="97100" cy="114800"/>
          </a:xfrm>
          <a:custGeom>
            <a:avLst/>
            <a:gdLst/>
            <a:ahLst/>
            <a:cxnLst/>
            <a:rect l="l" t="t" r="r" b="b"/>
            <a:pathLst>
              <a:path w="97100" h="114800">
                <a:moveTo>
                  <a:pt x="55021" y="16136"/>
                </a:moveTo>
                <a:lnTo>
                  <a:pt x="46090" y="28614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3825" y="8137"/>
                </a:lnTo>
                <a:lnTo>
                  <a:pt x="6558" y="8855"/>
                </a:lnTo>
                <a:lnTo>
                  <a:pt x="8015" y="9897"/>
                </a:lnTo>
                <a:lnTo>
                  <a:pt x="10748" y="12556"/>
                </a:lnTo>
                <a:lnTo>
                  <a:pt x="12205" y="16525"/>
                </a:lnTo>
                <a:lnTo>
                  <a:pt x="12570" y="20585"/>
                </a:lnTo>
                <a:lnTo>
                  <a:pt x="12570" y="98274"/>
                </a:lnTo>
                <a:lnTo>
                  <a:pt x="11659" y="104256"/>
                </a:lnTo>
                <a:lnTo>
                  <a:pt x="8197" y="108782"/>
                </a:lnTo>
                <a:lnTo>
                  <a:pt x="4918" y="110112"/>
                </a:lnTo>
                <a:lnTo>
                  <a:pt x="0" y="110507"/>
                </a:lnTo>
                <a:lnTo>
                  <a:pt x="0" y="114800"/>
                </a:lnTo>
                <a:lnTo>
                  <a:pt x="61029" y="114800"/>
                </a:lnTo>
                <a:lnTo>
                  <a:pt x="61029" y="110507"/>
                </a:lnTo>
                <a:lnTo>
                  <a:pt x="56474" y="110273"/>
                </a:lnTo>
                <a:lnTo>
                  <a:pt x="53195" y="109645"/>
                </a:lnTo>
                <a:lnTo>
                  <a:pt x="51373" y="108657"/>
                </a:lnTo>
                <a:lnTo>
                  <a:pt x="48094" y="106088"/>
                </a:lnTo>
                <a:lnTo>
                  <a:pt x="46455" y="102675"/>
                </a:lnTo>
                <a:lnTo>
                  <a:pt x="46272" y="99783"/>
                </a:lnTo>
                <a:lnTo>
                  <a:pt x="46272" y="95256"/>
                </a:lnTo>
                <a:lnTo>
                  <a:pt x="46090" y="88574"/>
                </a:lnTo>
                <a:lnTo>
                  <a:pt x="46091" y="62517"/>
                </a:lnTo>
                <a:lnTo>
                  <a:pt x="47076" y="49394"/>
                </a:lnTo>
                <a:lnTo>
                  <a:pt x="49916" y="37434"/>
                </a:lnTo>
                <a:lnTo>
                  <a:pt x="51738" y="32422"/>
                </a:lnTo>
                <a:lnTo>
                  <a:pt x="54106" y="28560"/>
                </a:lnTo>
                <a:lnTo>
                  <a:pt x="57567" y="25866"/>
                </a:lnTo>
                <a:lnTo>
                  <a:pt x="59571" y="24124"/>
                </a:lnTo>
                <a:lnTo>
                  <a:pt x="64126" y="23243"/>
                </a:lnTo>
                <a:lnTo>
                  <a:pt x="66858" y="23962"/>
                </a:lnTo>
                <a:lnTo>
                  <a:pt x="69409" y="25776"/>
                </a:lnTo>
                <a:lnTo>
                  <a:pt x="72506" y="28489"/>
                </a:lnTo>
                <a:lnTo>
                  <a:pt x="75603" y="31183"/>
                </a:lnTo>
                <a:lnTo>
                  <a:pt x="79247" y="32548"/>
                </a:lnTo>
                <a:lnTo>
                  <a:pt x="87262" y="32548"/>
                </a:lnTo>
                <a:lnTo>
                  <a:pt x="90541" y="31075"/>
                </a:lnTo>
                <a:lnTo>
                  <a:pt x="93092" y="28129"/>
                </a:lnTo>
                <a:lnTo>
                  <a:pt x="95642" y="25183"/>
                </a:lnTo>
                <a:lnTo>
                  <a:pt x="97100" y="21052"/>
                </a:lnTo>
                <a:lnTo>
                  <a:pt x="97100" y="10723"/>
                </a:lnTo>
                <a:lnTo>
                  <a:pt x="95642" y="6843"/>
                </a:lnTo>
                <a:lnTo>
                  <a:pt x="92910" y="4113"/>
                </a:lnTo>
                <a:lnTo>
                  <a:pt x="90359" y="1365"/>
                </a:lnTo>
                <a:lnTo>
                  <a:pt x="86716" y="0"/>
                </a:lnTo>
                <a:lnTo>
                  <a:pt x="76878" y="0"/>
                </a:lnTo>
                <a:lnTo>
                  <a:pt x="71413" y="1886"/>
                </a:lnTo>
                <a:lnTo>
                  <a:pt x="65765" y="5658"/>
                </a:lnTo>
                <a:lnTo>
                  <a:pt x="62987" y="7765"/>
                </a:lnTo>
                <a:lnTo>
                  <a:pt x="55021" y="1613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58184" y="563442"/>
            <a:ext cx="23811" cy="20611"/>
          </a:xfrm>
          <a:custGeom>
            <a:avLst/>
            <a:gdLst/>
            <a:ahLst/>
            <a:cxnLst/>
            <a:rect l="l" t="t" r="r" b="b"/>
            <a:pathLst>
              <a:path w="23811" h="20611">
                <a:moveTo>
                  <a:pt x="13792" y="3215"/>
                </a:moveTo>
                <a:lnTo>
                  <a:pt x="6140" y="3215"/>
                </a:lnTo>
                <a:lnTo>
                  <a:pt x="3408" y="2155"/>
                </a:lnTo>
                <a:lnTo>
                  <a:pt x="1404" y="0"/>
                </a:lnTo>
                <a:lnTo>
                  <a:pt x="0" y="20611"/>
                </a:lnTo>
                <a:lnTo>
                  <a:pt x="11525" y="14644"/>
                </a:lnTo>
                <a:lnTo>
                  <a:pt x="23811" y="5245"/>
                </a:lnTo>
                <a:lnTo>
                  <a:pt x="18528" y="987"/>
                </a:lnTo>
                <a:lnTo>
                  <a:pt x="13792" y="321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22424" y="470340"/>
            <a:ext cx="108577" cy="116345"/>
          </a:xfrm>
          <a:custGeom>
            <a:avLst/>
            <a:gdLst/>
            <a:ahLst/>
            <a:cxnLst/>
            <a:rect l="l" t="t" r="r" b="b"/>
            <a:pathLst>
              <a:path w="108577" h="116345">
                <a:moveTo>
                  <a:pt x="2732" y="82348"/>
                </a:moveTo>
                <a:lnTo>
                  <a:pt x="0" y="94412"/>
                </a:lnTo>
                <a:lnTo>
                  <a:pt x="0" y="100699"/>
                </a:lnTo>
                <a:lnTo>
                  <a:pt x="2186" y="105926"/>
                </a:lnTo>
                <a:lnTo>
                  <a:pt x="6376" y="110094"/>
                </a:lnTo>
                <a:lnTo>
                  <a:pt x="10748" y="114261"/>
                </a:lnTo>
                <a:lnTo>
                  <a:pt x="16031" y="116345"/>
                </a:lnTo>
                <a:lnTo>
                  <a:pt x="25028" y="116247"/>
                </a:lnTo>
                <a:lnTo>
                  <a:pt x="35760" y="113712"/>
                </a:lnTo>
                <a:lnTo>
                  <a:pt x="37164" y="93101"/>
                </a:lnTo>
                <a:lnTo>
                  <a:pt x="34431" y="90317"/>
                </a:lnTo>
                <a:lnTo>
                  <a:pt x="33156" y="87101"/>
                </a:lnTo>
                <a:lnTo>
                  <a:pt x="33156" y="79072"/>
                </a:lnTo>
                <a:lnTo>
                  <a:pt x="34795" y="74743"/>
                </a:lnTo>
                <a:lnTo>
                  <a:pt x="37892" y="70450"/>
                </a:lnTo>
                <a:lnTo>
                  <a:pt x="39407" y="68510"/>
                </a:lnTo>
                <a:lnTo>
                  <a:pt x="48005" y="60177"/>
                </a:lnTo>
                <a:lnTo>
                  <a:pt x="59571" y="52325"/>
                </a:lnTo>
                <a:lnTo>
                  <a:pt x="59571" y="89652"/>
                </a:lnTo>
                <a:lnTo>
                  <a:pt x="54288" y="94089"/>
                </a:lnTo>
                <a:lnTo>
                  <a:pt x="59571" y="98346"/>
                </a:lnTo>
                <a:lnTo>
                  <a:pt x="60482" y="104381"/>
                </a:lnTo>
                <a:lnTo>
                  <a:pt x="62668" y="108890"/>
                </a:lnTo>
                <a:lnTo>
                  <a:pt x="66312" y="111872"/>
                </a:lnTo>
                <a:lnTo>
                  <a:pt x="69955" y="114854"/>
                </a:lnTo>
                <a:lnTo>
                  <a:pt x="74874" y="116345"/>
                </a:lnTo>
                <a:lnTo>
                  <a:pt x="86898" y="116345"/>
                </a:lnTo>
                <a:lnTo>
                  <a:pt x="91817" y="115015"/>
                </a:lnTo>
                <a:lnTo>
                  <a:pt x="96007" y="112357"/>
                </a:lnTo>
                <a:lnTo>
                  <a:pt x="100379" y="109698"/>
                </a:lnTo>
                <a:lnTo>
                  <a:pt x="104569" y="105423"/>
                </a:lnTo>
                <a:lnTo>
                  <a:pt x="108577" y="99531"/>
                </a:lnTo>
                <a:lnTo>
                  <a:pt x="104933" y="96675"/>
                </a:lnTo>
                <a:lnTo>
                  <a:pt x="102747" y="99621"/>
                </a:lnTo>
                <a:lnTo>
                  <a:pt x="100743" y="101094"/>
                </a:lnTo>
                <a:lnTo>
                  <a:pt x="97464" y="101094"/>
                </a:lnTo>
                <a:lnTo>
                  <a:pt x="94367" y="98526"/>
                </a:lnTo>
                <a:lnTo>
                  <a:pt x="93639" y="95903"/>
                </a:lnTo>
                <a:lnTo>
                  <a:pt x="93274" y="92706"/>
                </a:lnTo>
                <a:lnTo>
                  <a:pt x="93274" y="32333"/>
                </a:lnTo>
                <a:lnTo>
                  <a:pt x="92728" y="24680"/>
                </a:lnTo>
                <a:lnTo>
                  <a:pt x="91635" y="21339"/>
                </a:lnTo>
                <a:lnTo>
                  <a:pt x="89813" y="16094"/>
                </a:lnTo>
                <a:lnTo>
                  <a:pt x="85805" y="11226"/>
                </a:lnTo>
                <a:lnTo>
                  <a:pt x="79429" y="6736"/>
                </a:lnTo>
                <a:lnTo>
                  <a:pt x="78853" y="6329"/>
                </a:lnTo>
                <a:lnTo>
                  <a:pt x="68086" y="1582"/>
                </a:lnTo>
                <a:lnTo>
                  <a:pt x="54106" y="0"/>
                </a:lnTo>
                <a:lnTo>
                  <a:pt x="53466" y="2"/>
                </a:lnTo>
                <a:lnTo>
                  <a:pt x="40682" y="1090"/>
                </a:lnTo>
                <a:lnTo>
                  <a:pt x="28419" y="4167"/>
                </a:lnTo>
                <a:lnTo>
                  <a:pt x="20221" y="6951"/>
                </a:lnTo>
                <a:lnTo>
                  <a:pt x="13845" y="10939"/>
                </a:lnTo>
                <a:lnTo>
                  <a:pt x="9291" y="16148"/>
                </a:lnTo>
                <a:lnTo>
                  <a:pt x="4554" y="21357"/>
                </a:lnTo>
                <a:lnTo>
                  <a:pt x="2368" y="26818"/>
                </a:lnTo>
                <a:lnTo>
                  <a:pt x="2368" y="36590"/>
                </a:lnTo>
                <a:lnTo>
                  <a:pt x="4007" y="40128"/>
                </a:lnTo>
                <a:lnTo>
                  <a:pt x="7469" y="43146"/>
                </a:lnTo>
                <a:lnTo>
                  <a:pt x="10930" y="46164"/>
                </a:lnTo>
                <a:lnTo>
                  <a:pt x="15120" y="47673"/>
                </a:lnTo>
                <a:lnTo>
                  <a:pt x="24958" y="47673"/>
                </a:lnTo>
                <a:lnTo>
                  <a:pt x="28783" y="46308"/>
                </a:lnTo>
                <a:lnTo>
                  <a:pt x="31698" y="43559"/>
                </a:lnTo>
                <a:lnTo>
                  <a:pt x="34613" y="40829"/>
                </a:lnTo>
                <a:lnTo>
                  <a:pt x="36253" y="37506"/>
                </a:lnTo>
                <a:lnTo>
                  <a:pt x="36253" y="30429"/>
                </a:lnTo>
                <a:lnTo>
                  <a:pt x="34613" y="27141"/>
                </a:lnTo>
                <a:lnTo>
                  <a:pt x="31516" y="23710"/>
                </a:lnTo>
                <a:lnTo>
                  <a:pt x="28237" y="19184"/>
                </a:lnTo>
                <a:lnTo>
                  <a:pt x="28237" y="15609"/>
                </a:lnTo>
                <a:lnTo>
                  <a:pt x="31334" y="12520"/>
                </a:lnTo>
                <a:lnTo>
                  <a:pt x="34795" y="10202"/>
                </a:lnTo>
                <a:lnTo>
                  <a:pt x="38985" y="9053"/>
                </a:lnTo>
                <a:lnTo>
                  <a:pt x="47548" y="9053"/>
                </a:lnTo>
                <a:lnTo>
                  <a:pt x="50463" y="9861"/>
                </a:lnTo>
                <a:lnTo>
                  <a:pt x="53013" y="11496"/>
                </a:lnTo>
                <a:lnTo>
                  <a:pt x="55564" y="13130"/>
                </a:lnTo>
                <a:lnTo>
                  <a:pt x="57385" y="15034"/>
                </a:lnTo>
                <a:lnTo>
                  <a:pt x="59207" y="19399"/>
                </a:lnTo>
                <a:lnTo>
                  <a:pt x="59571" y="24716"/>
                </a:lnTo>
                <a:lnTo>
                  <a:pt x="59571" y="44350"/>
                </a:lnTo>
                <a:lnTo>
                  <a:pt x="53433" y="47181"/>
                </a:lnTo>
                <a:lnTo>
                  <a:pt x="38781" y="54307"/>
                </a:lnTo>
                <a:lnTo>
                  <a:pt x="26835" y="60728"/>
                </a:lnTo>
                <a:lnTo>
                  <a:pt x="17608" y="66444"/>
                </a:lnTo>
                <a:lnTo>
                  <a:pt x="11112" y="71456"/>
                </a:lnTo>
                <a:lnTo>
                  <a:pt x="2732" y="8234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47397" y="470340"/>
            <a:ext cx="121876" cy="114800"/>
          </a:xfrm>
          <a:custGeom>
            <a:avLst/>
            <a:gdLst/>
            <a:ahLst/>
            <a:cxnLst/>
            <a:rect l="l" t="t" r="r" b="b"/>
            <a:pathLst>
              <a:path w="121876" h="114800">
                <a:moveTo>
                  <a:pt x="109670" y="99064"/>
                </a:moveTo>
                <a:lnTo>
                  <a:pt x="109669" y="45963"/>
                </a:lnTo>
                <a:lnTo>
                  <a:pt x="109211" y="30520"/>
                </a:lnTo>
                <a:lnTo>
                  <a:pt x="107848" y="20980"/>
                </a:lnTo>
                <a:lnTo>
                  <a:pt x="106209" y="15016"/>
                </a:lnTo>
                <a:lnTo>
                  <a:pt x="102930" y="10023"/>
                </a:lnTo>
                <a:lnTo>
                  <a:pt x="98193" y="6017"/>
                </a:lnTo>
                <a:lnTo>
                  <a:pt x="93274" y="1993"/>
                </a:lnTo>
                <a:lnTo>
                  <a:pt x="87262" y="0"/>
                </a:lnTo>
                <a:lnTo>
                  <a:pt x="73781" y="0"/>
                </a:lnTo>
                <a:lnTo>
                  <a:pt x="67952" y="1401"/>
                </a:lnTo>
                <a:lnTo>
                  <a:pt x="62668" y="4221"/>
                </a:lnTo>
                <a:lnTo>
                  <a:pt x="57385" y="7041"/>
                </a:lnTo>
                <a:lnTo>
                  <a:pt x="51738" y="11550"/>
                </a:lnTo>
                <a:lnTo>
                  <a:pt x="46090" y="17765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4918" y="8370"/>
                </a:lnTo>
                <a:lnTo>
                  <a:pt x="8197" y="9735"/>
                </a:lnTo>
                <a:lnTo>
                  <a:pt x="11294" y="13867"/>
                </a:lnTo>
                <a:lnTo>
                  <a:pt x="12205" y="19112"/>
                </a:lnTo>
                <a:lnTo>
                  <a:pt x="12205" y="99064"/>
                </a:lnTo>
                <a:lnTo>
                  <a:pt x="11477" y="104220"/>
                </a:lnTo>
                <a:lnTo>
                  <a:pt x="8015" y="108513"/>
                </a:lnTo>
                <a:lnTo>
                  <a:pt x="4736" y="110022"/>
                </a:lnTo>
                <a:lnTo>
                  <a:pt x="0" y="110507"/>
                </a:lnTo>
                <a:lnTo>
                  <a:pt x="0" y="114800"/>
                </a:lnTo>
                <a:lnTo>
                  <a:pt x="57203" y="114800"/>
                </a:lnTo>
                <a:lnTo>
                  <a:pt x="57203" y="110507"/>
                </a:lnTo>
                <a:lnTo>
                  <a:pt x="52831" y="109950"/>
                </a:lnTo>
                <a:lnTo>
                  <a:pt x="49916" y="108567"/>
                </a:lnTo>
                <a:lnTo>
                  <a:pt x="46819" y="104112"/>
                </a:lnTo>
                <a:lnTo>
                  <a:pt x="46090" y="98831"/>
                </a:lnTo>
                <a:lnTo>
                  <a:pt x="46090" y="30752"/>
                </a:lnTo>
                <a:lnTo>
                  <a:pt x="51920" y="20980"/>
                </a:lnTo>
                <a:lnTo>
                  <a:pt x="58478" y="16094"/>
                </a:lnTo>
                <a:lnTo>
                  <a:pt x="67405" y="16094"/>
                </a:lnTo>
                <a:lnTo>
                  <a:pt x="71049" y="18052"/>
                </a:lnTo>
                <a:lnTo>
                  <a:pt x="74146" y="21214"/>
                </a:lnTo>
                <a:lnTo>
                  <a:pt x="75603" y="25992"/>
                </a:lnTo>
                <a:lnTo>
                  <a:pt x="75785" y="31740"/>
                </a:lnTo>
                <a:lnTo>
                  <a:pt x="75785" y="98346"/>
                </a:lnTo>
                <a:lnTo>
                  <a:pt x="75239" y="103268"/>
                </a:lnTo>
                <a:lnTo>
                  <a:pt x="73963" y="105262"/>
                </a:lnTo>
                <a:lnTo>
                  <a:pt x="72142" y="108207"/>
                </a:lnTo>
                <a:lnTo>
                  <a:pt x="69045" y="109950"/>
                </a:lnTo>
                <a:lnTo>
                  <a:pt x="64672" y="110507"/>
                </a:lnTo>
                <a:lnTo>
                  <a:pt x="64672" y="114800"/>
                </a:lnTo>
                <a:lnTo>
                  <a:pt x="121876" y="114800"/>
                </a:lnTo>
                <a:lnTo>
                  <a:pt x="121876" y="110507"/>
                </a:lnTo>
                <a:lnTo>
                  <a:pt x="116957" y="109950"/>
                </a:lnTo>
                <a:lnTo>
                  <a:pt x="113678" y="108621"/>
                </a:lnTo>
                <a:lnTo>
                  <a:pt x="110581" y="104399"/>
                </a:lnTo>
                <a:lnTo>
                  <a:pt x="109670" y="9906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90589" y="470340"/>
            <a:ext cx="77607" cy="118141"/>
          </a:xfrm>
          <a:custGeom>
            <a:avLst/>
            <a:gdLst/>
            <a:ahLst/>
            <a:cxnLst/>
            <a:rect l="l" t="t" r="r" b="b"/>
            <a:pathLst>
              <a:path w="77607" h="118141">
                <a:moveTo>
                  <a:pt x="18801" y="65223"/>
                </a:moveTo>
                <a:lnTo>
                  <a:pt x="31880" y="74617"/>
                </a:lnTo>
                <a:lnTo>
                  <a:pt x="40261" y="80257"/>
                </a:lnTo>
                <a:lnTo>
                  <a:pt x="45544" y="84479"/>
                </a:lnTo>
                <a:lnTo>
                  <a:pt x="48094" y="87263"/>
                </a:lnTo>
                <a:lnTo>
                  <a:pt x="50463" y="90047"/>
                </a:lnTo>
                <a:lnTo>
                  <a:pt x="51738" y="93334"/>
                </a:lnTo>
                <a:lnTo>
                  <a:pt x="51738" y="100501"/>
                </a:lnTo>
                <a:lnTo>
                  <a:pt x="50463" y="103340"/>
                </a:lnTo>
                <a:lnTo>
                  <a:pt x="47912" y="105675"/>
                </a:lnTo>
                <a:lnTo>
                  <a:pt x="45544" y="108028"/>
                </a:lnTo>
                <a:lnTo>
                  <a:pt x="42265" y="109195"/>
                </a:lnTo>
                <a:lnTo>
                  <a:pt x="32791" y="109195"/>
                </a:lnTo>
                <a:lnTo>
                  <a:pt x="26780" y="106573"/>
                </a:lnTo>
                <a:lnTo>
                  <a:pt x="20586" y="101328"/>
                </a:lnTo>
                <a:lnTo>
                  <a:pt x="18887" y="99836"/>
                </a:lnTo>
                <a:lnTo>
                  <a:pt x="11425" y="90407"/>
                </a:lnTo>
                <a:lnTo>
                  <a:pt x="5647" y="77725"/>
                </a:lnTo>
                <a:lnTo>
                  <a:pt x="1457" y="77725"/>
                </a:lnTo>
                <a:lnTo>
                  <a:pt x="3461" y="117782"/>
                </a:lnTo>
                <a:lnTo>
                  <a:pt x="7469" y="117782"/>
                </a:lnTo>
                <a:lnTo>
                  <a:pt x="9108" y="113812"/>
                </a:lnTo>
                <a:lnTo>
                  <a:pt x="11477" y="111818"/>
                </a:lnTo>
                <a:lnTo>
                  <a:pt x="14938" y="111818"/>
                </a:lnTo>
                <a:lnTo>
                  <a:pt x="18946" y="113129"/>
                </a:lnTo>
                <a:lnTo>
                  <a:pt x="28055" y="116470"/>
                </a:lnTo>
                <a:lnTo>
                  <a:pt x="35342" y="118141"/>
                </a:lnTo>
                <a:lnTo>
                  <a:pt x="47548" y="118141"/>
                </a:lnTo>
                <a:lnTo>
                  <a:pt x="53924" y="116542"/>
                </a:lnTo>
                <a:lnTo>
                  <a:pt x="59571" y="113363"/>
                </a:lnTo>
                <a:lnTo>
                  <a:pt x="65401" y="110183"/>
                </a:lnTo>
                <a:lnTo>
                  <a:pt x="69773" y="105621"/>
                </a:lnTo>
                <a:lnTo>
                  <a:pt x="72870" y="99657"/>
                </a:lnTo>
                <a:lnTo>
                  <a:pt x="76150" y="93694"/>
                </a:lnTo>
                <a:lnTo>
                  <a:pt x="77607" y="87622"/>
                </a:lnTo>
                <a:lnTo>
                  <a:pt x="77607" y="74581"/>
                </a:lnTo>
                <a:lnTo>
                  <a:pt x="75785" y="68402"/>
                </a:lnTo>
                <a:lnTo>
                  <a:pt x="71959" y="62887"/>
                </a:lnTo>
                <a:lnTo>
                  <a:pt x="69649" y="59858"/>
                </a:lnTo>
                <a:lnTo>
                  <a:pt x="61225" y="51899"/>
                </a:lnTo>
                <a:lnTo>
                  <a:pt x="48641" y="42733"/>
                </a:lnTo>
                <a:lnTo>
                  <a:pt x="46131" y="41046"/>
                </a:lnTo>
                <a:lnTo>
                  <a:pt x="33546" y="32018"/>
                </a:lnTo>
                <a:lnTo>
                  <a:pt x="26962" y="25992"/>
                </a:lnTo>
                <a:lnTo>
                  <a:pt x="25322" y="23998"/>
                </a:lnTo>
                <a:lnTo>
                  <a:pt x="24593" y="19777"/>
                </a:lnTo>
                <a:lnTo>
                  <a:pt x="24593" y="16920"/>
                </a:lnTo>
                <a:lnTo>
                  <a:pt x="25686" y="14406"/>
                </a:lnTo>
                <a:lnTo>
                  <a:pt x="30423" y="10023"/>
                </a:lnTo>
                <a:lnTo>
                  <a:pt x="33156" y="8927"/>
                </a:lnTo>
                <a:lnTo>
                  <a:pt x="41718" y="8927"/>
                </a:lnTo>
                <a:lnTo>
                  <a:pt x="47001" y="10993"/>
                </a:lnTo>
                <a:lnTo>
                  <a:pt x="52284" y="15142"/>
                </a:lnTo>
                <a:lnTo>
                  <a:pt x="53609" y="16257"/>
                </a:lnTo>
                <a:lnTo>
                  <a:pt x="60713" y="25008"/>
                </a:lnTo>
                <a:lnTo>
                  <a:pt x="67587" y="38260"/>
                </a:lnTo>
                <a:lnTo>
                  <a:pt x="71777" y="38260"/>
                </a:lnTo>
                <a:lnTo>
                  <a:pt x="69955" y="233"/>
                </a:lnTo>
                <a:lnTo>
                  <a:pt x="65765" y="233"/>
                </a:lnTo>
                <a:lnTo>
                  <a:pt x="63944" y="3017"/>
                </a:lnTo>
                <a:lnTo>
                  <a:pt x="62486" y="4706"/>
                </a:lnTo>
                <a:lnTo>
                  <a:pt x="59571" y="6197"/>
                </a:lnTo>
                <a:lnTo>
                  <a:pt x="56657" y="6197"/>
                </a:lnTo>
                <a:lnTo>
                  <a:pt x="52831" y="4400"/>
                </a:lnTo>
                <a:lnTo>
                  <a:pt x="47001" y="1472"/>
                </a:lnTo>
                <a:lnTo>
                  <a:pt x="41172" y="0"/>
                </a:lnTo>
                <a:lnTo>
                  <a:pt x="31837" y="93"/>
                </a:lnTo>
                <a:lnTo>
                  <a:pt x="18753" y="3118"/>
                </a:lnTo>
                <a:lnTo>
                  <a:pt x="8926" y="10418"/>
                </a:lnTo>
                <a:lnTo>
                  <a:pt x="2914" y="17388"/>
                </a:lnTo>
                <a:lnTo>
                  <a:pt x="0" y="25147"/>
                </a:lnTo>
                <a:lnTo>
                  <a:pt x="0" y="41601"/>
                </a:lnTo>
                <a:lnTo>
                  <a:pt x="2550" y="48787"/>
                </a:lnTo>
                <a:lnTo>
                  <a:pt x="7833" y="55307"/>
                </a:lnTo>
                <a:lnTo>
                  <a:pt x="10170" y="57849"/>
                </a:lnTo>
                <a:lnTo>
                  <a:pt x="18801" y="652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3859" y="473228"/>
            <a:ext cx="36799" cy="109128"/>
          </a:xfrm>
          <a:custGeom>
            <a:avLst/>
            <a:gdLst/>
            <a:ahLst/>
            <a:cxnLst/>
            <a:rect l="l" t="t" r="r" b="b"/>
            <a:pathLst>
              <a:path w="36799" h="109128">
                <a:moveTo>
                  <a:pt x="0" y="56712"/>
                </a:moveTo>
                <a:lnTo>
                  <a:pt x="185" y="62053"/>
                </a:lnTo>
                <a:lnTo>
                  <a:pt x="2307" y="74879"/>
                </a:lnTo>
                <a:lnTo>
                  <a:pt x="6800" y="86732"/>
                </a:lnTo>
                <a:lnTo>
                  <a:pt x="13663" y="97613"/>
                </a:lnTo>
                <a:lnTo>
                  <a:pt x="17065" y="101480"/>
                </a:lnTo>
                <a:lnTo>
                  <a:pt x="27057" y="109128"/>
                </a:lnTo>
                <a:lnTo>
                  <a:pt x="35888" y="82345"/>
                </a:lnTo>
                <a:lnTo>
                  <a:pt x="35342" y="74405"/>
                </a:lnTo>
                <a:lnTo>
                  <a:pt x="35342" y="65891"/>
                </a:lnTo>
                <a:lnTo>
                  <a:pt x="35509" y="51340"/>
                </a:lnTo>
                <a:lnTo>
                  <a:pt x="36009" y="38606"/>
                </a:lnTo>
                <a:lnTo>
                  <a:pt x="36799" y="28277"/>
                </a:lnTo>
                <a:lnTo>
                  <a:pt x="34584" y="0"/>
                </a:lnTo>
                <a:lnTo>
                  <a:pt x="23400" y="5873"/>
                </a:lnTo>
                <a:lnTo>
                  <a:pt x="14027" y="14931"/>
                </a:lnTo>
                <a:lnTo>
                  <a:pt x="10445" y="19872"/>
                </a:lnTo>
                <a:lnTo>
                  <a:pt x="4607" y="31132"/>
                </a:lnTo>
                <a:lnTo>
                  <a:pt x="1143" y="43414"/>
                </a:lnTo>
                <a:lnTo>
                  <a:pt x="0" y="56712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0916" y="470340"/>
            <a:ext cx="78969" cy="118141"/>
          </a:xfrm>
          <a:custGeom>
            <a:avLst/>
            <a:gdLst/>
            <a:ahLst/>
            <a:cxnLst/>
            <a:rect l="l" t="t" r="r" b="b"/>
            <a:pathLst>
              <a:path w="78969" h="118141">
                <a:moveTo>
                  <a:pt x="11982" y="116609"/>
                </a:moveTo>
                <a:lnTo>
                  <a:pt x="25956" y="118141"/>
                </a:lnTo>
                <a:lnTo>
                  <a:pt x="33792" y="117670"/>
                </a:lnTo>
                <a:lnTo>
                  <a:pt x="46558" y="114443"/>
                </a:lnTo>
                <a:lnTo>
                  <a:pt x="57557" y="108162"/>
                </a:lnTo>
                <a:lnTo>
                  <a:pt x="66763" y="98831"/>
                </a:lnTo>
                <a:lnTo>
                  <a:pt x="74351" y="85249"/>
                </a:lnTo>
                <a:lnTo>
                  <a:pt x="77804" y="72913"/>
                </a:lnTo>
                <a:lnTo>
                  <a:pt x="78969" y="59133"/>
                </a:lnTo>
                <a:lnTo>
                  <a:pt x="78756" y="53282"/>
                </a:lnTo>
                <a:lnTo>
                  <a:pt x="76685" y="40621"/>
                </a:lnTo>
                <a:lnTo>
                  <a:pt x="72411" y="28848"/>
                </a:lnTo>
                <a:lnTo>
                  <a:pt x="63039" y="15370"/>
                </a:lnTo>
                <a:lnTo>
                  <a:pt x="53100" y="7508"/>
                </a:lnTo>
                <a:lnTo>
                  <a:pt x="38318" y="1487"/>
                </a:lnTo>
                <a:lnTo>
                  <a:pt x="25591" y="0"/>
                </a:lnTo>
                <a:lnTo>
                  <a:pt x="20582" y="193"/>
                </a:lnTo>
                <a:lnTo>
                  <a:pt x="7527" y="2888"/>
                </a:lnTo>
                <a:lnTo>
                  <a:pt x="9742" y="31165"/>
                </a:lnTo>
                <a:lnTo>
                  <a:pt x="10653" y="22148"/>
                </a:lnTo>
                <a:lnTo>
                  <a:pt x="12475" y="16112"/>
                </a:lnTo>
                <a:lnTo>
                  <a:pt x="15572" y="13041"/>
                </a:lnTo>
                <a:lnTo>
                  <a:pt x="18486" y="9987"/>
                </a:lnTo>
                <a:lnTo>
                  <a:pt x="21948" y="8460"/>
                </a:lnTo>
                <a:lnTo>
                  <a:pt x="29417" y="8460"/>
                </a:lnTo>
                <a:lnTo>
                  <a:pt x="32150" y="9286"/>
                </a:lnTo>
                <a:lnTo>
                  <a:pt x="37251" y="13274"/>
                </a:lnTo>
                <a:lnTo>
                  <a:pt x="39619" y="16938"/>
                </a:lnTo>
                <a:lnTo>
                  <a:pt x="41076" y="21986"/>
                </a:lnTo>
                <a:lnTo>
                  <a:pt x="42914" y="34028"/>
                </a:lnTo>
                <a:lnTo>
                  <a:pt x="43445" y="49828"/>
                </a:lnTo>
                <a:lnTo>
                  <a:pt x="43368" y="60806"/>
                </a:lnTo>
                <a:lnTo>
                  <a:pt x="42917" y="75956"/>
                </a:lnTo>
                <a:lnTo>
                  <a:pt x="42085" y="87552"/>
                </a:lnTo>
                <a:lnTo>
                  <a:pt x="40894" y="95598"/>
                </a:lnTo>
                <a:lnTo>
                  <a:pt x="39983" y="100448"/>
                </a:lnTo>
                <a:lnTo>
                  <a:pt x="37797" y="104220"/>
                </a:lnTo>
                <a:lnTo>
                  <a:pt x="34700" y="106932"/>
                </a:lnTo>
                <a:lnTo>
                  <a:pt x="29235" y="109914"/>
                </a:lnTo>
                <a:lnTo>
                  <a:pt x="21948" y="109914"/>
                </a:lnTo>
                <a:lnTo>
                  <a:pt x="18669" y="108441"/>
                </a:lnTo>
                <a:lnTo>
                  <a:pt x="15754" y="105495"/>
                </a:lnTo>
                <a:lnTo>
                  <a:pt x="12839" y="102567"/>
                </a:lnTo>
                <a:lnTo>
                  <a:pt x="10835" y="98274"/>
                </a:lnTo>
                <a:lnTo>
                  <a:pt x="9924" y="92634"/>
                </a:lnTo>
                <a:lnTo>
                  <a:pt x="8831" y="85233"/>
                </a:lnTo>
                <a:lnTo>
                  <a:pt x="0" y="112016"/>
                </a:lnTo>
                <a:lnTo>
                  <a:pt x="11982" y="11660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01383" y="470340"/>
            <a:ext cx="97100" cy="114800"/>
          </a:xfrm>
          <a:custGeom>
            <a:avLst/>
            <a:gdLst/>
            <a:ahLst/>
            <a:cxnLst/>
            <a:rect l="l" t="t" r="r" b="b"/>
            <a:pathLst>
              <a:path w="97100" h="114800">
                <a:moveTo>
                  <a:pt x="55203" y="16136"/>
                </a:moveTo>
                <a:lnTo>
                  <a:pt x="46272" y="28614"/>
                </a:lnTo>
                <a:lnTo>
                  <a:pt x="46272" y="3341"/>
                </a:lnTo>
                <a:lnTo>
                  <a:pt x="0" y="3341"/>
                </a:lnTo>
                <a:lnTo>
                  <a:pt x="0" y="7741"/>
                </a:lnTo>
                <a:lnTo>
                  <a:pt x="4007" y="8137"/>
                </a:lnTo>
                <a:lnTo>
                  <a:pt x="6740" y="8855"/>
                </a:lnTo>
                <a:lnTo>
                  <a:pt x="8197" y="9897"/>
                </a:lnTo>
                <a:lnTo>
                  <a:pt x="10930" y="12556"/>
                </a:lnTo>
                <a:lnTo>
                  <a:pt x="12388" y="16525"/>
                </a:lnTo>
                <a:lnTo>
                  <a:pt x="12752" y="20585"/>
                </a:lnTo>
                <a:lnTo>
                  <a:pt x="12752" y="98274"/>
                </a:lnTo>
                <a:lnTo>
                  <a:pt x="11841" y="104256"/>
                </a:lnTo>
                <a:lnTo>
                  <a:pt x="8380" y="108782"/>
                </a:lnTo>
                <a:lnTo>
                  <a:pt x="4918" y="110112"/>
                </a:lnTo>
                <a:lnTo>
                  <a:pt x="0" y="110507"/>
                </a:lnTo>
                <a:lnTo>
                  <a:pt x="0" y="114800"/>
                </a:lnTo>
                <a:lnTo>
                  <a:pt x="61211" y="114800"/>
                </a:lnTo>
                <a:lnTo>
                  <a:pt x="61211" y="110507"/>
                </a:lnTo>
                <a:lnTo>
                  <a:pt x="56657" y="110273"/>
                </a:lnTo>
                <a:lnTo>
                  <a:pt x="53377" y="109645"/>
                </a:lnTo>
                <a:lnTo>
                  <a:pt x="51556" y="108657"/>
                </a:lnTo>
                <a:lnTo>
                  <a:pt x="48276" y="106088"/>
                </a:lnTo>
                <a:lnTo>
                  <a:pt x="46637" y="102675"/>
                </a:lnTo>
                <a:lnTo>
                  <a:pt x="46455" y="99783"/>
                </a:lnTo>
                <a:lnTo>
                  <a:pt x="46455" y="95256"/>
                </a:lnTo>
                <a:lnTo>
                  <a:pt x="46272" y="88574"/>
                </a:lnTo>
                <a:lnTo>
                  <a:pt x="46273" y="62517"/>
                </a:lnTo>
                <a:lnTo>
                  <a:pt x="47258" y="49394"/>
                </a:lnTo>
                <a:lnTo>
                  <a:pt x="50098" y="37434"/>
                </a:lnTo>
                <a:lnTo>
                  <a:pt x="51920" y="32422"/>
                </a:lnTo>
                <a:lnTo>
                  <a:pt x="54288" y="28560"/>
                </a:lnTo>
                <a:lnTo>
                  <a:pt x="57567" y="25866"/>
                </a:lnTo>
                <a:lnTo>
                  <a:pt x="61940" y="23243"/>
                </a:lnTo>
                <a:lnTo>
                  <a:pt x="66312" y="23477"/>
                </a:lnTo>
                <a:lnTo>
                  <a:pt x="69409" y="25776"/>
                </a:lnTo>
                <a:lnTo>
                  <a:pt x="72688" y="28489"/>
                </a:lnTo>
                <a:lnTo>
                  <a:pt x="75785" y="31183"/>
                </a:lnTo>
                <a:lnTo>
                  <a:pt x="79429" y="32548"/>
                </a:lnTo>
                <a:lnTo>
                  <a:pt x="87444" y="32548"/>
                </a:lnTo>
                <a:lnTo>
                  <a:pt x="90541" y="31075"/>
                </a:lnTo>
                <a:lnTo>
                  <a:pt x="93274" y="28129"/>
                </a:lnTo>
                <a:lnTo>
                  <a:pt x="95825" y="25183"/>
                </a:lnTo>
                <a:lnTo>
                  <a:pt x="97100" y="21052"/>
                </a:lnTo>
                <a:lnTo>
                  <a:pt x="97100" y="10723"/>
                </a:lnTo>
                <a:lnTo>
                  <a:pt x="95825" y="6843"/>
                </a:lnTo>
                <a:lnTo>
                  <a:pt x="93092" y="4113"/>
                </a:lnTo>
                <a:lnTo>
                  <a:pt x="90359" y="1365"/>
                </a:lnTo>
                <a:lnTo>
                  <a:pt x="86898" y="0"/>
                </a:lnTo>
                <a:lnTo>
                  <a:pt x="77060" y="0"/>
                </a:lnTo>
                <a:lnTo>
                  <a:pt x="71595" y="1886"/>
                </a:lnTo>
                <a:lnTo>
                  <a:pt x="65948" y="5658"/>
                </a:lnTo>
                <a:lnTo>
                  <a:pt x="63169" y="7765"/>
                </a:lnTo>
                <a:lnTo>
                  <a:pt x="55203" y="1613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4697" y="470340"/>
            <a:ext cx="190739" cy="114800"/>
          </a:xfrm>
          <a:custGeom>
            <a:avLst/>
            <a:gdLst/>
            <a:ahLst/>
            <a:cxnLst/>
            <a:rect l="l" t="t" r="r" b="b"/>
            <a:pathLst>
              <a:path w="190739" h="114800">
                <a:moveTo>
                  <a:pt x="58296" y="114800"/>
                </a:moveTo>
                <a:lnTo>
                  <a:pt x="58296" y="110507"/>
                </a:lnTo>
                <a:lnTo>
                  <a:pt x="53377" y="110022"/>
                </a:lnTo>
                <a:lnTo>
                  <a:pt x="50098" y="108549"/>
                </a:lnTo>
                <a:lnTo>
                  <a:pt x="47001" y="103537"/>
                </a:lnTo>
                <a:lnTo>
                  <a:pt x="46090" y="98346"/>
                </a:lnTo>
                <a:lnTo>
                  <a:pt x="46090" y="30626"/>
                </a:lnTo>
                <a:lnTo>
                  <a:pt x="50463" y="24680"/>
                </a:lnTo>
                <a:lnTo>
                  <a:pt x="54470" y="20459"/>
                </a:lnTo>
                <a:lnTo>
                  <a:pt x="58296" y="17998"/>
                </a:lnTo>
                <a:lnTo>
                  <a:pt x="60847" y="16328"/>
                </a:lnTo>
                <a:lnTo>
                  <a:pt x="63761" y="15483"/>
                </a:lnTo>
                <a:lnTo>
                  <a:pt x="69227" y="15483"/>
                </a:lnTo>
                <a:lnTo>
                  <a:pt x="73235" y="17639"/>
                </a:lnTo>
                <a:lnTo>
                  <a:pt x="76332" y="21052"/>
                </a:lnTo>
                <a:lnTo>
                  <a:pt x="77971" y="26135"/>
                </a:lnTo>
                <a:lnTo>
                  <a:pt x="78336" y="32458"/>
                </a:lnTo>
                <a:lnTo>
                  <a:pt x="78336" y="96999"/>
                </a:lnTo>
                <a:lnTo>
                  <a:pt x="78153" y="101220"/>
                </a:lnTo>
                <a:lnTo>
                  <a:pt x="75603" y="106788"/>
                </a:lnTo>
                <a:lnTo>
                  <a:pt x="72142" y="109573"/>
                </a:lnTo>
                <a:lnTo>
                  <a:pt x="66494" y="110507"/>
                </a:lnTo>
                <a:lnTo>
                  <a:pt x="66494" y="114800"/>
                </a:lnTo>
                <a:lnTo>
                  <a:pt x="124973" y="114800"/>
                </a:lnTo>
                <a:lnTo>
                  <a:pt x="124973" y="110507"/>
                </a:lnTo>
                <a:lnTo>
                  <a:pt x="119690" y="110183"/>
                </a:lnTo>
                <a:lnTo>
                  <a:pt x="116228" y="108567"/>
                </a:lnTo>
                <a:lnTo>
                  <a:pt x="114407" y="105621"/>
                </a:lnTo>
                <a:lnTo>
                  <a:pt x="112949" y="103555"/>
                </a:lnTo>
                <a:lnTo>
                  <a:pt x="112221" y="98508"/>
                </a:lnTo>
                <a:lnTo>
                  <a:pt x="112221" y="30626"/>
                </a:lnTo>
                <a:lnTo>
                  <a:pt x="115864" y="25632"/>
                </a:lnTo>
                <a:lnTo>
                  <a:pt x="119508" y="21878"/>
                </a:lnTo>
                <a:lnTo>
                  <a:pt x="122969" y="19363"/>
                </a:lnTo>
                <a:lnTo>
                  <a:pt x="126613" y="16867"/>
                </a:lnTo>
                <a:lnTo>
                  <a:pt x="130074" y="15609"/>
                </a:lnTo>
                <a:lnTo>
                  <a:pt x="135904" y="15609"/>
                </a:lnTo>
                <a:lnTo>
                  <a:pt x="139729" y="17585"/>
                </a:lnTo>
                <a:lnTo>
                  <a:pt x="142644" y="20890"/>
                </a:lnTo>
                <a:lnTo>
                  <a:pt x="143373" y="23603"/>
                </a:lnTo>
                <a:lnTo>
                  <a:pt x="144284" y="26297"/>
                </a:lnTo>
                <a:lnTo>
                  <a:pt x="144648" y="32620"/>
                </a:lnTo>
                <a:lnTo>
                  <a:pt x="144648" y="98184"/>
                </a:lnTo>
                <a:lnTo>
                  <a:pt x="143919" y="103124"/>
                </a:lnTo>
                <a:lnTo>
                  <a:pt x="140276" y="108369"/>
                </a:lnTo>
                <a:lnTo>
                  <a:pt x="136997" y="110112"/>
                </a:lnTo>
                <a:lnTo>
                  <a:pt x="132260" y="110507"/>
                </a:lnTo>
                <a:lnTo>
                  <a:pt x="132260" y="114800"/>
                </a:lnTo>
                <a:lnTo>
                  <a:pt x="190739" y="114800"/>
                </a:lnTo>
                <a:lnTo>
                  <a:pt x="190739" y="110507"/>
                </a:lnTo>
                <a:lnTo>
                  <a:pt x="185820" y="109878"/>
                </a:lnTo>
                <a:lnTo>
                  <a:pt x="182541" y="108513"/>
                </a:lnTo>
                <a:lnTo>
                  <a:pt x="179262" y="104381"/>
                </a:lnTo>
                <a:lnTo>
                  <a:pt x="178533" y="99064"/>
                </a:lnTo>
                <a:lnTo>
                  <a:pt x="178531" y="43748"/>
                </a:lnTo>
                <a:lnTo>
                  <a:pt x="177808" y="28972"/>
                </a:lnTo>
                <a:lnTo>
                  <a:pt x="175800" y="18771"/>
                </a:lnTo>
                <a:lnTo>
                  <a:pt x="173979" y="13328"/>
                </a:lnTo>
                <a:lnTo>
                  <a:pt x="170699" y="8837"/>
                </a:lnTo>
                <a:lnTo>
                  <a:pt x="166145" y="5299"/>
                </a:lnTo>
                <a:lnTo>
                  <a:pt x="161408" y="1760"/>
                </a:lnTo>
                <a:lnTo>
                  <a:pt x="155214" y="0"/>
                </a:lnTo>
                <a:lnTo>
                  <a:pt x="141005" y="0"/>
                </a:lnTo>
                <a:lnTo>
                  <a:pt x="134811" y="1580"/>
                </a:lnTo>
                <a:lnTo>
                  <a:pt x="128981" y="4760"/>
                </a:lnTo>
                <a:lnTo>
                  <a:pt x="122969" y="7939"/>
                </a:lnTo>
                <a:lnTo>
                  <a:pt x="116775" y="13112"/>
                </a:lnTo>
                <a:lnTo>
                  <a:pt x="110399" y="20262"/>
                </a:lnTo>
                <a:lnTo>
                  <a:pt x="107666" y="13418"/>
                </a:lnTo>
                <a:lnTo>
                  <a:pt x="103840" y="8334"/>
                </a:lnTo>
                <a:lnTo>
                  <a:pt x="98922" y="4993"/>
                </a:lnTo>
                <a:lnTo>
                  <a:pt x="94003" y="1670"/>
                </a:lnTo>
                <a:lnTo>
                  <a:pt x="87991" y="0"/>
                </a:lnTo>
                <a:lnTo>
                  <a:pt x="74510" y="0"/>
                </a:lnTo>
                <a:lnTo>
                  <a:pt x="68680" y="1329"/>
                </a:lnTo>
                <a:lnTo>
                  <a:pt x="63397" y="3987"/>
                </a:lnTo>
                <a:lnTo>
                  <a:pt x="58114" y="6646"/>
                </a:lnTo>
                <a:lnTo>
                  <a:pt x="52284" y="11316"/>
                </a:lnTo>
                <a:lnTo>
                  <a:pt x="46090" y="17998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5100" y="8370"/>
                </a:lnTo>
                <a:lnTo>
                  <a:pt x="8380" y="9735"/>
                </a:lnTo>
                <a:lnTo>
                  <a:pt x="11477" y="13867"/>
                </a:lnTo>
                <a:lnTo>
                  <a:pt x="12205" y="19112"/>
                </a:lnTo>
                <a:lnTo>
                  <a:pt x="12205" y="99064"/>
                </a:lnTo>
                <a:lnTo>
                  <a:pt x="11659" y="104220"/>
                </a:lnTo>
                <a:lnTo>
                  <a:pt x="8197" y="108513"/>
                </a:lnTo>
                <a:lnTo>
                  <a:pt x="4736" y="110022"/>
                </a:lnTo>
                <a:lnTo>
                  <a:pt x="0" y="110507"/>
                </a:lnTo>
                <a:lnTo>
                  <a:pt x="0" y="114800"/>
                </a:lnTo>
                <a:lnTo>
                  <a:pt x="58296" y="11480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3181" y="470340"/>
            <a:ext cx="68848" cy="55073"/>
          </a:xfrm>
          <a:custGeom>
            <a:avLst/>
            <a:gdLst/>
            <a:ahLst/>
            <a:cxnLst/>
            <a:rect l="l" t="t" r="r" b="b"/>
            <a:pathLst>
              <a:path w="68848" h="55073">
                <a:moveTo>
                  <a:pt x="24040" y="20"/>
                </a:moveTo>
                <a:lnTo>
                  <a:pt x="11491" y="2102"/>
                </a:lnTo>
                <a:lnTo>
                  <a:pt x="0" y="7597"/>
                </a:lnTo>
                <a:lnTo>
                  <a:pt x="6525" y="37491"/>
                </a:lnTo>
                <a:lnTo>
                  <a:pt x="8717" y="24239"/>
                </a:lnTo>
                <a:lnTo>
                  <a:pt x="13466" y="13831"/>
                </a:lnTo>
                <a:lnTo>
                  <a:pt x="16017" y="9771"/>
                </a:lnTo>
                <a:lnTo>
                  <a:pt x="19478" y="7741"/>
                </a:lnTo>
                <a:lnTo>
                  <a:pt x="26583" y="7741"/>
                </a:lnTo>
                <a:lnTo>
                  <a:pt x="30409" y="9897"/>
                </a:lnTo>
                <a:lnTo>
                  <a:pt x="33506" y="12358"/>
                </a:lnTo>
                <a:lnTo>
                  <a:pt x="35692" y="15968"/>
                </a:lnTo>
                <a:lnTo>
                  <a:pt x="37149" y="20747"/>
                </a:lnTo>
                <a:lnTo>
                  <a:pt x="38668" y="31410"/>
                </a:lnTo>
                <a:lnTo>
                  <a:pt x="39153" y="47080"/>
                </a:lnTo>
                <a:lnTo>
                  <a:pt x="6361" y="47080"/>
                </a:lnTo>
                <a:lnTo>
                  <a:pt x="6908" y="55073"/>
                </a:lnTo>
                <a:lnTo>
                  <a:pt x="68848" y="55073"/>
                </a:lnTo>
                <a:lnTo>
                  <a:pt x="68475" y="48670"/>
                </a:lnTo>
                <a:lnTo>
                  <a:pt x="66122" y="34770"/>
                </a:lnTo>
                <a:lnTo>
                  <a:pt x="61744" y="23173"/>
                </a:lnTo>
                <a:lnTo>
                  <a:pt x="55367" y="13885"/>
                </a:lnTo>
                <a:lnTo>
                  <a:pt x="49353" y="8248"/>
                </a:lnTo>
                <a:lnTo>
                  <a:pt x="38103" y="2059"/>
                </a:lnTo>
                <a:lnTo>
                  <a:pt x="25490" y="0"/>
                </a:lnTo>
                <a:lnTo>
                  <a:pt x="24040" y="2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27480" y="477937"/>
            <a:ext cx="94549" cy="110544"/>
          </a:xfrm>
          <a:custGeom>
            <a:avLst/>
            <a:gdLst/>
            <a:ahLst/>
            <a:cxnLst/>
            <a:rect l="l" t="t" r="r" b="b"/>
            <a:pathLst>
              <a:path w="94549" h="110544">
                <a:moveTo>
                  <a:pt x="32063" y="35316"/>
                </a:moveTo>
                <a:lnTo>
                  <a:pt x="32226" y="29894"/>
                </a:lnTo>
                <a:lnTo>
                  <a:pt x="25701" y="0"/>
                </a:lnTo>
                <a:lnTo>
                  <a:pt x="15302" y="8910"/>
                </a:lnTo>
                <a:lnTo>
                  <a:pt x="10070" y="15552"/>
                </a:lnTo>
                <a:lnTo>
                  <a:pt x="4475" y="26477"/>
                </a:lnTo>
                <a:lnTo>
                  <a:pt x="1118" y="39064"/>
                </a:lnTo>
                <a:lnTo>
                  <a:pt x="0" y="53314"/>
                </a:lnTo>
                <a:lnTo>
                  <a:pt x="14" y="55017"/>
                </a:lnTo>
                <a:lnTo>
                  <a:pt x="1342" y="68686"/>
                </a:lnTo>
                <a:lnTo>
                  <a:pt x="4847" y="80837"/>
                </a:lnTo>
                <a:lnTo>
                  <a:pt x="10566" y="91467"/>
                </a:lnTo>
                <a:lnTo>
                  <a:pt x="13411" y="95275"/>
                </a:lnTo>
                <a:lnTo>
                  <a:pt x="22968" y="103758"/>
                </a:lnTo>
                <a:lnTo>
                  <a:pt x="34720" y="108847"/>
                </a:lnTo>
                <a:lnTo>
                  <a:pt x="48641" y="110544"/>
                </a:lnTo>
                <a:lnTo>
                  <a:pt x="50158" y="110522"/>
                </a:lnTo>
                <a:lnTo>
                  <a:pt x="62979" y="108412"/>
                </a:lnTo>
                <a:lnTo>
                  <a:pt x="74328" y="102856"/>
                </a:lnTo>
                <a:lnTo>
                  <a:pt x="79409" y="98702"/>
                </a:lnTo>
                <a:lnTo>
                  <a:pt x="87302" y="89284"/>
                </a:lnTo>
                <a:lnTo>
                  <a:pt x="94549" y="76684"/>
                </a:lnTo>
                <a:lnTo>
                  <a:pt x="90541" y="74061"/>
                </a:lnTo>
                <a:lnTo>
                  <a:pt x="85987" y="80977"/>
                </a:lnTo>
                <a:lnTo>
                  <a:pt x="81797" y="85755"/>
                </a:lnTo>
                <a:lnTo>
                  <a:pt x="77789" y="88432"/>
                </a:lnTo>
                <a:lnTo>
                  <a:pt x="73963" y="91090"/>
                </a:lnTo>
                <a:lnTo>
                  <a:pt x="69409" y="92419"/>
                </a:lnTo>
                <a:lnTo>
                  <a:pt x="56839" y="92419"/>
                </a:lnTo>
                <a:lnTo>
                  <a:pt x="50098" y="89114"/>
                </a:lnTo>
                <a:lnTo>
                  <a:pt x="44633" y="82522"/>
                </a:lnTo>
                <a:lnTo>
                  <a:pt x="38731" y="73505"/>
                </a:lnTo>
                <a:lnTo>
                  <a:pt x="34514" y="61584"/>
                </a:lnTo>
                <a:lnTo>
                  <a:pt x="32609" y="47476"/>
                </a:lnTo>
                <a:lnTo>
                  <a:pt x="32063" y="39483"/>
                </a:lnTo>
                <a:lnTo>
                  <a:pt x="32063" y="3531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40794" y="470340"/>
            <a:ext cx="40078" cy="116139"/>
          </a:xfrm>
          <a:custGeom>
            <a:avLst/>
            <a:gdLst/>
            <a:ahLst/>
            <a:cxnLst/>
            <a:rect l="l" t="t" r="r" b="b"/>
            <a:pathLst>
              <a:path w="40078" h="116139">
                <a:moveTo>
                  <a:pt x="0" y="61037"/>
                </a:moveTo>
                <a:lnTo>
                  <a:pt x="1241" y="76111"/>
                </a:lnTo>
                <a:lnTo>
                  <a:pt x="4566" y="88322"/>
                </a:lnTo>
                <a:lnTo>
                  <a:pt x="10019" y="99064"/>
                </a:lnTo>
                <a:lnTo>
                  <a:pt x="20015" y="110133"/>
                </a:lnTo>
                <a:lnTo>
                  <a:pt x="31206" y="116139"/>
                </a:lnTo>
                <a:lnTo>
                  <a:pt x="35342" y="55666"/>
                </a:lnTo>
                <a:lnTo>
                  <a:pt x="35377" y="51454"/>
                </a:lnTo>
                <a:lnTo>
                  <a:pt x="36220" y="37370"/>
                </a:lnTo>
                <a:lnTo>
                  <a:pt x="38257" y="27177"/>
                </a:lnTo>
                <a:lnTo>
                  <a:pt x="40078" y="20980"/>
                </a:lnTo>
                <a:lnTo>
                  <a:pt x="38621" y="0"/>
                </a:lnTo>
                <a:lnTo>
                  <a:pt x="30787" y="2424"/>
                </a:lnTo>
                <a:lnTo>
                  <a:pt x="23500" y="7274"/>
                </a:lnTo>
                <a:lnTo>
                  <a:pt x="21785" y="8475"/>
                </a:lnTo>
                <a:lnTo>
                  <a:pt x="13001" y="17150"/>
                </a:lnTo>
                <a:lnTo>
                  <a:pt x="6194" y="28776"/>
                </a:lnTo>
                <a:lnTo>
                  <a:pt x="3678" y="35435"/>
                </a:lnTo>
                <a:lnTo>
                  <a:pt x="909" y="47677"/>
                </a:lnTo>
                <a:lnTo>
                  <a:pt x="0" y="610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72000" y="423475"/>
            <a:ext cx="91399" cy="165006"/>
          </a:xfrm>
          <a:custGeom>
            <a:avLst/>
            <a:gdLst/>
            <a:ahLst/>
            <a:cxnLst/>
            <a:rect l="l" t="t" r="r" b="b"/>
            <a:pathLst>
              <a:path w="91399" h="165006">
                <a:moveTo>
                  <a:pt x="32555" y="5011"/>
                </a:moveTo>
                <a:lnTo>
                  <a:pt x="36199" y="5568"/>
                </a:lnTo>
                <a:lnTo>
                  <a:pt x="38203" y="6682"/>
                </a:lnTo>
                <a:lnTo>
                  <a:pt x="41482" y="9502"/>
                </a:lnTo>
                <a:lnTo>
                  <a:pt x="43122" y="13561"/>
                </a:lnTo>
                <a:lnTo>
                  <a:pt x="43486" y="18681"/>
                </a:lnTo>
                <a:lnTo>
                  <a:pt x="43486" y="60804"/>
                </a:lnTo>
                <a:lnTo>
                  <a:pt x="38749" y="55648"/>
                </a:lnTo>
                <a:lnTo>
                  <a:pt x="34377" y="52020"/>
                </a:lnTo>
                <a:lnTo>
                  <a:pt x="30187" y="49954"/>
                </a:lnTo>
                <a:lnTo>
                  <a:pt x="25997" y="47888"/>
                </a:lnTo>
                <a:lnTo>
                  <a:pt x="21078" y="46864"/>
                </a:lnTo>
                <a:lnTo>
                  <a:pt x="7415" y="46864"/>
                </a:lnTo>
                <a:lnTo>
                  <a:pt x="8872" y="67845"/>
                </a:lnTo>
                <a:lnTo>
                  <a:pt x="11241" y="63516"/>
                </a:lnTo>
                <a:lnTo>
                  <a:pt x="14338" y="61037"/>
                </a:lnTo>
                <a:lnTo>
                  <a:pt x="16159" y="59456"/>
                </a:lnTo>
                <a:lnTo>
                  <a:pt x="18710" y="58666"/>
                </a:lnTo>
                <a:lnTo>
                  <a:pt x="23726" y="58778"/>
                </a:lnTo>
                <a:lnTo>
                  <a:pt x="34529" y="63611"/>
                </a:lnTo>
                <a:lnTo>
                  <a:pt x="43486" y="75587"/>
                </a:lnTo>
                <a:lnTo>
                  <a:pt x="43486" y="134236"/>
                </a:lnTo>
                <a:lnTo>
                  <a:pt x="43106" y="134900"/>
                </a:lnTo>
                <a:lnTo>
                  <a:pt x="33603" y="146744"/>
                </a:lnTo>
                <a:lnTo>
                  <a:pt x="23447" y="150690"/>
                </a:lnTo>
                <a:lnTo>
                  <a:pt x="20350" y="150690"/>
                </a:lnTo>
                <a:lnTo>
                  <a:pt x="15795" y="148426"/>
                </a:lnTo>
                <a:lnTo>
                  <a:pt x="12334" y="145408"/>
                </a:lnTo>
                <a:lnTo>
                  <a:pt x="9419" y="140523"/>
                </a:lnTo>
                <a:lnTo>
                  <a:pt x="7233" y="133769"/>
                </a:lnTo>
                <a:lnTo>
                  <a:pt x="6186" y="129502"/>
                </a:lnTo>
                <a:lnTo>
                  <a:pt x="4660" y="117811"/>
                </a:lnTo>
                <a:lnTo>
                  <a:pt x="4136" y="102531"/>
                </a:lnTo>
                <a:lnTo>
                  <a:pt x="0" y="163004"/>
                </a:lnTo>
                <a:lnTo>
                  <a:pt x="13062" y="165006"/>
                </a:lnTo>
                <a:lnTo>
                  <a:pt x="18710" y="165006"/>
                </a:lnTo>
                <a:lnTo>
                  <a:pt x="23811" y="163766"/>
                </a:lnTo>
                <a:lnTo>
                  <a:pt x="28365" y="161306"/>
                </a:lnTo>
                <a:lnTo>
                  <a:pt x="32738" y="158845"/>
                </a:lnTo>
                <a:lnTo>
                  <a:pt x="37839" y="154192"/>
                </a:lnTo>
                <a:lnTo>
                  <a:pt x="43486" y="147366"/>
                </a:lnTo>
                <a:lnTo>
                  <a:pt x="43486" y="165006"/>
                </a:lnTo>
                <a:lnTo>
                  <a:pt x="91399" y="155827"/>
                </a:lnTo>
                <a:lnTo>
                  <a:pt x="91399" y="151893"/>
                </a:lnTo>
                <a:lnTo>
                  <a:pt x="86844" y="151570"/>
                </a:lnTo>
                <a:lnTo>
                  <a:pt x="83565" y="150779"/>
                </a:lnTo>
                <a:lnTo>
                  <a:pt x="78828" y="146289"/>
                </a:lnTo>
                <a:lnTo>
                  <a:pt x="77371" y="136948"/>
                </a:lnTo>
                <a:lnTo>
                  <a:pt x="77371" y="0"/>
                </a:lnTo>
                <a:lnTo>
                  <a:pt x="27272" y="0"/>
                </a:lnTo>
                <a:lnTo>
                  <a:pt x="27272" y="5011"/>
                </a:lnTo>
                <a:lnTo>
                  <a:pt x="32555" y="501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87871" y="419793"/>
            <a:ext cx="92910" cy="165347"/>
          </a:xfrm>
          <a:custGeom>
            <a:avLst/>
            <a:gdLst/>
            <a:ahLst/>
            <a:cxnLst/>
            <a:rect l="l" t="t" r="r" b="b"/>
            <a:pathLst>
              <a:path w="92910" h="165347">
                <a:moveTo>
                  <a:pt x="50098" y="53888"/>
                </a:moveTo>
                <a:lnTo>
                  <a:pt x="50098" y="39697"/>
                </a:lnTo>
                <a:lnTo>
                  <a:pt x="49734" y="18825"/>
                </a:lnTo>
                <a:lnTo>
                  <a:pt x="49734" y="14621"/>
                </a:lnTo>
                <a:lnTo>
                  <a:pt x="50645" y="11550"/>
                </a:lnTo>
                <a:lnTo>
                  <a:pt x="53742" y="7741"/>
                </a:lnTo>
                <a:lnTo>
                  <a:pt x="57932" y="6789"/>
                </a:lnTo>
                <a:lnTo>
                  <a:pt x="61393" y="7382"/>
                </a:lnTo>
                <a:lnTo>
                  <a:pt x="64126" y="10598"/>
                </a:lnTo>
                <a:lnTo>
                  <a:pt x="64126" y="13472"/>
                </a:lnTo>
                <a:lnTo>
                  <a:pt x="63761" y="16094"/>
                </a:lnTo>
                <a:lnTo>
                  <a:pt x="63033" y="20495"/>
                </a:lnTo>
                <a:lnTo>
                  <a:pt x="63033" y="23118"/>
                </a:lnTo>
                <a:lnTo>
                  <a:pt x="64126" y="25507"/>
                </a:lnTo>
                <a:lnTo>
                  <a:pt x="66676" y="27644"/>
                </a:lnTo>
                <a:lnTo>
                  <a:pt x="69045" y="29800"/>
                </a:lnTo>
                <a:lnTo>
                  <a:pt x="72506" y="30878"/>
                </a:lnTo>
                <a:lnTo>
                  <a:pt x="81615" y="30878"/>
                </a:lnTo>
                <a:lnTo>
                  <a:pt x="85441" y="29566"/>
                </a:lnTo>
                <a:lnTo>
                  <a:pt x="88538" y="26944"/>
                </a:lnTo>
                <a:lnTo>
                  <a:pt x="91452" y="24321"/>
                </a:lnTo>
                <a:lnTo>
                  <a:pt x="92910" y="21214"/>
                </a:lnTo>
                <a:lnTo>
                  <a:pt x="92910" y="13184"/>
                </a:lnTo>
                <a:lnTo>
                  <a:pt x="90541" y="9125"/>
                </a:lnTo>
                <a:lnTo>
                  <a:pt x="85805" y="5478"/>
                </a:lnTo>
                <a:lnTo>
                  <a:pt x="80886" y="1814"/>
                </a:lnTo>
                <a:lnTo>
                  <a:pt x="73599" y="0"/>
                </a:lnTo>
                <a:lnTo>
                  <a:pt x="63761" y="0"/>
                </a:lnTo>
                <a:lnTo>
                  <a:pt x="51351" y="1051"/>
                </a:lnTo>
                <a:lnTo>
                  <a:pt x="39165" y="4856"/>
                </a:lnTo>
                <a:lnTo>
                  <a:pt x="29148" y="11442"/>
                </a:lnTo>
                <a:lnTo>
                  <a:pt x="24756" y="15980"/>
                </a:lnTo>
                <a:lnTo>
                  <a:pt x="18473" y="27079"/>
                </a:lnTo>
                <a:lnTo>
                  <a:pt x="16395" y="40057"/>
                </a:lnTo>
                <a:lnTo>
                  <a:pt x="16578" y="45661"/>
                </a:lnTo>
                <a:lnTo>
                  <a:pt x="16578" y="53888"/>
                </a:lnTo>
                <a:lnTo>
                  <a:pt x="0" y="53888"/>
                </a:lnTo>
                <a:lnTo>
                  <a:pt x="0" y="65564"/>
                </a:lnTo>
                <a:lnTo>
                  <a:pt x="16578" y="65564"/>
                </a:lnTo>
                <a:lnTo>
                  <a:pt x="16578" y="148965"/>
                </a:lnTo>
                <a:lnTo>
                  <a:pt x="16031" y="152953"/>
                </a:lnTo>
                <a:lnTo>
                  <a:pt x="15302" y="154857"/>
                </a:lnTo>
                <a:lnTo>
                  <a:pt x="13116" y="158252"/>
                </a:lnTo>
                <a:lnTo>
                  <a:pt x="8744" y="160407"/>
                </a:lnTo>
                <a:lnTo>
                  <a:pt x="5100" y="160982"/>
                </a:lnTo>
                <a:lnTo>
                  <a:pt x="0" y="161054"/>
                </a:lnTo>
                <a:lnTo>
                  <a:pt x="0" y="165347"/>
                </a:lnTo>
                <a:lnTo>
                  <a:pt x="66676" y="165347"/>
                </a:lnTo>
                <a:lnTo>
                  <a:pt x="66676" y="161054"/>
                </a:lnTo>
                <a:lnTo>
                  <a:pt x="59754" y="161288"/>
                </a:lnTo>
                <a:lnTo>
                  <a:pt x="55017" y="159940"/>
                </a:lnTo>
                <a:lnTo>
                  <a:pt x="52466" y="156994"/>
                </a:lnTo>
                <a:lnTo>
                  <a:pt x="50827" y="155090"/>
                </a:lnTo>
                <a:lnTo>
                  <a:pt x="50098" y="150402"/>
                </a:lnTo>
                <a:lnTo>
                  <a:pt x="50098" y="65564"/>
                </a:lnTo>
                <a:lnTo>
                  <a:pt x="66676" y="65564"/>
                </a:lnTo>
                <a:lnTo>
                  <a:pt x="66676" y="53888"/>
                </a:lnTo>
                <a:lnTo>
                  <a:pt x="50098" y="5388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55899" y="423475"/>
            <a:ext cx="147381" cy="161665"/>
          </a:xfrm>
          <a:custGeom>
            <a:avLst/>
            <a:gdLst/>
            <a:ahLst/>
            <a:cxnLst/>
            <a:rect l="l" t="t" r="r" b="b"/>
            <a:pathLst>
              <a:path w="147381" h="161665">
                <a:moveTo>
                  <a:pt x="147381" y="0"/>
                </a:moveTo>
                <a:lnTo>
                  <a:pt x="0" y="0"/>
                </a:lnTo>
                <a:lnTo>
                  <a:pt x="0" y="43757"/>
                </a:lnTo>
                <a:lnTo>
                  <a:pt x="4736" y="43757"/>
                </a:lnTo>
                <a:lnTo>
                  <a:pt x="5882" y="37932"/>
                </a:lnTo>
                <a:lnTo>
                  <a:pt x="10584" y="25654"/>
                </a:lnTo>
                <a:lnTo>
                  <a:pt x="18035" y="16220"/>
                </a:lnTo>
                <a:lnTo>
                  <a:pt x="22954" y="11603"/>
                </a:lnTo>
                <a:lnTo>
                  <a:pt x="30970" y="9304"/>
                </a:lnTo>
                <a:lnTo>
                  <a:pt x="53924" y="9304"/>
                </a:lnTo>
                <a:lnTo>
                  <a:pt x="53924" y="142121"/>
                </a:lnTo>
                <a:lnTo>
                  <a:pt x="53377" y="147115"/>
                </a:lnTo>
                <a:lnTo>
                  <a:pt x="52466" y="149019"/>
                </a:lnTo>
                <a:lnTo>
                  <a:pt x="51373" y="151731"/>
                </a:lnTo>
                <a:lnTo>
                  <a:pt x="47548" y="154749"/>
                </a:lnTo>
                <a:lnTo>
                  <a:pt x="44633" y="156420"/>
                </a:lnTo>
                <a:lnTo>
                  <a:pt x="40807" y="157246"/>
                </a:lnTo>
                <a:lnTo>
                  <a:pt x="30605" y="157246"/>
                </a:lnTo>
                <a:lnTo>
                  <a:pt x="30605" y="161665"/>
                </a:lnTo>
                <a:lnTo>
                  <a:pt x="116411" y="161665"/>
                </a:lnTo>
                <a:lnTo>
                  <a:pt x="116411" y="157246"/>
                </a:lnTo>
                <a:lnTo>
                  <a:pt x="106391" y="157246"/>
                </a:lnTo>
                <a:lnTo>
                  <a:pt x="102747" y="156474"/>
                </a:lnTo>
                <a:lnTo>
                  <a:pt x="100015" y="154929"/>
                </a:lnTo>
                <a:lnTo>
                  <a:pt x="97282" y="153384"/>
                </a:lnTo>
                <a:lnTo>
                  <a:pt x="95460" y="151570"/>
                </a:lnTo>
                <a:lnTo>
                  <a:pt x="93639" y="147438"/>
                </a:lnTo>
                <a:lnTo>
                  <a:pt x="93092" y="142265"/>
                </a:lnTo>
                <a:lnTo>
                  <a:pt x="93092" y="9304"/>
                </a:lnTo>
                <a:lnTo>
                  <a:pt x="112949" y="9304"/>
                </a:lnTo>
                <a:lnTo>
                  <a:pt x="118415" y="10023"/>
                </a:lnTo>
                <a:lnTo>
                  <a:pt x="126977" y="14082"/>
                </a:lnTo>
                <a:lnTo>
                  <a:pt x="131167" y="17585"/>
                </a:lnTo>
                <a:lnTo>
                  <a:pt x="134446" y="22004"/>
                </a:lnTo>
                <a:lnTo>
                  <a:pt x="137543" y="26405"/>
                </a:lnTo>
                <a:lnTo>
                  <a:pt x="140458" y="33662"/>
                </a:lnTo>
                <a:lnTo>
                  <a:pt x="143008" y="43757"/>
                </a:lnTo>
                <a:lnTo>
                  <a:pt x="147381" y="43757"/>
                </a:lnTo>
                <a:lnTo>
                  <a:pt x="147381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42722" y="607828"/>
            <a:ext cx="617033" cy="168814"/>
          </a:xfrm>
          <a:custGeom>
            <a:avLst/>
            <a:gdLst/>
            <a:ahLst/>
            <a:cxnLst/>
            <a:rect l="l" t="t" r="r" b="b"/>
            <a:pathLst>
              <a:path w="617033" h="168814">
                <a:moveTo>
                  <a:pt x="488234" y="81299"/>
                </a:moveTo>
                <a:lnTo>
                  <a:pt x="492606" y="70809"/>
                </a:lnTo>
                <a:lnTo>
                  <a:pt x="496068" y="64504"/>
                </a:lnTo>
                <a:lnTo>
                  <a:pt x="500622" y="60211"/>
                </a:lnTo>
                <a:lnTo>
                  <a:pt x="503537" y="58900"/>
                </a:lnTo>
                <a:lnTo>
                  <a:pt x="506998" y="58415"/>
                </a:lnTo>
                <a:lnTo>
                  <a:pt x="506998" y="54014"/>
                </a:lnTo>
                <a:lnTo>
                  <a:pt x="470016" y="54014"/>
                </a:lnTo>
                <a:lnTo>
                  <a:pt x="470016" y="58415"/>
                </a:lnTo>
                <a:lnTo>
                  <a:pt x="474571" y="58576"/>
                </a:lnTo>
                <a:lnTo>
                  <a:pt x="477850" y="59438"/>
                </a:lnTo>
                <a:lnTo>
                  <a:pt x="481493" y="62528"/>
                </a:lnTo>
                <a:lnTo>
                  <a:pt x="482404" y="67001"/>
                </a:lnTo>
                <a:lnTo>
                  <a:pt x="482404" y="71294"/>
                </a:lnTo>
                <a:lnTo>
                  <a:pt x="480218" y="78605"/>
                </a:lnTo>
                <a:lnTo>
                  <a:pt x="476028" y="88933"/>
                </a:lnTo>
                <a:lnTo>
                  <a:pt x="461090" y="125057"/>
                </a:lnTo>
                <a:lnTo>
                  <a:pt x="442508" y="83221"/>
                </a:lnTo>
                <a:lnTo>
                  <a:pt x="438864" y="75102"/>
                </a:lnTo>
                <a:lnTo>
                  <a:pt x="437224" y="69587"/>
                </a:lnTo>
                <a:lnTo>
                  <a:pt x="437224" y="66642"/>
                </a:lnTo>
                <a:lnTo>
                  <a:pt x="438135" y="62187"/>
                </a:lnTo>
                <a:lnTo>
                  <a:pt x="441415" y="59097"/>
                </a:lnTo>
                <a:lnTo>
                  <a:pt x="443965" y="58415"/>
                </a:lnTo>
                <a:lnTo>
                  <a:pt x="447791" y="58415"/>
                </a:lnTo>
                <a:lnTo>
                  <a:pt x="447791" y="54014"/>
                </a:lnTo>
                <a:lnTo>
                  <a:pt x="387672" y="54014"/>
                </a:lnTo>
                <a:lnTo>
                  <a:pt x="387672" y="58415"/>
                </a:lnTo>
                <a:lnTo>
                  <a:pt x="391316" y="59133"/>
                </a:lnTo>
                <a:lnTo>
                  <a:pt x="394048" y="60516"/>
                </a:lnTo>
                <a:lnTo>
                  <a:pt x="395870" y="62582"/>
                </a:lnTo>
                <a:lnTo>
                  <a:pt x="398421" y="65366"/>
                </a:lnTo>
                <a:lnTo>
                  <a:pt x="402064" y="71959"/>
                </a:lnTo>
                <a:lnTo>
                  <a:pt x="406619" y="82377"/>
                </a:lnTo>
                <a:lnTo>
                  <a:pt x="444694" y="168814"/>
                </a:lnTo>
                <a:lnTo>
                  <a:pt x="450523" y="168814"/>
                </a:lnTo>
                <a:lnTo>
                  <a:pt x="488234" y="81299"/>
                </a:lnTo>
                <a:close/>
              </a:path>
              <a:path w="617033" h="168814">
                <a:moveTo>
                  <a:pt x="572225" y="50693"/>
                </a:moveTo>
                <a:lnTo>
                  <a:pt x="559676" y="52775"/>
                </a:lnTo>
                <a:lnTo>
                  <a:pt x="548184" y="58270"/>
                </a:lnTo>
                <a:lnTo>
                  <a:pt x="554527" y="88164"/>
                </a:lnTo>
                <a:lnTo>
                  <a:pt x="556720" y="74912"/>
                </a:lnTo>
                <a:lnTo>
                  <a:pt x="561469" y="64504"/>
                </a:lnTo>
                <a:lnTo>
                  <a:pt x="564202" y="60444"/>
                </a:lnTo>
                <a:lnTo>
                  <a:pt x="567663" y="58415"/>
                </a:lnTo>
                <a:lnTo>
                  <a:pt x="574586" y="58415"/>
                </a:lnTo>
                <a:lnTo>
                  <a:pt x="578594" y="60570"/>
                </a:lnTo>
                <a:lnTo>
                  <a:pt x="581509" y="63031"/>
                </a:lnTo>
                <a:lnTo>
                  <a:pt x="583695" y="66642"/>
                </a:lnTo>
                <a:lnTo>
                  <a:pt x="585152" y="71420"/>
                </a:lnTo>
                <a:lnTo>
                  <a:pt x="586833" y="82090"/>
                </a:lnTo>
                <a:lnTo>
                  <a:pt x="587338" y="97753"/>
                </a:lnTo>
                <a:lnTo>
                  <a:pt x="554364" y="97753"/>
                </a:lnTo>
                <a:lnTo>
                  <a:pt x="555093" y="105747"/>
                </a:lnTo>
                <a:lnTo>
                  <a:pt x="617033" y="105747"/>
                </a:lnTo>
                <a:lnTo>
                  <a:pt x="616654" y="99284"/>
                </a:lnTo>
                <a:lnTo>
                  <a:pt x="614286" y="85410"/>
                </a:lnTo>
                <a:lnTo>
                  <a:pt x="609858" y="73833"/>
                </a:lnTo>
                <a:lnTo>
                  <a:pt x="603370" y="64558"/>
                </a:lnTo>
                <a:lnTo>
                  <a:pt x="597486" y="59004"/>
                </a:lnTo>
                <a:lnTo>
                  <a:pt x="586287" y="52753"/>
                </a:lnTo>
                <a:lnTo>
                  <a:pt x="573675" y="50673"/>
                </a:lnTo>
                <a:lnTo>
                  <a:pt x="572225" y="50693"/>
                </a:lnTo>
                <a:close/>
              </a:path>
              <a:path w="617033" h="168814">
                <a:moveTo>
                  <a:pt x="554364" y="93586"/>
                </a:moveTo>
                <a:lnTo>
                  <a:pt x="554527" y="88164"/>
                </a:lnTo>
                <a:lnTo>
                  <a:pt x="548184" y="58270"/>
                </a:lnTo>
                <a:lnTo>
                  <a:pt x="537786" y="67180"/>
                </a:lnTo>
                <a:lnTo>
                  <a:pt x="532553" y="73822"/>
                </a:lnTo>
                <a:lnTo>
                  <a:pt x="526959" y="84747"/>
                </a:lnTo>
                <a:lnTo>
                  <a:pt x="523602" y="97334"/>
                </a:lnTo>
                <a:lnTo>
                  <a:pt x="522483" y="111584"/>
                </a:lnTo>
                <a:lnTo>
                  <a:pt x="522497" y="113234"/>
                </a:lnTo>
                <a:lnTo>
                  <a:pt x="523811" y="126925"/>
                </a:lnTo>
                <a:lnTo>
                  <a:pt x="527268" y="139093"/>
                </a:lnTo>
                <a:lnTo>
                  <a:pt x="532867" y="149738"/>
                </a:lnTo>
                <a:lnTo>
                  <a:pt x="535713" y="153545"/>
                </a:lnTo>
                <a:lnTo>
                  <a:pt x="545269" y="162028"/>
                </a:lnTo>
                <a:lnTo>
                  <a:pt x="557022" y="167117"/>
                </a:lnTo>
                <a:lnTo>
                  <a:pt x="570942" y="168814"/>
                </a:lnTo>
                <a:lnTo>
                  <a:pt x="572665" y="168787"/>
                </a:lnTo>
                <a:lnTo>
                  <a:pt x="585521" y="166657"/>
                </a:lnTo>
                <a:lnTo>
                  <a:pt x="596812" y="161126"/>
                </a:lnTo>
                <a:lnTo>
                  <a:pt x="601796" y="156972"/>
                </a:lnTo>
                <a:lnTo>
                  <a:pt x="609656" y="147554"/>
                </a:lnTo>
                <a:lnTo>
                  <a:pt x="617033" y="134954"/>
                </a:lnTo>
                <a:lnTo>
                  <a:pt x="612843" y="132332"/>
                </a:lnTo>
                <a:lnTo>
                  <a:pt x="608471" y="139247"/>
                </a:lnTo>
                <a:lnTo>
                  <a:pt x="604099" y="144025"/>
                </a:lnTo>
                <a:lnTo>
                  <a:pt x="600273" y="146702"/>
                </a:lnTo>
                <a:lnTo>
                  <a:pt x="596265" y="149360"/>
                </a:lnTo>
                <a:lnTo>
                  <a:pt x="591893" y="150690"/>
                </a:lnTo>
                <a:lnTo>
                  <a:pt x="579323" y="150690"/>
                </a:lnTo>
                <a:lnTo>
                  <a:pt x="572582" y="147384"/>
                </a:lnTo>
                <a:lnTo>
                  <a:pt x="566934" y="140792"/>
                </a:lnTo>
                <a:lnTo>
                  <a:pt x="561092" y="131809"/>
                </a:lnTo>
                <a:lnTo>
                  <a:pt x="556953" y="119875"/>
                </a:lnTo>
                <a:lnTo>
                  <a:pt x="555093" y="105747"/>
                </a:lnTo>
                <a:lnTo>
                  <a:pt x="554364" y="97753"/>
                </a:lnTo>
                <a:lnTo>
                  <a:pt x="554364" y="93586"/>
                </a:lnTo>
                <a:close/>
              </a:path>
              <a:path w="617033" h="168814">
                <a:moveTo>
                  <a:pt x="160516" y="75071"/>
                </a:moveTo>
                <a:lnTo>
                  <a:pt x="164870" y="65097"/>
                </a:lnTo>
                <a:lnTo>
                  <a:pt x="167602" y="61037"/>
                </a:lnTo>
                <a:lnTo>
                  <a:pt x="170882" y="59007"/>
                </a:lnTo>
                <a:lnTo>
                  <a:pt x="177258" y="59007"/>
                </a:lnTo>
                <a:lnTo>
                  <a:pt x="179444" y="60013"/>
                </a:lnTo>
                <a:lnTo>
                  <a:pt x="183087" y="63983"/>
                </a:lnTo>
                <a:lnTo>
                  <a:pt x="184363" y="67468"/>
                </a:lnTo>
                <a:lnTo>
                  <a:pt x="184727" y="72479"/>
                </a:lnTo>
                <a:lnTo>
                  <a:pt x="185456" y="80437"/>
                </a:lnTo>
                <a:lnTo>
                  <a:pt x="187460" y="85952"/>
                </a:lnTo>
                <a:lnTo>
                  <a:pt x="190557" y="89059"/>
                </a:lnTo>
                <a:lnTo>
                  <a:pt x="193654" y="92149"/>
                </a:lnTo>
                <a:lnTo>
                  <a:pt x="197662" y="93711"/>
                </a:lnTo>
                <a:lnTo>
                  <a:pt x="206770" y="93711"/>
                </a:lnTo>
                <a:lnTo>
                  <a:pt x="213329" y="89652"/>
                </a:lnTo>
                <a:lnTo>
                  <a:pt x="217519" y="83329"/>
                </a:lnTo>
                <a:lnTo>
                  <a:pt x="217519" y="71653"/>
                </a:lnTo>
                <a:lnTo>
                  <a:pt x="214058" y="65169"/>
                </a:lnTo>
                <a:lnTo>
                  <a:pt x="207135" y="59367"/>
                </a:lnTo>
                <a:lnTo>
                  <a:pt x="193132" y="52316"/>
                </a:lnTo>
                <a:lnTo>
                  <a:pt x="179262" y="50673"/>
                </a:lnTo>
                <a:lnTo>
                  <a:pt x="170598" y="51286"/>
                </a:lnTo>
                <a:lnTo>
                  <a:pt x="158072" y="54853"/>
                </a:lnTo>
                <a:lnTo>
                  <a:pt x="147297" y="61600"/>
                </a:lnTo>
                <a:lnTo>
                  <a:pt x="138272" y="71527"/>
                </a:lnTo>
                <a:lnTo>
                  <a:pt x="130456" y="86013"/>
                </a:lnTo>
                <a:lnTo>
                  <a:pt x="127032" y="98296"/>
                </a:lnTo>
                <a:lnTo>
                  <a:pt x="125884" y="111584"/>
                </a:lnTo>
                <a:lnTo>
                  <a:pt x="126040" y="116556"/>
                </a:lnTo>
                <a:lnTo>
                  <a:pt x="128121" y="129574"/>
                </a:lnTo>
                <a:lnTo>
                  <a:pt x="132623" y="141389"/>
                </a:lnTo>
                <a:lnTo>
                  <a:pt x="139547" y="152001"/>
                </a:lnTo>
                <a:lnTo>
                  <a:pt x="150451" y="161965"/>
                </a:lnTo>
                <a:lnTo>
                  <a:pt x="162088" y="167102"/>
                </a:lnTo>
                <a:lnTo>
                  <a:pt x="175618" y="168814"/>
                </a:lnTo>
                <a:lnTo>
                  <a:pt x="176564" y="168805"/>
                </a:lnTo>
                <a:lnTo>
                  <a:pt x="189068" y="166879"/>
                </a:lnTo>
                <a:lnTo>
                  <a:pt x="200941" y="161593"/>
                </a:lnTo>
                <a:lnTo>
                  <a:pt x="204283" y="159385"/>
                </a:lnTo>
                <a:lnTo>
                  <a:pt x="213287" y="150885"/>
                </a:lnTo>
                <a:lnTo>
                  <a:pt x="220798" y="139606"/>
                </a:lnTo>
                <a:lnTo>
                  <a:pt x="217155" y="136732"/>
                </a:lnTo>
                <a:lnTo>
                  <a:pt x="212236" y="141834"/>
                </a:lnTo>
                <a:lnTo>
                  <a:pt x="208046" y="145283"/>
                </a:lnTo>
                <a:lnTo>
                  <a:pt x="204584" y="147115"/>
                </a:lnTo>
                <a:lnTo>
                  <a:pt x="200941" y="148947"/>
                </a:lnTo>
                <a:lnTo>
                  <a:pt x="197297" y="149863"/>
                </a:lnTo>
                <a:lnTo>
                  <a:pt x="187278" y="149863"/>
                </a:lnTo>
                <a:lnTo>
                  <a:pt x="181994" y="148139"/>
                </a:lnTo>
                <a:lnTo>
                  <a:pt x="177622" y="144726"/>
                </a:lnTo>
                <a:lnTo>
                  <a:pt x="169602" y="135785"/>
                </a:lnTo>
                <a:lnTo>
                  <a:pt x="163594" y="123332"/>
                </a:lnTo>
                <a:lnTo>
                  <a:pt x="162066" y="118463"/>
                </a:lnTo>
                <a:lnTo>
                  <a:pt x="159413" y="106081"/>
                </a:lnTo>
                <a:lnTo>
                  <a:pt x="158494" y="93227"/>
                </a:lnTo>
                <a:lnTo>
                  <a:pt x="158587" y="88842"/>
                </a:lnTo>
                <a:lnTo>
                  <a:pt x="160516" y="75071"/>
                </a:lnTo>
                <a:close/>
              </a:path>
              <a:path w="617033" h="168814">
                <a:moveTo>
                  <a:pt x="49734" y="146989"/>
                </a:moveTo>
                <a:lnTo>
                  <a:pt x="42082" y="146989"/>
                </a:lnTo>
                <a:lnTo>
                  <a:pt x="39168" y="145929"/>
                </a:lnTo>
                <a:lnTo>
                  <a:pt x="37164" y="143774"/>
                </a:lnTo>
                <a:lnTo>
                  <a:pt x="35760" y="164385"/>
                </a:lnTo>
                <a:lnTo>
                  <a:pt x="47285" y="158418"/>
                </a:lnTo>
                <a:lnTo>
                  <a:pt x="59571" y="149019"/>
                </a:lnTo>
                <a:lnTo>
                  <a:pt x="54288" y="144762"/>
                </a:lnTo>
                <a:lnTo>
                  <a:pt x="49734" y="146989"/>
                </a:lnTo>
                <a:close/>
              </a:path>
              <a:path w="617033" h="168814">
                <a:moveTo>
                  <a:pt x="2800" y="133021"/>
                </a:moveTo>
                <a:lnTo>
                  <a:pt x="0" y="145085"/>
                </a:lnTo>
                <a:lnTo>
                  <a:pt x="0" y="151372"/>
                </a:lnTo>
                <a:lnTo>
                  <a:pt x="2186" y="156599"/>
                </a:lnTo>
                <a:lnTo>
                  <a:pt x="6376" y="160767"/>
                </a:lnTo>
                <a:lnTo>
                  <a:pt x="10748" y="164934"/>
                </a:lnTo>
                <a:lnTo>
                  <a:pt x="16031" y="167018"/>
                </a:lnTo>
                <a:lnTo>
                  <a:pt x="25028" y="166920"/>
                </a:lnTo>
                <a:lnTo>
                  <a:pt x="35760" y="164385"/>
                </a:lnTo>
                <a:lnTo>
                  <a:pt x="37164" y="143774"/>
                </a:lnTo>
                <a:lnTo>
                  <a:pt x="34431" y="140990"/>
                </a:lnTo>
                <a:lnTo>
                  <a:pt x="33156" y="137774"/>
                </a:lnTo>
                <a:lnTo>
                  <a:pt x="33156" y="129745"/>
                </a:lnTo>
                <a:lnTo>
                  <a:pt x="34795" y="125416"/>
                </a:lnTo>
                <a:lnTo>
                  <a:pt x="37892" y="121123"/>
                </a:lnTo>
                <a:lnTo>
                  <a:pt x="39407" y="119184"/>
                </a:lnTo>
                <a:lnTo>
                  <a:pt x="48005" y="110850"/>
                </a:lnTo>
                <a:lnTo>
                  <a:pt x="59571" y="102998"/>
                </a:lnTo>
                <a:lnTo>
                  <a:pt x="59571" y="140325"/>
                </a:lnTo>
                <a:lnTo>
                  <a:pt x="54288" y="144762"/>
                </a:lnTo>
                <a:lnTo>
                  <a:pt x="59571" y="149019"/>
                </a:lnTo>
                <a:lnTo>
                  <a:pt x="60482" y="155055"/>
                </a:lnTo>
                <a:lnTo>
                  <a:pt x="62668" y="159563"/>
                </a:lnTo>
                <a:lnTo>
                  <a:pt x="66312" y="162545"/>
                </a:lnTo>
                <a:lnTo>
                  <a:pt x="69955" y="165527"/>
                </a:lnTo>
                <a:lnTo>
                  <a:pt x="75056" y="167018"/>
                </a:lnTo>
                <a:lnTo>
                  <a:pt x="86898" y="167018"/>
                </a:lnTo>
                <a:lnTo>
                  <a:pt x="91817" y="165688"/>
                </a:lnTo>
                <a:lnTo>
                  <a:pt x="96189" y="163030"/>
                </a:lnTo>
                <a:lnTo>
                  <a:pt x="100379" y="160372"/>
                </a:lnTo>
                <a:lnTo>
                  <a:pt x="104569" y="156096"/>
                </a:lnTo>
                <a:lnTo>
                  <a:pt x="108577" y="150205"/>
                </a:lnTo>
                <a:lnTo>
                  <a:pt x="104933" y="147348"/>
                </a:lnTo>
                <a:lnTo>
                  <a:pt x="102747" y="150294"/>
                </a:lnTo>
                <a:lnTo>
                  <a:pt x="100743" y="151767"/>
                </a:lnTo>
                <a:lnTo>
                  <a:pt x="97464" y="151767"/>
                </a:lnTo>
                <a:lnTo>
                  <a:pt x="94367" y="149199"/>
                </a:lnTo>
                <a:lnTo>
                  <a:pt x="93639" y="146576"/>
                </a:lnTo>
                <a:lnTo>
                  <a:pt x="93456" y="143379"/>
                </a:lnTo>
                <a:lnTo>
                  <a:pt x="93456" y="83006"/>
                </a:lnTo>
                <a:lnTo>
                  <a:pt x="92910" y="75354"/>
                </a:lnTo>
                <a:lnTo>
                  <a:pt x="91635" y="72012"/>
                </a:lnTo>
                <a:lnTo>
                  <a:pt x="89813" y="66767"/>
                </a:lnTo>
                <a:lnTo>
                  <a:pt x="85805" y="61899"/>
                </a:lnTo>
                <a:lnTo>
                  <a:pt x="79611" y="57409"/>
                </a:lnTo>
                <a:lnTo>
                  <a:pt x="78892" y="56918"/>
                </a:lnTo>
                <a:lnTo>
                  <a:pt x="68024" y="52234"/>
                </a:lnTo>
                <a:lnTo>
                  <a:pt x="54106" y="50673"/>
                </a:lnTo>
                <a:lnTo>
                  <a:pt x="53466" y="50675"/>
                </a:lnTo>
                <a:lnTo>
                  <a:pt x="40682" y="51763"/>
                </a:lnTo>
                <a:lnTo>
                  <a:pt x="28419" y="54840"/>
                </a:lnTo>
                <a:lnTo>
                  <a:pt x="20221" y="57624"/>
                </a:lnTo>
                <a:lnTo>
                  <a:pt x="13845" y="61612"/>
                </a:lnTo>
                <a:lnTo>
                  <a:pt x="9291" y="66821"/>
                </a:lnTo>
                <a:lnTo>
                  <a:pt x="4736" y="72030"/>
                </a:lnTo>
                <a:lnTo>
                  <a:pt x="2368" y="77491"/>
                </a:lnTo>
                <a:lnTo>
                  <a:pt x="2368" y="87263"/>
                </a:lnTo>
                <a:lnTo>
                  <a:pt x="4007" y="90802"/>
                </a:lnTo>
                <a:lnTo>
                  <a:pt x="7469" y="93819"/>
                </a:lnTo>
                <a:lnTo>
                  <a:pt x="10930" y="96837"/>
                </a:lnTo>
                <a:lnTo>
                  <a:pt x="15120" y="98346"/>
                </a:lnTo>
                <a:lnTo>
                  <a:pt x="24958" y="98346"/>
                </a:lnTo>
                <a:lnTo>
                  <a:pt x="28783" y="96981"/>
                </a:lnTo>
                <a:lnTo>
                  <a:pt x="31880" y="94232"/>
                </a:lnTo>
                <a:lnTo>
                  <a:pt x="34795" y="91502"/>
                </a:lnTo>
                <a:lnTo>
                  <a:pt x="36253" y="88179"/>
                </a:lnTo>
                <a:lnTo>
                  <a:pt x="36253" y="81102"/>
                </a:lnTo>
                <a:lnTo>
                  <a:pt x="34613" y="77814"/>
                </a:lnTo>
                <a:lnTo>
                  <a:pt x="31698" y="74384"/>
                </a:lnTo>
                <a:lnTo>
                  <a:pt x="28237" y="69857"/>
                </a:lnTo>
                <a:lnTo>
                  <a:pt x="28237" y="66282"/>
                </a:lnTo>
                <a:lnTo>
                  <a:pt x="31334" y="63193"/>
                </a:lnTo>
                <a:lnTo>
                  <a:pt x="34795" y="60875"/>
                </a:lnTo>
                <a:lnTo>
                  <a:pt x="38985" y="59726"/>
                </a:lnTo>
                <a:lnTo>
                  <a:pt x="47548" y="59726"/>
                </a:lnTo>
                <a:lnTo>
                  <a:pt x="50463" y="60534"/>
                </a:lnTo>
                <a:lnTo>
                  <a:pt x="53013" y="62169"/>
                </a:lnTo>
                <a:lnTo>
                  <a:pt x="55564" y="63803"/>
                </a:lnTo>
                <a:lnTo>
                  <a:pt x="57385" y="65707"/>
                </a:lnTo>
                <a:lnTo>
                  <a:pt x="59207" y="70072"/>
                </a:lnTo>
                <a:lnTo>
                  <a:pt x="59571" y="75389"/>
                </a:lnTo>
                <a:lnTo>
                  <a:pt x="59571" y="95023"/>
                </a:lnTo>
                <a:lnTo>
                  <a:pt x="53433" y="97854"/>
                </a:lnTo>
                <a:lnTo>
                  <a:pt x="38781" y="104980"/>
                </a:lnTo>
                <a:lnTo>
                  <a:pt x="26835" y="111401"/>
                </a:lnTo>
                <a:lnTo>
                  <a:pt x="17608" y="117117"/>
                </a:lnTo>
                <a:lnTo>
                  <a:pt x="11112" y="122129"/>
                </a:lnTo>
                <a:lnTo>
                  <a:pt x="2800" y="133021"/>
                </a:lnTo>
                <a:close/>
              </a:path>
              <a:path w="617033" h="168814">
                <a:moveTo>
                  <a:pt x="254398" y="45256"/>
                </a:moveTo>
                <a:lnTo>
                  <a:pt x="244991" y="53590"/>
                </a:lnTo>
                <a:lnTo>
                  <a:pt x="234279" y="61630"/>
                </a:lnTo>
                <a:lnTo>
                  <a:pt x="234279" y="65815"/>
                </a:lnTo>
                <a:lnTo>
                  <a:pt x="249036" y="65815"/>
                </a:lnTo>
                <a:lnTo>
                  <a:pt x="249036" y="137936"/>
                </a:lnTo>
                <a:lnTo>
                  <a:pt x="249400" y="145247"/>
                </a:lnTo>
                <a:lnTo>
                  <a:pt x="250129" y="147941"/>
                </a:lnTo>
                <a:lnTo>
                  <a:pt x="251586" y="152791"/>
                </a:lnTo>
                <a:lnTo>
                  <a:pt x="254683" y="157192"/>
                </a:lnTo>
                <a:lnTo>
                  <a:pt x="259784" y="161126"/>
                </a:lnTo>
                <a:lnTo>
                  <a:pt x="264703" y="165060"/>
                </a:lnTo>
                <a:lnTo>
                  <a:pt x="270715" y="167018"/>
                </a:lnTo>
                <a:lnTo>
                  <a:pt x="279099" y="166998"/>
                </a:lnTo>
                <a:lnTo>
                  <a:pt x="291880" y="164168"/>
                </a:lnTo>
                <a:lnTo>
                  <a:pt x="302068" y="156545"/>
                </a:lnTo>
                <a:lnTo>
                  <a:pt x="309700" y="144133"/>
                </a:lnTo>
                <a:lnTo>
                  <a:pt x="306057" y="141511"/>
                </a:lnTo>
                <a:lnTo>
                  <a:pt x="301320" y="149378"/>
                </a:lnTo>
                <a:lnTo>
                  <a:pt x="296402" y="153312"/>
                </a:lnTo>
                <a:lnTo>
                  <a:pt x="289843" y="153312"/>
                </a:lnTo>
                <a:lnTo>
                  <a:pt x="286928" y="151588"/>
                </a:lnTo>
                <a:lnTo>
                  <a:pt x="284378" y="148929"/>
                </a:lnTo>
                <a:lnTo>
                  <a:pt x="283103" y="145193"/>
                </a:lnTo>
                <a:lnTo>
                  <a:pt x="282920" y="141026"/>
                </a:lnTo>
                <a:lnTo>
                  <a:pt x="282920" y="65815"/>
                </a:lnTo>
                <a:lnTo>
                  <a:pt x="309700" y="65815"/>
                </a:lnTo>
                <a:lnTo>
                  <a:pt x="309700" y="54014"/>
                </a:lnTo>
                <a:lnTo>
                  <a:pt x="282920" y="54014"/>
                </a:lnTo>
                <a:lnTo>
                  <a:pt x="282920" y="13238"/>
                </a:lnTo>
                <a:lnTo>
                  <a:pt x="278913" y="13238"/>
                </a:lnTo>
                <a:lnTo>
                  <a:pt x="275446" y="19169"/>
                </a:lnTo>
                <a:lnTo>
                  <a:pt x="268206" y="29684"/>
                </a:lnTo>
                <a:lnTo>
                  <a:pt x="260148" y="39338"/>
                </a:lnTo>
                <a:lnTo>
                  <a:pt x="254398" y="45256"/>
                </a:lnTo>
                <a:close/>
              </a:path>
              <a:path w="617033" h="168814">
                <a:moveTo>
                  <a:pt x="368908" y="18483"/>
                </a:moveTo>
                <a:lnTo>
                  <a:pt x="368908" y="13400"/>
                </a:lnTo>
                <a:lnTo>
                  <a:pt x="367086" y="9035"/>
                </a:lnTo>
                <a:lnTo>
                  <a:pt x="363443" y="5424"/>
                </a:lnTo>
                <a:lnTo>
                  <a:pt x="359799" y="1814"/>
                </a:lnTo>
                <a:lnTo>
                  <a:pt x="355245" y="0"/>
                </a:lnTo>
                <a:lnTo>
                  <a:pt x="344861" y="0"/>
                </a:lnTo>
                <a:lnTo>
                  <a:pt x="340488" y="1814"/>
                </a:lnTo>
                <a:lnTo>
                  <a:pt x="336845" y="5424"/>
                </a:lnTo>
                <a:lnTo>
                  <a:pt x="333201" y="9035"/>
                </a:lnTo>
                <a:lnTo>
                  <a:pt x="331380" y="13400"/>
                </a:lnTo>
                <a:lnTo>
                  <a:pt x="331380" y="23567"/>
                </a:lnTo>
                <a:lnTo>
                  <a:pt x="333201" y="27896"/>
                </a:lnTo>
                <a:lnTo>
                  <a:pt x="336845" y="31470"/>
                </a:lnTo>
                <a:lnTo>
                  <a:pt x="340488" y="35045"/>
                </a:lnTo>
                <a:lnTo>
                  <a:pt x="344861" y="36841"/>
                </a:lnTo>
                <a:lnTo>
                  <a:pt x="355245" y="36841"/>
                </a:lnTo>
                <a:lnTo>
                  <a:pt x="359617" y="35045"/>
                </a:lnTo>
                <a:lnTo>
                  <a:pt x="363261" y="31470"/>
                </a:lnTo>
                <a:lnTo>
                  <a:pt x="366904" y="27896"/>
                </a:lnTo>
                <a:lnTo>
                  <a:pt x="368908" y="23567"/>
                </a:lnTo>
                <a:lnTo>
                  <a:pt x="368908" y="18483"/>
                </a:lnTo>
                <a:close/>
              </a:path>
              <a:path w="617033" h="168814">
                <a:moveTo>
                  <a:pt x="380750" y="165473"/>
                </a:moveTo>
                <a:lnTo>
                  <a:pt x="380750" y="161180"/>
                </a:lnTo>
                <a:lnTo>
                  <a:pt x="375284" y="160856"/>
                </a:lnTo>
                <a:lnTo>
                  <a:pt x="371641" y="159617"/>
                </a:lnTo>
                <a:lnTo>
                  <a:pt x="367997" y="155234"/>
                </a:lnTo>
                <a:lnTo>
                  <a:pt x="367086" y="150205"/>
                </a:lnTo>
                <a:lnTo>
                  <a:pt x="367086" y="54014"/>
                </a:lnTo>
                <a:lnTo>
                  <a:pt x="319538" y="54014"/>
                </a:lnTo>
                <a:lnTo>
                  <a:pt x="319538" y="58415"/>
                </a:lnTo>
                <a:lnTo>
                  <a:pt x="325003" y="58738"/>
                </a:lnTo>
                <a:lnTo>
                  <a:pt x="328465" y="59977"/>
                </a:lnTo>
                <a:lnTo>
                  <a:pt x="332290" y="64360"/>
                </a:lnTo>
                <a:lnTo>
                  <a:pt x="333201" y="69390"/>
                </a:lnTo>
                <a:lnTo>
                  <a:pt x="333201" y="150205"/>
                </a:lnTo>
                <a:lnTo>
                  <a:pt x="332290" y="155055"/>
                </a:lnTo>
                <a:lnTo>
                  <a:pt x="330651" y="156887"/>
                </a:lnTo>
                <a:lnTo>
                  <a:pt x="328283" y="159599"/>
                </a:lnTo>
                <a:lnTo>
                  <a:pt x="324639" y="161018"/>
                </a:lnTo>
                <a:lnTo>
                  <a:pt x="319538" y="161180"/>
                </a:lnTo>
                <a:lnTo>
                  <a:pt x="319538" y="165473"/>
                </a:lnTo>
                <a:lnTo>
                  <a:pt x="380750" y="1654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24520" y="757242"/>
            <a:ext cx="18217" cy="19399"/>
          </a:xfrm>
          <a:custGeom>
            <a:avLst/>
            <a:gdLst/>
            <a:ahLst/>
            <a:cxnLst/>
            <a:rect l="l" t="t" r="r" b="b"/>
            <a:pathLst>
              <a:path w="18217" h="19399">
                <a:moveTo>
                  <a:pt x="4918" y="6700"/>
                </a:moveTo>
                <a:lnTo>
                  <a:pt x="2003" y="3790"/>
                </a:lnTo>
                <a:lnTo>
                  <a:pt x="0" y="0"/>
                </a:lnTo>
                <a:lnTo>
                  <a:pt x="1821" y="16543"/>
                </a:lnTo>
                <a:lnTo>
                  <a:pt x="6558" y="18447"/>
                </a:lnTo>
                <a:lnTo>
                  <a:pt x="12023" y="19399"/>
                </a:lnTo>
                <a:lnTo>
                  <a:pt x="18217" y="19399"/>
                </a:lnTo>
                <a:lnTo>
                  <a:pt x="16760" y="11047"/>
                </a:lnTo>
                <a:lnTo>
                  <a:pt x="12023" y="11047"/>
                </a:lnTo>
                <a:lnTo>
                  <a:pt x="8015" y="9592"/>
                </a:lnTo>
                <a:lnTo>
                  <a:pt x="4918" y="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21620" y="661389"/>
            <a:ext cx="36799" cy="109128"/>
          </a:xfrm>
          <a:custGeom>
            <a:avLst/>
            <a:gdLst/>
            <a:ahLst/>
            <a:cxnLst/>
            <a:rect l="l" t="t" r="r" b="b"/>
            <a:pathLst>
              <a:path w="36799" h="109128">
                <a:moveTo>
                  <a:pt x="0" y="56712"/>
                </a:moveTo>
                <a:lnTo>
                  <a:pt x="189" y="62107"/>
                </a:lnTo>
                <a:lnTo>
                  <a:pt x="2329" y="74912"/>
                </a:lnTo>
                <a:lnTo>
                  <a:pt x="6872" y="86747"/>
                </a:lnTo>
                <a:lnTo>
                  <a:pt x="13845" y="97613"/>
                </a:lnTo>
                <a:lnTo>
                  <a:pt x="17191" y="101480"/>
                </a:lnTo>
                <a:lnTo>
                  <a:pt x="27107" y="109128"/>
                </a:lnTo>
                <a:lnTo>
                  <a:pt x="36071" y="82345"/>
                </a:lnTo>
                <a:lnTo>
                  <a:pt x="35524" y="74405"/>
                </a:lnTo>
                <a:lnTo>
                  <a:pt x="35646" y="51345"/>
                </a:lnTo>
                <a:lnTo>
                  <a:pt x="36057" y="38608"/>
                </a:lnTo>
                <a:lnTo>
                  <a:pt x="36799" y="28277"/>
                </a:lnTo>
                <a:lnTo>
                  <a:pt x="34713" y="0"/>
                </a:lnTo>
                <a:lnTo>
                  <a:pt x="23501" y="5873"/>
                </a:lnTo>
                <a:lnTo>
                  <a:pt x="14209" y="14931"/>
                </a:lnTo>
                <a:lnTo>
                  <a:pt x="10590" y="19915"/>
                </a:lnTo>
                <a:lnTo>
                  <a:pt x="4707" y="31163"/>
                </a:lnTo>
                <a:lnTo>
                  <a:pt x="1176" y="43431"/>
                </a:lnTo>
                <a:lnTo>
                  <a:pt x="0" y="56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8727" y="658501"/>
            <a:ext cx="78919" cy="118141"/>
          </a:xfrm>
          <a:custGeom>
            <a:avLst/>
            <a:gdLst/>
            <a:ahLst/>
            <a:cxnLst/>
            <a:rect l="l" t="t" r="r" b="b"/>
            <a:pathLst>
              <a:path w="78919" h="118141">
                <a:moveTo>
                  <a:pt x="12001" y="116609"/>
                </a:moveTo>
                <a:lnTo>
                  <a:pt x="26088" y="118141"/>
                </a:lnTo>
                <a:lnTo>
                  <a:pt x="33763" y="117688"/>
                </a:lnTo>
                <a:lnTo>
                  <a:pt x="46530" y="114478"/>
                </a:lnTo>
                <a:lnTo>
                  <a:pt x="57505" y="108190"/>
                </a:lnTo>
                <a:lnTo>
                  <a:pt x="66713" y="98831"/>
                </a:lnTo>
                <a:lnTo>
                  <a:pt x="74380" y="85249"/>
                </a:lnTo>
                <a:lnTo>
                  <a:pt x="77790" y="72913"/>
                </a:lnTo>
                <a:lnTo>
                  <a:pt x="78919" y="59133"/>
                </a:lnTo>
                <a:lnTo>
                  <a:pt x="78706" y="53282"/>
                </a:lnTo>
                <a:lnTo>
                  <a:pt x="76635" y="40621"/>
                </a:lnTo>
                <a:lnTo>
                  <a:pt x="72361" y="28848"/>
                </a:lnTo>
                <a:lnTo>
                  <a:pt x="63124" y="15370"/>
                </a:lnTo>
                <a:lnTo>
                  <a:pt x="53050" y="7508"/>
                </a:lnTo>
                <a:lnTo>
                  <a:pt x="38510" y="1505"/>
                </a:lnTo>
                <a:lnTo>
                  <a:pt x="25724" y="0"/>
                </a:lnTo>
                <a:lnTo>
                  <a:pt x="20709" y="193"/>
                </a:lnTo>
                <a:lnTo>
                  <a:pt x="7606" y="2888"/>
                </a:lnTo>
                <a:lnTo>
                  <a:pt x="9692" y="31165"/>
                </a:lnTo>
                <a:lnTo>
                  <a:pt x="10603" y="22148"/>
                </a:lnTo>
                <a:lnTo>
                  <a:pt x="12607" y="16112"/>
                </a:lnTo>
                <a:lnTo>
                  <a:pt x="15522" y="13041"/>
                </a:lnTo>
                <a:lnTo>
                  <a:pt x="18437" y="9987"/>
                </a:lnTo>
                <a:lnTo>
                  <a:pt x="22080" y="8460"/>
                </a:lnTo>
                <a:lnTo>
                  <a:pt x="29549" y="8460"/>
                </a:lnTo>
                <a:lnTo>
                  <a:pt x="32282" y="9286"/>
                </a:lnTo>
                <a:lnTo>
                  <a:pt x="34286" y="10957"/>
                </a:lnTo>
                <a:lnTo>
                  <a:pt x="37383" y="13274"/>
                </a:lnTo>
                <a:lnTo>
                  <a:pt x="39569" y="16938"/>
                </a:lnTo>
                <a:lnTo>
                  <a:pt x="41209" y="21986"/>
                </a:lnTo>
                <a:lnTo>
                  <a:pt x="42943" y="34021"/>
                </a:lnTo>
                <a:lnTo>
                  <a:pt x="43395" y="49828"/>
                </a:lnTo>
                <a:lnTo>
                  <a:pt x="43332" y="60795"/>
                </a:lnTo>
                <a:lnTo>
                  <a:pt x="42944" y="75950"/>
                </a:lnTo>
                <a:lnTo>
                  <a:pt x="42184" y="87550"/>
                </a:lnTo>
                <a:lnTo>
                  <a:pt x="41026" y="95598"/>
                </a:lnTo>
                <a:lnTo>
                  <a:pt x="39933" y="100448"/>
                </a:lnTo>
                <a:lnTo>
                  <a:pt x="37929" y="104220"/>
                </a:lnTo>
                <a:lnTo>
                  <a:pt x="34650" y="106932"/>
                </a:lnTo>
                <a:lnTo>
                  <a:pt x="32282" y="108926"/>
                </a:lnTo>
                <a:lnTo>
                  <a:pt x="29185" y="109914"/>
                </a:lnTo>
                <a:lnTo>
                  <a:pt x="21898" y="109914"/>
                </a:lnTo>
                <a:lnTo>
                  <a:pt x="18619" y="108441"/>
                </a:lnTo>
                <a:lnTo>
                  <a:pt x="15704" y="105495"/>
                </a:lnTo>
                <a:lnTo>
                  <a:pt x="12789" y="102567"/>
                </a:lnTo>
                <a:lnTo>
                  <a:pt x="10967" y="98274"/>
                </a:lnTo>
                <a:lnTo>
                  <a:pt x="10056" y="92634"/>
                </a:lnTo>
                <a:lnTo>
                  <a:pt x="8963" y="85233"/>
                </a:lnTo>
                <a:lnTo>
                  <a:pt x="0" y="112016"/>
                </a:lnTo>
                <a:lnTo>
                  <a:pt x="12001" y="116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45500" y="611636"/>
            <a:ext cx="61029" cy="161665"/>
          </a:xfrm>
          <a:custGeom>
            <a:avLst/>
            <a:gdLst/>
            <a:ahLst/>
            <a:cxnLst/>
            <a:rect l="l" t="t" r="r" b="b"/>
            <a:pathLst>
              <a:path w="61029" h="161665">
                <a:moveTo>
                  <a:pt x="61029" y="161665"/>
                </a:moveTo>
                <a:lnTo>
                  <a:pt x="61029" y="157372"/>
                </a:lnTo>
                <a:lnTo>
                  <a:pt x="55564" y="157048"/>
                </a:lnTo>
                <a:lnTo>
                  <a:pt x="51920" y="155809"/>
                </a:lnTo>
                <a:lnTo>
                  <a:pt x="48276" y="151426"/>
                </a:lnTo>
                <a:lnTo>
                  <a:pt x="47366" y="146396"/>
                </a:lnTo>
                <a:lnTo>
                  <a:pt x="47366" y="0"/>
                </a:lnTo>
                <a:lnTo>
                  <a:pt x="0" y="0"/>
                </a:lnTo>
                <a:lnTo>
                  <a:pt x="0" y="4418"/>
                </a:lnTo>
                <a:lnTo>
                  <a:pt x="5283" y="4742"/>
                </a:lnTo>
                <a:lnTo>
                  <a:pt x="8926" y="5981"/>
                </a:lnTo>
                <a:lnTo>
                  <a:pt x="12570" y="10364"/>
                </a:lnTo>
                <a:lnTo>
                  <a:pt x="13481" y="15340"/>
                </a:lnTo>
                <a:lnTo>
                  <a:pt x="13481" y="146396"/>
                </a:lnTo>
                <a:lnTo>
                  <a:pt x="12752" y="151246"/>
                </a:lnTo>
                <a:lnTo>
                  <a:pt x="11112" y="153079"/>
                </a:lnTo>
                <a:lnTo>
                  <a:pt x="8744" y="155791"/>
                </a:lnTo>
                <a:lnTo>
                  <a:pt x="4918" y="157210"/>
                </a:lnTo>
                <a:lnTo>
                  <a:pt x="0" y="157372"/>
                </a:lnTo>
                <a:lnTo>
                  <a:pt x="0" y="161665"/>
                </a:lnTo>
                <a:lnTo>
                  <a:pt x="61029" y="1616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28027" y="607828"/>
            <a:ext cx="37346" cy="36841"/>
          </a:xfrm>
          <a:custGeom>
            <a:avLst/>
            <a:gdLst/>
            <a:ahLst/>
            <a:cxnLst/>
            <a:rect l="l" t="t" r="r" b="b"/>
            <a:pathLst>
              <a:path w="37346" h="36841">
                <a:moveTo>
                  <a:pt x="37346" y="18483"/>
                </a:moveTo>
                <a:lnTo>
                  <a:pt x="37346" y="13400"/>
                </a:lnTo>
                <a:lnTo>
                  <a:pt x="35524" y="9035"/>
                </a:lnTo>
                <a:lnTo>
                  <a:pt x="31880" y="5424"/>
                </a:lnTo>
                <a:lnTo>
                  <a:pt x="28237" y="1814"/>
                </a:lnTo>
                <a:lnTo>
                  <a:pt x="23865" y="0"/>
                </a:lnTo>
                <a:lnTo>
                  <a:pt x="13481" y="0"/>
                </a:lnTo>
                <a:lnTo>
                  <a:pt x="9108" y="1814"/>
                </a:lnTo>
                <a:lnTo>
                  <a:pt x="5465" y="5424"/>
                </a:lnTo>
                <a:lnTo>
                  <a:pt x="1821" y="9035"/>
                </a:lnTo>
                <a:lnTo>
                  <a:pt x="0" y="13400"/>
                </a:lnTo>
                <a:lnTo>
                  <a:pt x="0" y="23567"/>
                </a:lnTo>
                <a:lnTo>
                  <a:pt x="1821" y="27896"/>
                </a:lnTo>
                <a:lnTo>
                  <a:pt x="5465" y="31470"/>
                </a:lnTo>
                <a:lnTo>
                  <a:pt x="9108" y="35045"/>
                </a:lnTo>
                <a:lnTo>
                  <a:pt x="13481" y="36841"/>
                </a:lnTo>
                <a:lnTo>
                  <a:pt x="23865" y="36841"/>
                </a:lnTo>
                <a:lnTo>
                  <a:pt x="28237" y="35045"/>
                </a:lnTo>
                <a:lnTo>
                  <a:pt x="31880" y="31470"/>
                </a:lnTo>
                <a:lnTo>
                  <a:pt x="35524" y="27896"/>
                </a:lnTo>
                <a:lnTo>
                  <a:pt x="37346" y="23567"/>
                </a:lnTo>
                <a:lnTo>
                  <a:pt x="37346" y="18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16185" y="661842"/>
            <a:ext cx="61029" cy="111459"/>
          </a:xfrm>
          <a:custGeom>
            <a:avLst/>
            <a:gdLst/>
            <a:ahLst/>
            <a:cxnLst/>
            <a:rect l="l" t="t" r="r" b="b"/>
            <a:pathLst>
              <a:path w="61029" h="111459">
                <a:moveTo>
                  <a:pt x="61029" y="111459"/>
                </a:moveTo>
                <a:lnTo>
                  <a:pt x="61029" y="107166"/>
                </a:lnTo>
                <a:lnTo>
                  <a:pt x="55746" y="106842"/>
                </a:lnTo>
                <a:lnTo>
                  <a:pt x="52102" y="105603"/>
                </a:lnTo>
                <a:lnTo>
                  <a:pt x="48276" y="101220"/>
                </a:lnTo>
                <a:lnTo>
                  <a:pt x="47366" y="96190"/>
                </a:lnTo>
                <a:lnTo>
                  <a:pt x="47366" y="0"/>
                </a:lnTo>
                <a:lnTo>
                  <a:pt x="0" y="0"/>
                </a:lnTo>
                <a:lnTo>
                  <a:pt x="0" y="4400"/>
                </a:lnTo>
                <a:lnTo>
                  <a:pt x="5283" y="4724"/>
                </a:lnTo>
                <a:lnTo>
                  <a:pt x="8926" y="5963"/>
                </a:lnTo>
                <a:lnTo>
                  <a:pt x="12570" y="10346"/>
                </a:lnTo>
                <a:lnTo>
                  <a:pt x="13481" y="15376"/>
                </a:lnTo>
                <a:lnTo>
                  <a:pt x="13481" y="96190"/>
                </a:lnTo>
                <a:lnTo>
                  <a:pt x="12752" y="101040"/>
                </a:lnTo>
                <a:lnTo>
                  <a:pt x="11112" y="102873"/>
                </a:lnTo>
                <a:lnTo>
                  <a:pt x="8744" y="105585"/>
                </a:lnTo>
                <a:lnTo>
                  <a:pt x="5100" y="107004"/>
                </a:lnTo>
                <a:lnTo>
                  <a:pt x="0" y="107166"/>
                </a:lnTo>
                <a:lnTo>
                  <a:pt x="0" y="111459"/>
                </a:lnTo>
                <a:lnTo>
                  <a:pt x="61029" y="111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86505" y="621066"/>
            <a:ext cx="75421" cy="153779"/>
          </a:xfrm>
          <a:custGeom>
            <a:avLst/>
            <a:gdLst/>
            <a:ahLst/>
            <a:cxnLst/>
            <a:rect l="l" t="t" r="r" b="b"/>
            <a:pathLst>
              <a:path w="75421" h="153779">
                <a:moveTo>
                  <a:pt x="20199" y="32086"/>
                </a:moveTo>
                <a:lnTo>
                  <a:pt x="10727" y="40385"/>
                </a:lnTo>
                <a:lnTo>
                  <a:pt x="0" y="48391"/>
                </a:lnTo>
                <a:lnTo>
                  <a:pt x="0" y="52577"/>
                </a:lnTo>
                <a:lnTo>
                  <a:pt x="14756" y="52577"/>
                </a:lnTo>
                <a:lnTo>
                  <a:pt x="14756" y="124697"/>
                </a:lnTo>
                <a:lnTo>
                  <a:pt x="15302" y="132008"/>
                </a:lnTo>
                <a:lnTo>
                  <a:pt x="16031" y="134703"/>
                </a:lnTo>
                <a:lnTo>
                  <a:pt x="17306" y="139553"/>
                </a:lnTo>
                <a:lnTo>
                  <a:pt x="20586" y="143953"/>
                </a:lnTo>
                <a:lnTo>
                  <a:pt x="25504" y="147887"/>
                </a:lnTo>
                <a:lnTo>
                  <a:pt x="30423" y="151821"/>
                </a:lnTo>
                <a:lnTo>
                  <a:pt x="36617" y="153779"/>
                </a:lnTo>
                <a:lnTo>
                  <a:pt x="44829" y="153764"/>
                </a:lnTo>
                <a:lnTo>
                  <a:pt x="57607" y="150969"/>
                </a:lnTo>
                <a:lnTo>
                  <a:pt x="67842" y="143345"/>
                </a:lnTo>
                <a:lnTo>
                  <a:pt x="75421" y="130895"/>
                </a:lnTo>
                <a:lnTo>
                  <a:pt x="71959" y="128272"/>
                </a:lnTo>
                <a:lnTo>
                  <a:pt x="67223" y="136140"/>
                </a:lnTo>
                <a:lnTo>
                  <a:pt x="62304" y="140074"/>
                </a:lnTo>
                <a:lnTo>
                  <a:pt x="55746" y="140074"/>
                </a:lnTo>
                <a:lnTo>
                  <a:pt x="52831" y="138349"/>
                </a:lnTo>
                <a:lnTo>
                  <a:pt x="50098" y="135691"/>
                </a:lnTo>
                <a:lnTo>
                  <a:pt x="49005" y="131954"/>
                </a:lnTo>
                <a:lnTo>
                  <a:pt x="48641" y="127787"/>
                </a:lnTo>
                <a:lnTo>
                  <a:pt x="48641" y="52577"/>
                </a:lnTo>
                <a:lnTo>
                  <a:pt x="75421" y="52577"/>
                </a:lnTo>
                <a:lnTo>
                  <a:pt x="75421" y="40775"/>
                </a:lnTo>
                <a:lnTo>
                  <a:pt x="48641" y="40775"/>
                </a:lnTo>
                <a:lnTo>
                  <a:pt x="48641" y="0"/>
                </a:lnTo>
                <a:lnTo>
                  <a:pt x="44633" y="0"/>
                </a:lnTo>
                <a:lnTo>
                  <a:pt x="41231" y="5858"/>
                </a:lnTo>
                <a:lnTo>
                  <a:pt x="34070" y="16412"/>
                </a:lnTo>
                <a:lnTo>
                  <a:pt x="26051" y="26099"/>
                </a:lnTo>
                <a:lnTo>
                  <a:pt x="20199" y="32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02020" y="658501"/>
            <a:ext cx="68848" cy="55073"/>
          </a:xfrm>
          <a:custGeom>
            <a:avLst/>
            <a:gdLst/>
            <a:ahLst/>
            <a:cxnLst/>
            <a:rect l="l" t="t" r="r" b="b"/>
            <a:pathLst>
              <a:path w="68848" h="55073">
                <a:moveTo>
                  <a:pt x="24040" y="20"/>
                </a:moveTo>
                <a:lnTo>
                  <a:pt x="11491" y="2102"/>
                </a:lnTo>
                <a:lnTo>
                  <a:pt x="0" y="7597"/>
                </a:lnTo>
                <a:lnTo>
                  <a:pt x="6525" y="37491"/>
                </a:lnTo>
                <a:lnTo>
                  <a:pt x="8717" y="24239"/>
                </a:lnTo>
                <a:lnTo>
                  <a:pt x="13466" y="13831"/>
                </a:lnTo>
                <a:lnTo>
                  <a:pt x="16017" y="9771"/>
                </a:lnTo>
                <a:lnTo>
                  <a:pt x="19478" y="7741"/>
                </a:lnTo>
                <a:lnTo>
                  <a:pt x="26583" y="7741"/>
                </a:lnTo>
                <a:lnTo>
                  <a:pt x="30409" y="9897"/>
                </a:lnTo>
                <a:lnTo>
                  <a:pt x="33506" y="12358"/>
                </a:lnTo>
                <a:lnTo>
                  <a:pt x="35692" y="15968"/>
                </a:lnTo>
                <a:lnTo>
                  <a:pt x="37149" y="20747"/>
                </a:lnTo>
                <a:lnTo>
                  <a:pt x="38668" y="31410"/>
                </a:lnTo>
                <a:lnTo>
                  <a:pt x="39153" y="47080"/>
                </a:lnTo>
                <a:lnTo>
                  <a:pt x="6361" y="47080"/>
                </a:lnTo>
                <a:lnTo>
                  <a:pt x="6908" y="55073"/>
                </a:lnTo>
                <a:lnTo>
                  <a:pt x="68848" y="55073"/>
                </a:lnTo>
                <a:lnTo>
                  <a:pt x="68475" y="48670"/>
                </a:lnTo>
                <a:lnTo>
                  <a:pt x="66122" y="34770"/>
                </a:lnTo>
                <a:lnTo>
                  <a:pt x="61744" y="23173"/>
                </a:lnTo>
                <a:lnTo>
                  <a:pt x="55367" y="13885"/>
                </a:lnTo>
                <a:lnTo>
                  <a:pt x="49353" y="8248"/>
                </a:lnTo>
                <a:lnTo>
                  <a:pt x="38103" y="2059"/>
                </a:lnTo>
                <a:lnTo>
                  <a:pt x="25490" y="0"/>
                </a:lnTo>
                <a:lnTo>
                  <a:pt x="24040" y="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76319" y="666098"/>
            <a:ext cx="94549" cy="110544"/>
          </a:xfrm>
          <a:custGeom>
            <a:avLst/>
            <a:gdLst/>
            <a:ahLst/>
            <a:cxnLst/>
            <a:rect l="l" t="t" r="r" b="b"/>
            <a:pathLst>
              <a:path w="94549" h="110544">
                <a:moveTo>
                  <a:pt x="32063" y="35316"/>
                </a:moveTo>
                <a:lnTo>
                  <a:pt x="32226" y="29894"/>
                </a:lnTo>
                <a:lnTo>
                  <a:pt x="25701" y="0"/>
                </a:lnTo>
                <a:lnTo>
                  <a:pt x="15302" y="8910"/>
                </a:lnTo>
                <a:lnTo>
                  <a:pt x="10070" y="15552"/>
                </a:lnTo>
                <a:lnTo>
                  <a:pt x="4475" y="26477"/>
                </a:lnTo>
                <a:lnTo>
                  <a:pt x="1118" y="39064"/>
                </a:lnTo>
                <a:lnTo>
                  <a:pt x="0" y="53314"/>
                </a:lnTo>
                <a:lnTo>
                  <a:pt x="14" y="55017"/>
                </a:lnTo>
                <a:lnTo>
                  <a:pt x="1342" y="68686"/>
                </a:lnTo>
                <a:lnTo>
                  <a:pt x="4847" y="80837"/>
                </a:lnTo>
                <a:lnTo>
                  <a:pt x="10566" y="91467"/>
                </a:lnTo>
                <a:lnTo>
                  <a:pt x="13411" y="95275"/>
                </a:lnTo>
                <a:lnTo>
                  <a:pt x="22968" y="103758"/>
                </a:lnTo>
                <a:lnTo>
                  <a:pt x="34720" y="108847"/>
                </a:lnTo>
                <a:lnTo>
                  <a:pt x="48641" y="110544"/>
                </a:lnTo>
                <a:lnTo>
                  <a:pt x="50158" y="110522"/>
                </a:lnTo>
                <a:lnTo>
                  <a:pt x="62979" y="108412"/>
                </a:lnTo>
                <a:lnTo>
                  <a:pt x="74328" y="102856"/>
                </a:lnTo>
                <a:lnTo>
                  <a:pt x="79409" y="98702"/>
                </a:lnTo>
                <a:lnTo>
                  <a:pt x="87302" y="89284"/>
                </a:lnTo>
                <a:lnTo>
                  <a:pt x="94549" y="76684"/>
                </a:lnTo>
                <a:lnTo>
                  <a:pt x="90541" y="74061"/>
                </a:lnTo>
                <a:lnTo>
                  <a:pt x="85987" y="80977"/>
                </a:lnTo>
                <a:lnTo>
                  <a:pt x="81797" y="85755"/>
                </a:lnTo>
                <a:lnTo>
                  <a:pt x="77789" y="88432"/>
                </a:lnTo>
                <a:lnTo>
                  <a:pt x="73963" y="91090"/>
                </a:lnTo>
                <a:lnTo>
                  <a:pt x="69409" y="92419"/>
                </a:lnTo>
                <a:lnTo>
                  <a:pt x="56839" y="92419"/>
                </a:lnTo>
                <a:lnTo>
                  <a:pt x="50098" y="89114"/>
                </a:lnTo>
                <a:lnTo>
                  <a:pt x="44633" y="82522"/>
                </a:lnTo>
                <a:lnTo>
                  <a:pt x="38731" y="73505"/>
                </a:lnTo>
                <a:lnTo>
                  <a:pt x="34514" y="61584"/>
                </a:lnTo>
                <a:lnTo>
                  <a:pt x="32609" y="47476"/>
                </a:lnTo>
                <a:lnTo>
                  <a:pt x="32063" y="39483"/>
                </a:lnTo>
                <a:lnTo>
                  <a:pt x="32063" y="3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89815" y="658501"/>
            <a:ext cx="77789" cy="118141"/>
          </a:xfrm>
          <a:custGeom>
            <a:avLst/>
            <a:gdLst/>
            <a:ahLst/>
            <a:cxnLst/>
            <a:rect l="l" t="t" r="r" b="b"/>
            <a:pathLst>
              <a:path w="77789" h="118141">
                <a:moveTo>
                  <a:pt x="18896" y="65184"/>
                </a:moveTo>
                <a:lnTo>
                  <a:pt x="31880" y="74617"/>
                </a:lnTo>
                <a:lnTo>
                  <a:pt x="40261" y="80257"/>
                </a:lnTo>
                <a:lnTo>
                  <a:pt x="45726" y="84479"/>
                </a:lnTo>
                <a:lnTo>
                  <a:pt x="48094" y="87263"/>
                </a:lnTo>
                <a:lnTo>
                  <a:pt x="50463" y="90047"/>
                </a:lnTo>
                <a:lnTo>
                  <a:pt x="51738" y="93334"/>
                </a:lnTo>
                <a:lnTo>
                  <a:pt x="51738" y="100501"/>
                </a:lnTo>
                <a:lnTo>
                  <a:pt x="50463" y="103340"/>
                </a:lnTo>
                <a:lnTo>
                  <a:pt x="48094" y="105675"/>
                </a:lnTo>
                <a:lnTo>
                  <a:pt x="45544" y="108028"/>
                </a:lnTo>
                <a:lnTo>
                  <a:pt x="42447" y="109195"/>
                </a:lnTo>
                <a:lnTo>
                  <a:pt x="32974" y="109195"/>
                </a:lnTo>
                <a:lnTo>
                  <a:pt x="26962" y="106573"/>
                </a:lnTo>
                <a:lnTo>
                  <a:pt x="20586" y="101328"/>
                </a:lnTo>
                <a:lnTo>
                  <a:pt x="18887" y="99836"/>
                </a:lnTo>
                <a:lnTo>
                  <a:pt x="11425" y="90407"/>
                </a:lnTo>
                <a:lnTo>
                  <a:pt x="5647" y="77725"/>
                </a:lnTo>
                <a:lnTo>
                  <a:pt x="1639" y="77725"/>
                </a:lnTo>
                <a:lnTo>
                  <a:pt x="3461" y="117782"/>
                </a:lnTo>
                <a:lnTo>
                  <a:pt x="7469" y="117782"/>
                </a:lnTo>
                <a:lnTo>
                  <a:pt x="9291" y="113812"/>
                </a:lnTo>
                <a:lnTo>
                  <a:pt x="11477" y="111818"/>
                </a:lnTo>
                <a:lnTo>
                  <a:pt x="15120" y="111818"/>
                </a:lnTo>
                <a:lnTo>
                  <a:pt x="19128" y="113129"/>
                </a:lnTo>
                <a:lnTo>
                  <a:pt x="28055" y="116470"/>
                </a:lnTo>
                <a:lnTo>
                  <a:pt x="35342" y="118141"/>
                </a:lnTo>
                <a:lnTo>
                  <a:pt x="47730" y="118141"/>
                </a:lnTo>
                <a:lnTo>
                  <a:pt x="53924" y="116542"/>
                </a:lnTo>
                <a:lnTo>
                  <a:pt x="59754" y="113363"/>
                </a:lnTo>
                <a:lnTo>
                  <a:pt x="65401" y="110183"/>
                </a:lnTo>
                <a:lnTo>
                  <a:pt x="69955" y="105621"/>
                </a:lnTo>
                <a:lnTo>
                  <a:pt x="73052" y="99657"/>
                </a:lnTo>
                <a:lnTo>
                  <a:pt x="76150" y="93694"/>
                </a:lnTo>
                <a:lnTo>
                  <a:pt x="77789" y="87622"/>
                </a:lnTo>
                <a:lnTo>
                  <a:pt x="77789" y="74581"/>
                </a:lnTo>
                <a:lnTo>
                  <a:pt x="75785" y="68402"/>
                </a:lnTo>
                <a:lnTo>
                  <a:pt x="72142" y="62887"/>
                </a:lnTo>
                <a:lnTo>
                  <a:pt x="69693" y="59792"/>
                </a:lnTo>
                <a:lnTo>
                  <a:pt x="61190" y="51861"/>
                </a:lnTo>
                <a:lnTo>
                  <a:pt x="48641" y="42733"/>
                </a:lnTo>
                <a:lnTo>
                  <a:pt x="46298" y="41158"/>
                </a:lnTo>
                <a:lnTo>
                  <a:pt x="33697" y="32058"/>
                </a:lnTo>
                <a:lnTo>
                  <a:pt x="27144" y="25992"/>
                </a:lnTo>
                <a:lnTo>
                  <a:pt x="25504" y="23998"/>
                </a:lnTo>
                <a:lnTo>
                  <a:pt x="24593" y="19777"/>
                </a:lnTo>
                <a:lnTo>
                  <a:pt x="24593" y="16920"/>
                </a:lnTo>
                <a:lnTo>
                  <a:pt x="25869" y="14406"/>
                </a:lnTo>
                <a:lnTo>
                  <a:pt x="30423" y="10023"/>
                </a:lnTo>
                <a:lnTo>
                  <a:pt x="33338" y="8927"/>
                </a:lnTo>
                <a:lnTo>
                  <a:pt x="41900" y="8927"/>
                </a:lnTo>
                <a:lnTo>
                  <a:pt x="47183" y="10993"/>
                </a:lnTo>
                <a:lnTo>
                  <a:pt x="52466" y="15142"/>
                </a:lnTo>
                <a:lnTo>
                  <a:pt x="53791" y="16257"/>
                </a:lnTo>
                <a:lnTo>
                  <a:pt x="60895" y="25008"/>
                </a:lnTo>
                <a:lnTo>
                  <a:pt x="67769" y="38260"/>
                </a:lnTo>
                <a:lnTo>
                  <a:pt x="71777" y="38260"/>
                </a:lnTo>
                <a:lnTo>
                  <a:pt x="69955" y="233"/>
                </a:lnTo>
                <a:lnTo>
                  <a:pt x="65948" y="233"/>
                </a:lnTo>
                <a:lnTo>
                  <a:pt x="63944" y="3017"/>
                </a:lnTo>
                <a:lnTo>
                  <a:pt x="62486" y="4706"/>
                </a:lnTo>
                <a:lnTo>
                  <a:pt x="59571" y="6197"/>
                </a:lnTo>
                <a:lnTo>
                  <a:pt x="56839" y="6197"/>
                </a:lnTo>
                <a:lnTo>
                  <a:pt x="52831" y="4400"/>
                </a:lnTo>
                <a:lnTo>
                  <a:pt x="47183" y="1472"/>
                </a:lnTo>
                <a:lnTo>
                  <a:pt x="41172" y="0"/>
                </a:lnTo>
                <a:lnTo>
                  <a:pt x="31837" y="93"/>
                </a:lnTo>
                <a:lnTo>
                  <a:pt x="18753" y="3118"/>
                </a:lnTo>
                <a:lnTo>
                  <a:pt x="8926" y="10418"/>
                </a:lnTo>
                <a:lnTo>
                  <a:pt x="2914" y="17388"/>
                </a:lnTo>
                <a:lnTo>
                  <a:pt x="0" y="25147"/>
                </a:lnTo>
                <a:lnTo>
                  <a:pt x="0" y="41601"/>
                </a:lnTo>
                <a:lnTo>
                  <a:pt x="2732" y="48787"/>
                </a:lnTo>
                <a:lnTo>
                  <a:pt x="8015" y="55307"/>
                </a:lnTo>
                <a:lnTo>
                  <a:pt x="10292" y="57791"/>
                </a:lnTo>
                <a:lnTo>
                  <a:pt x="18896" y="651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2100" y="658501"/>
            <a:ext cx="190557" cy="114800"/>
          </a:xfrm>
          <a:custGeom>
            <a:avLst/>
            <a:gdLst/>
            <a:ahLst/>
            <a:cxnLst/>
            <a:rect l="l" t="t" r="r" b="b"/>
            <a:pathLst>
              <a:path w="190557" h="114800">
                <a:moveTo>
                  <a:pt x="58296" y="114800"/>
                </a:moveTo>
                <a:lnTo>
                  <a:pt x="58296" y="110507"/>
                </a:lnTo>
                <a:lnTo>
                  <a:pt x="53195" y="110022"/>
                </a:lnTo>
                <a:lnTo>
                  <a:pt x="49916" y="108549"/>
                </a:lnTo>
                <a:lnTo>
                  <a:pt x="46819" y="103537"/>
                </a:lnTo>
                <a:lnTo>
                  <a:pt x="46090" y="98346"/>
                </a:lnTo>
                <a:lnTo>
                  <a:pt x="46090" y="30626"/>
                </a:lnTo>
                <a:lnTo>
                  <a:pt x="50280" y="24680"/>
                </a:lnTo>
                <a:lnTo>
                  <a:pt x="54288" y="20459"/>
                </a:lnTo>
                <a:lnTo>
                  <a:pt x="58114" y="17998"/>
                </a:lnTo>
                <a:lnTo>
                  <a:pt x="60664" y="16328"/>
                </a:lnTo>
                <a:lnTo>
                  <a:pt x="63761" y="15483"/>
                </a:lnTo>
                <a:lnTo>
                  <a:pt x="69045" y="15483"/>
                </a:lnTo>
                <a:lnTo>
                  <a:pt x="73052" y="17639"/>
                </a:lnTo>
                <a:lnTo>
                  <a:pt x="76332" y="21052"/>
                </a:lnTo>
                <a:lnTo>
                  <a:pt x="77060" y="23603"/>
                </a:lnTo>
                <a:lnTo>
                  <a:pt x="77971" y="26135"/>
                </a:lnTo>
                <a:lnTo>
                  <a:pt x="78336" y="32458"/>
                </a:lnTo>
                <a:lnTo>
                  <a:pt x="78336" y="96999"/>
                </a:lnTo>
                <a:lnTo>
                  <a:pt x="77971" y="101220"/>
                </a:lnTo>
                <a:lnTo>
                  <a:pt x="75603" y="106788"/>
                </a:lnTo>
                <a:lnTo>
                  <a:pt x="71959" y="109573"/>
                </a:lnTo>
                <a:lnTo>
                  <a:pt x="66312" y="110507"/>
                </a:lnTo>
                <a:lnTo>
                  <a:pt x="66312" y="114800"/>
                </a:lnTo>
                <a:lnTo>
                  <a:pt x="124791" y="114800"/>
                </a:lnTo>
                <a:lnTo>
                  <a:pt x="124791" y="110507"/>
                </a:lnTo>
                <a:lnTo>
                  <a:pt x="119508" y="110183"/>
                </a:lnTo>
                <a:lnTo>
                  <a:pt x="116046" y="108567"/>
                </a:lnTo>
                <a:lnTo>
                  <a:pt x="114225" y="105621"/>
                </a:lnTo>
                <a:lnTo>
                  <a:pt x="112767" y="103555"/>
                </a:lnTo>
                <a:lnTo>
                  <a:pt x="112221" y="98508"/>
                </a:lnTo>
                <a:lnTo>
                  <a:pt x="112221" y="30626"/>
                </a:lnTo>
                <a:lnTo>
                  <a:pt x="115682" y="25632"/>
                </a:lnTo>
                <a:lnTo>
                  <a:pt x="119325" y="21878"/>
                </a:lnTo>
                <a:lnTo>
                  <a:pt x="122969" y="19363"/>
                </a:lnTo>
                <a:lnTo>
                  <a:pt x="126430" y="16867"/>
                </a:lnTo>
                <a:lnTo>
                  <a:pt x="129892" y="15609"/>
                </a:lnTo>
                <a:lnTo>
                  <a:pt x="135721" y="15609"/>
                </a:lnTo>
                <a:lnTo>
                  <a:pt x="139547" y="17585"/>
                </a:lnTo>
                <a:lnTo>
                  <a:pt x="142462" y="20890"/>
                </a:lnTo>
                <a:lnTo>
                  <a:pt x="144102" y="26297"/>
                </a:lnTo>
                <a:lnTo>
                  <a:pt x="144466" y="32620"/>
                </a:lnTo>
                <a:lnTo>
                  <a:pt x="144466" y="98184"/>
                </a:lnTo>
                <a:lnTo>
                  <a:pt x="143737" y="103124"/>
                </a:lnTo>
                <a:lnTo>
                  <a:pt x="142280" y="105262"/>
                </a:lnTo>
                <a:lnTo>
                  <a:pt x="140276" y="108369"/>
                </a:lnTo>
                <a:lnTo>
                  <a:pt x="136814" y="110112"/>
                </a:lnTo>
                <a:lnTo>
                  <a:pt x="132260" y="110507"/>
                </a:lnTo>
                <a:lnTo>
                  <a:pt x="132260" y="114800"/>
                </a:lnTo>
                <a:lnTo>
                  <a:pt x="190557" y="114800"/>
                </a:lnTo>
                <a:lnTo>
                  <a:pt x="190557" y="110507"/>
                </a:lnTo>
                <a:lnTo>
                  <a:pt x="185638" y="109878"/>
                </a:lnTo>
                <a:lnTo>
                  <a:pt x="182359" y="108513"/>
                </a:lnTo>
                <a:lnTo>
                  <a:pt x="179262" y="104381"/>
                </a:lnTo>
                <a:lnTo>
                  <a:pt x="178351" y="99064"/>
                </a:lnTo>
                <a:lnTo>
                  <a:pt x="178348" y="43748"/>
                </a:lnTo>
                <a:lnTo>
                  <a:pt x="177626" y="28972"/>
                </a:lnTo>
                <a:lnTo>
                  <a:pt x="175618" y="18771"/>
                </a:lnTo>
                <a:lnTo>
                  <a:pt x="173796" y="13328"/>
                </a:lnTo>
                <a:lnTo>
                  <a:pt x="170699" y="8837"/>
                </a:lnTo>
                <a:lnTo>
                  <a:pt x="165963" y="5299"/>
                </a:lnTo>
                <a:lnTo>
                  <a:pt x="161408" y="1760"/>
                </a:lnTo>
                <a:lnTo>
                  <a:pt x="155214" y="0"/>
                </a:lnTo>
                <a:lnTo>
                  <a:pt x="140822" y="0"/>
                </a:lnTo>
                <a:lnTo>
                  <a:pt x="134628" y="1580"/>
                </a:lnTo>
                <a:lnTo>
                  <a:pt x="128799" y="4760"/>
                </a:lnTo>
                <a:lnTo>
                  <a:pt x="122787" y="7939"/>
                </a:lnTo>
                <a:lnTo>
                  <a:pt x="116593" y="13112"/>
                </a:lnTo>
                <a:lnTo>
                  <a:pt x="110217" y="20262"/>
                </a:lnTo>
                <a:lnTo>
                  <a:pt x="107484" y="13418"/>
                </a:lnTo>
                <a:lnTo>
                  <a:pt x="103840" y="8334"/>
                </a:lnTo>
                <a:lnTo>
                  <a:pt x="98922" y="4993"/>
                </a:lnTo>
                <a:lnTo>
                  <a:pt x="94003" y="1670"/>
                </a:lnTo>
                <a:lnTo>
                  <a:pt x="87809" y="0"/>
                </a:lnTo>
                <a:lnTo>
                  <a:pt x="74328" y="0"/>
                </a:lnTo>
                <a:lnTo>
                  <a:pt x="68498" y="1329"/>
                </a:lnTo>
                <a:lnTo>
                  <a:pt x="63215" y="3987"/>
                </a:lnTo>
                <a:lnTo>
                  <a:pt x="57932" y="6646"/>
                </a:lnTo>
                <a:lnTo>
                  <a:pt x="52284" y="11316"/>
                </a:lnTo>
                <a:lnTo>
                  <a:pt x="46090" y="17998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4918" y="8370"/>
                </a:lnTo>
                <a:lnTo>
                  <a:pt x="8197" y="9735"/>
                </a:lnTo>
                <a:lnTo>
                  <a:pt x="11294" y="13867"/>
                </a:lnTo>
                <a:lnTo>
                  <a:pt x="12205" y="19112"/>
                </a:lnTo>
                <a:lnTo>
                  <a:pt x="12205" y="99064"/>
                </a:lnTo>
                <a:lnTo>
                  <a:pt x="11477" y="104220"/>
                </a:lnTo>
                <a:lnTo>
                  <a:pt x="8015" y="108513"/>
                </a:lnTo>
                <a:lnTo>
                  <a:pt x="4736" y="110022"/>
                </a:lnTo>
                <a:lnTo>
                  <a:pt x="0" y="110507"/>
                </a:lnTo>
                <a:lnTo>
                  <a:pt x="0" y="114800"/>
                </a:lnTo>
                <a:lnTo>
                  <a:pt x="58296" y="11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54882" y="666068"/>
            <a:ext cx="94549" cy="110574"/>
          </a:xfrm>
          <a:custGeom>
            <a:avLst/>
            <a:gdLst/>
            <a:ahLst/>
            <a:cxnLst/>
            <a:rect l="l" t="t" r="r" b="b"/>
            <a:pathLst>
              <a:path w="94549" h="110574">
                <a:moveTo>
                  <a:pt x="10384" y="91498"/>
                </a:moveTo>
                <a:lnTo>
                  <a:pt x="13229" y="95305"/>
                </a:lnTo>
                <a:lnTo>
                  <a:pt x="22785" y="103788"/>
                </a:lnTo>
                <a:lnTo>
                  <a:pt x="34538" y="108878"/>
                </a:lnTo>
                <a:lnTo>
                  <a:pt x="48459" y="110574"/>
                </a:lnTo>
                <a:lnTo>
                  <a:pt x="49977" y="110553"/>
                </a:lnTo>
                <a:lnTo>
                  <a:pt x="62868" y="108442"/>
                </a:lnTo>
                <a:lnTo>
                  <a:pt x="74146" y="102886"/>
                </a:lnTo>
                <a:lnTo>
                  <a:pt x="79285" y="98679"/>
                </a:lnTo>
                <a:lnTo>
                  <a:pt x="87188" y="89277"/>
                </a:lnTo>
                <a:lnTo>
                  <a:pt x="94549" y="76714"/>
                </a:lnTo>
                <a:lnTo>
                  <a:pt x="90359" y="74092"/>
                </a:lnTo>
                <a:lnTo>
                  <a:pt x="85805" y="81007"/>
                </a:lnTo>
                <a:lnTo>
                  <a:pt x="81615" y="85785"/>
                </a:lnTo>
                <a:lnTo>
                  <a:pt x="77607" y="88462"/>
                </a:lnTo>
                <a:lnTo>
                  <a:pt x="73781" y="91120"/>
                </a:lnTo>
                <a:lnTo>
                  <a:pt x="69409" y="92450"/>
                </a:lnTo>
                <a:lnTo>
                  <a:pt x="56657" y="92450"/>
                </a:lnTo>
                <a:lnTo>
                  <a:pt x="50098" y="89144"/>
                </a:lnTo>
                <a:lnTo>
                  <a:pt x="44451" y="82552"/>
                </a:lnTo>
                <a:lnTo>
                  <a:pt x="38549" y="73535"/>
                </a:lnTo>
                <a:lnTo>
                  <a:pt x="34332" y="61614"/>
                </a:lnTo>
                <a:lnTo>
                  <a:pt x="32427" y="47507"/>
                </a:lnTo>
                <a:lnTo>
                  <a:pt x="31880" y="39513"/>
                </a:lnTo>
                <a:lnTo>
                  <a:pt x="31880" y="35346"/>
                </a:lnTo>
                <a:lnTo>
                  <a:pt x="32044" y="29924"/>
                </a:lnTo>
                <a:lnTo>
                  <a:pt x="25702" y="0"/>
                </a:lnTo>
                <a:lnTo>
                  <a:pt x="15302" y="8940"/>
                </a:lnTo>
                <a:lnTo>
                  <a:pt x="10070" y="15582"/>
                </a:lnTo>
                <a:lnTo>
                  <a:pt x="4475" y="26507"/>
                </a:lnTo>
                <a:lnTo>
                  <a:pt x="1118" y="39094"/>
                </a:lnTo>
                <a:lnTo>
                  <a:pt x="0" y="53345"/>
                </a:lnTo>
                <a:lnTo>
                  <a:pt x="13" y="54994"/>
                </a:lnTo>
                <a:lnTo>
                  <a:pt x="1328" y="68685"/>
                </a:lnTo>
                <a:lnTo>
                  <a:pt x="4784" y="80853"/>
                </a:lnTo>
                <a:lnTo>
                  <a:pt x="10384" y="91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80585" y="658501"/>
            <a:ext cx="68847" cy="55073"/>
          </a:xfrm>
          <a:custGeom>
            <a:avLst/>
            <a:gdLst/>
            <a:ahLst/>
            <a:cxnLst/>
            <a:rect l="l" t="t" r="r" b="b"/>
            <a:pathLst>
              <a:path w="68847" h="55073">
                <a:moveTo>
                  <a:pt x="24022" y="16"/>
                </a:moveTo>
                <a:lnTo>
                  <a:pt x="11461" y="2070"/>
                </a:lnTo>
                <a:lnTo>
                  <a:pt x="0" y="7566"/>
                </a:lnTo>
                <a:lnTo>
                  <a:pt x="6341" y="37491"/>
                </a:lnTo>
                <a:lnTo>
                  <a:pt x="8533" y="24239"/>
                </a:lnTo>
                <a:lnTo>
                  <a:pt x="13283" y="13831"/>
                </a:lnTo>
                <a:lnTo>
                  <a:pt x="16016" y="9771"/>
                </a:lnTo>
                <a:lnTo>
                  <a:pt x="19477" y="7741"/>
                </a:lnTo>
                <a:lnTo>
                  <a:pt x="26400" y="7741"/>
                </a:lnTo>
                <a:lnTo>
                  <a:pt x="30408" y="9897"/>
                </a:lnTo>
                <a:lnTo>
                  <a:pt x="33322" y="12358"/>
                </a:lnTo>
                <a:lnTo>
                  <a:pt x="35508" y="15968"/>
                </a:lnTo>
                <a:lnTo>
                  <a:pt x="36966" y="20747"/>
                </a:lnTo>
                <a:lnTo>
                  <a:pt x="38550" y="31410"/>
                </a:lnTo>
                <a:lnTo>
                  <a:pt x="38970" y="47080"/>
                </a:lnTo>
                <a:lnTo>
                  <a:pt x="6178" y="47080"/>
                </a:lnTo>
                <a:lnTo>
                  <a:pt x="6724" y="55073"/>
                </a:lnTo>
                <a:lnTo>
                  <a:pt x="68847" y="55073"/>
                </a:lnTo>
                <a:lnTo>
                  <a:pt x="68409" y="48611"/>
                </a:lnTo>
                <a:lnTo>
                  <a:pt x="65967" y="34737"/>
                </a:lnTo>
                <a:lnTo>
                  <a:pt x="61558" y="23160"/>
                </a:lnTo>
                <a:lnTo>
                  <a:pt x="55184" y="13885"/>
                </a:lnTo>
                <a:lnTo>
                  <a:pt x="49170" y="8248"/>
                </a:lnTo>
                <a:lnTo>
                  <a:pt x="37919" y="2059"/>
                </a:lnTo>
                <a:lnTo>
                  <a:pt x="25307" y="0"/>
                </a:lnTo>
                <a:lnTo>
                  <a:pt x="24022" y="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63096" y="621066"/>
            <a:ext cx="75421" cy="153779"/>
          </a:xfrm>
          <a:custGeom>
            <a:avLst/>
            <a:gdLst/>
            <a:ahLst/>
            <a:cxnLst/>
            <a:rect l="l" t="t" r="r" b="b"/>
            <a:pathLst>
              <a:path w="75421" h="153779">
                <a:moveTo>
                  <a:pt x="20091" y="32018"/>
                </a:moveTo>
                <a:lnTo>
                  <a:pt x="10631" y="40352"/>
                </a:lnTo>
                <a:lnTo>
                  <a:pt x="0" y="48391"/>
                </a:lnTo>
                <a:lnTo>
                  <a:pt x="0" y="52577"/>
                </a:lnTo>
                <a:lnTo>
                  <a:pt x="14756" y="52577"/>
                </a:lnTo>
                <a:lnTo>
                  <a:pt x="14756" y="124697"/>
                </a:lnTo>
                <a:lnTo>
                  <a:pt x="15120" y="132008"/>
                </a:lnTo>
                <a:lnTo>
                  <a:pt x="15849" y="134703"/>
                </a:lnTo>
                <a:lnTo>
                  <a:pt x="17306" y="139553"/>
                </a:lnTo>
                <a:lnTo>
                  <a:pt x="20403" y="143953"/>
                </a:lnTo>
                <a:lnTo>
                  <a:pt x="25322" y="147887"/>
                </a:lnTo>
                <a:lnTo>
                  <a:pt x="30423" y="151821"/>
                </a:lnTo>
                <a:lnTo>
                  <a:pt x="36435" y="153779"/>
                </a:lnTo>
                <a:lnTo>
                  <a:pt x="44820" y="153760"/>
                </a:lnTo>
                <a:lnTo>
                  <a:pt x="57600" y="150930"/>
                </a:lnTo>
                <a:lnTo>
                  <a:pt x="67788" y="143307"/>
                </a:lnTo>
                <a:lnTo>
                  <a:pt x="75421" y="130895"/>
                </a:lnTo>
                <a:lnTo>
                  <a:pt x="71777" y="128272"/>
                </a:lnTo>
                <a:lnTo>
                  <a:pt x="67041" y="136140"/>
                </a:lnTo>
                <a:lnTo>
                  <a:pt x="62122" y="140074"/>
                </a:lnTo>
                <a:lnTo>
                  <a:pt x="55564" y="140074"/>
                </a:lnTo>
                <a:lnTo>
                  <a:pt x="52649" y="138349"/>
                </a:lnTo>
                <a:lnTo>
                  <a:pt x="50098" y="135691"/>
                </a:lnTo>
                <a:lnTo>
                  <a:pt x="48823" y="131954"/>
                </a:lnTo>
                <a:lnTo>
                  <a:pt x="48641" y="127787"/>
                </a:lnTo>
                <a:lnTo>
                  <a:pt x="48641" y="52577"/>
                </a:lnTo>
                <a:lnTo>
                  <a:pt x="75421" y="52577"/>
                </a:lnTo>
                <a:lnTo>
                  <a:pt x="75421" y="40775"/>
                </a:lnTo>
                <a:lnTo>
                  <a:pt x="48641" y="40775"/>
                </a:lnTo>
                <a:lnTo>
                  <a:pt x="48641" y="0"/>
                </a:lnTo>
                <a:lnTo>
                  <a:pt x="44633" y="0"/>
                </a:lnTo>
                <a:lnTo>
                  <a:pt x="41095" y="5930"/>
                </a:lnTo>
                <a:lnTo>
                  <a:pt x="33874" y="16446"/>
                </a:lnTo>
                <a:lnTo>
                  <a:pt x="25869" y="26099"/>
                </a:lnTo>
                <a:lnTo>
                  <a:pt x="20091" y="32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90225" y="751602"/>
            <a:ext cx="23895" cy="20577"/>
          </a:xfrm>
          <a:custGeom>
            <a:avLst/>
            <a:gdLst/>
            <a:ahLst/>
            <a:cxnLst/>
            <a:rect l="l" t="t" r="r" b="b"/>
            <a:pathLst>
              <a:path w="23895" h="20577">
                <a:moveTo>
                  <a:pt x="13875" y="3215"/>
                </a:moveTo>
                <a:lnTo>
                  <a:pt x="6224" y="3215"/>
                </a:lnTo>
                <a:lnTo>
                  <a:pt x="3309" y="2155"/>
                </a:lnTo>
                <a:lnTo>
                  <a:pt x="1305" y="0"/>
                </a:lnTo>
                <a:lnTo>
                  <a:pt x="0" y="20577"/>
                </a:lnTo>
                <a:lnTo>
                  <a:pt x="11534" y="14613"/>
                </a:lnTo>
                <a:lnTo>
                  <a:pt x="23895" y="5245"/>
                </a:lnTo>
                <a:lnTo>
                  <a:pt x="18429" y="987"/>
                </a:lnTo>
                <a:lnTo>
                  <a:pt x="13875" y="3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4366" y="658501"/>
            <a:ext cx="108577" cy="116345"/>
          </a:xfrm>
          <a:custGeom>
            <a:avLst/>
            <a:gdLst/>
            <a:ahLst/>
            <a:cxnLst/>
            <a:rect l="l" t="t" r="r" b="b"/>
            <a:pathLst>
              <a:path w="108577" h="116345">
                <a:moveTo>
                  <a:pt x="2805" y="82384"/>
                </a:moveTo>
                <a:lnTo>
                  <a:pt x="0" y="94412"/>
                </a:lnTo>
                <a:lnTo>
                  <a:pt x="0" y="100699"/>
                </a:lnTo>
                <a:lnTo>
                  <a:pt x="2186" y="105926"/>
                </a:lnTo>
                <a:lnTo>
                  <a:pt x="6558" y="110094"/>
                </a:lnTo>
                <a:lnTo>
                  <a:pt x="10748" y="114261"/>
                </a:lnTo>
                <a:lnTo>
                  <a:pt x="16213" y="116345"/>
                </a:lnTo>
                <a:lnTo>
                  <a:pt x="25151" y="116237"/>
                </a:lnTo>
                <a:lnTo>
                  <a:pt x="35858" y="113678"/>
                </a:lnTo>
                <a:lnTo>
                  <a:pt x="37164" y="93101"/>
                </a:lnTo>
                <a:lnTo>
                  <a:pt x="34613" y="90317"/>
                </a:lnTo>
                <a:lnTo>
                  <a:pt x="33156" y="87101"/>
                </a:lnTo>
                <a:lnTo>
                  <a:pt x="33156" y="79072"/>
                </a:lnTo>
                <a:lnTo>
                  <a:pt x="34795" y="74743"/>
                </a:lnTo>
                <a:lnTo>
                  <a:pt x="37892" y="70450"/>
                </a:lnTo>
                <a:lnTo>
                  <a:pt x="39477" y="68426"/>
                </a:lnTo>
                <a:lnTo>
                  <a:pt x="48085" y="60137"/>
                </a:lnTo>
                <a:lnTo>
                  <a:pt x="59754" y="52325"/>
                </a:lnTo>
                <a:lnTo>
                  <a:pt x="59754" y="89652"/>
                </a:lnTo>
                <a:lnTo>
                  <a:pt x="54288" y="94089"/>
                </a:lnTo>
                <a:lnTo>
                  <a:pt x="59754" y="98346"/>
                </a:lnTo>
                <a:lnTo>
                  <a:pt x="60482" y="104381"/>
                </a:lnTo>
                <a:lnTo>
                  <a:pt x="62668" y="108890"/>
                </a:lnTo>
                <a:lnTo>
                  <a:pt x="66312" y="111872"/>
                </a:lnTo>
                <a:lnTo>
                  <a:pt x="69955" y="114854"/>
                </a:lnTo>
                <a:lnTo>
                  <a:pt x="75056" y="116345"/>
                </a:lnTo>
                <a:lnTo>
                  <a:pt x="86898" y="116345"/>
                </a:lnTo>
                <a:lnTo>
                  <a:pt x="91817" y="115015"/>
                </a:lnTo>
                <a:lnTo>
                  <a:pt x="96189" y="112357"/>
                </a:lnTo>
                <a:lnTo>
                  <a:pt x="100379" y="109698"/>
                </a:lnTo>
                <a:lnTo>
                  <a:pt x="104569" y="105423"/>
                </a:lnTo>
                <a:lnTo>
                  <a:pt x="108577" y="99531"/>
                </a:lnTo>
                <a:lnTo>
                  <a:pt x="105116" y="96675"/>
                </a:lnTo>
                <a:lnTo>
                  <a:pt x="102930" y="99621"/>
                </a:lnTo>
                <a:lnTo>
                  <a:pt x="100743" y="101094"/>
                </a:lnTo>
                <a:lnTo>
                  <a:pt x="97646" y="101094"/>
                </a:lnTo>
                <a:lnTo>
                  <a:pt x="94367" y="98526"/>
                </a:lnTo>
                <a:lnTo>
                  <a:pt x="93639" y="95903"/>
                </a:lnTo>
                <a:lnTo>
                  <a:pt x="93456" y="92706"/>
                </a:lnTo>
                <a:lnTo>
                  <a:pt x="93456" y="32333"/>
                </a:lnTo>
                <a:lnTo>
                  <a:pt x="92910" y="24680"/>
                </a:lnTo>
                <a:lnTo>
                  <a:pt x="91817" y="21339"/>
                </a:lnTo>
                <a:lnTo>
                  <a:pt x="89813" y="16094"/>
                </a:lnTo>
                <a:lnTo>
                  <a:pt x="85805" y="11226"/>
                </a:lnTo>
                <a:lnTo>
                  <a:pt x="79611" y="6736"/>
                </a:lnTo>
                <a:lnTo>
                  <a:pt x="68090" y="1561"/>
                </a:lnTo>
                <a:lnTo>
                  <a:pt x="54106" y="0"/>
                </a:lnTo>
                <a:lnTo>
                  <a:pt x="53466" y="2"/>
                </a:lnTo>
                <a:lnTo>
                  <a:pt x="40752" y="1090"/>
                </a:lnTo>
                <a:lnTo>
                  <a:pt x="28419" y="4167"/>
                </a:lnTo>
                <a:lnTo>
                  <a:pt x="20221" y="6951"/>
                </a:lnTo>
                <a:lnTo>
                  <a:pt x="13845" y="10939"/>
                </a:lnTo>
                <a:lnTo>
                  <a:pt x="9291" y="16148"/>
                </a:lnTo>
                <a:lnTo>
                  <a:pt x="4736" y="21357"/>
                </a:lnTo>
                <a:lnTo>
                  <a:pt x="2368" y="26818"/>
                </a:lnTo>
                <a:lnTo>
                  <a:pt x="2368" y="36590"/>
                </a:lnTo>
                <a:lnTo>
                  <a:pt x="4007" y="40128"/>
                </a:lnTo>
                <a:lnTo>
                  <a:pt x="7469" y="43146"/>
                </a:lnTo>
                <a:lnTo>
                  <a:pt x="10930" y="46164"/>
                </a:lnTo>
                <a:lnTo>
                  <a:pt x="15120" y="47673"/>
                </a:lnTo>
                <a:lnTo>
                  <a:pt x="24958" y="47673"/>
                </a:lnTo>
                <a:lnTo>
                  <a:pt x="28966" y="46308"/>
                </a:lnTo>
                <a:lnTo>
                  <a:pt x="31880" y="43559"/>
                </a:lnTo>
                <a:lnTo>
                  <a:pt x="34795" y="40829"/>
                </a:lnTo>
                <a:lnTo>
                  <a:pt x="36253" y="37506"/>
                </a:lnTo>
                <a:lnTo>
                  <a:pt x="36253" y="30429"/>
                </a:lnTo>
                <a:lnTo>
                  <a:pt x="34795" y="27141"/>
                </a:lnTo>
                <a:lnTo>
                  <a:pt x="31698" y="23710"/>
                </a:lnTo>
                <a:lnTo>
                  <a:pt x="28237" y="19184"/>
                </a:lnTo>
                <a:lnTo>
                  <a:pt x="28237" y="15609"/>
                </a:lnTo>
                <a:lnTo>
                  <a:pt x="31334" y="12520"/>
                </a:lnTo>
                <a:lnTo>
                  <a:pt x="34795" y="10202"/>
                </a:lnTo>
                <a:lnTo>
                  <a:pt x="39168" y="9053"/>
                </a:lnTo>
                <a:lnTo>
                  <a:pt x="47548" y="9053"/>
                </a:lnTo>
                <a:lnTo>
                  <a:pt x="50463" y="9861"/>
                </a:lnTo>
                <a:lnTo>
                  <a:pt x="53013" y="11496"/>
                </a:lnTo>
                <a:lnTo>
                  <a:pt x="55564" y="13130"/>
                </a:lnTo>
                <a:lnTo>
                  <a:pt x="57385" y="15034"/>
                </a:lnTo>
                <a:lnTo>
                  <a:pt x="59207" y="19399"/>
                </a:lnTo>
                <a:lnTo>
                  <a:pt x="59754" y="24716"/>
                </a:lnTo>
                <a:lnTo>
                  <a:pt x="59754" y="44350"/>
                </a:lnTo>
                <a:lnTo>
                  <a:pt x="53572" y="47181"/>
                </a:lnTo>
                <a:lnTo>
                  <a:pt x="38845" y="54307"/>
                </a:lnTo>
                <a:lnTo>
                  <a:pt x="26882" y="60728"/>
                </a:lnTo>
                <a:lnTo>
                  <a:pt x="17694" y="66444"/>
                </a:lnTo>
                <a:lnTo>
                  <a:pt x="11294" y="71456"/>
                </a:lnTo>
                <a:lnTo>
                  <a:pt x="2805" y="8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76061" y="611636"/>
            <a:ext cx="121876" cy="165006"/>
          </a:xfrm>
          <a:custGeom>
            <a:avLst/>
            <a:gdLst/>
            <a:ahLst/>
            <a:cxnLst/>
            <a:rect l="l" t="t" r="r" b="b"/>
            <a:pathLst>
              <a:path w="121876" h="165006">
                <a:moveTo>
                  <a:pt x="83368" y="162521"/>
                </a:moveTo>
                <a:lnTo>
                  <a:pt x="94732" y="157192"/>
                </a:lnTo>
                <a:lnTo>
                  <a:pt x="98566" y="154548"/>
                </a:lnTo>
                <a:lnTo>
                  <a:pt x="107490" y="145775"/>
                </a:lnTo>
                <a:lnTo>
                  <a:pt x="114589" y="134487"/>
                </a:lnTo>
                <a:lnTo>
                  <a:pt x="117819" y="126782"/>
                </a:lnTo>
                <a:lnTo>
                  <a:pt x="120871" y="114532"/>
                </a:lnTo>
                <a:lnTo>
                  <a:pt x="121876" y="101346"/>
                </a:lnTo>
                <a:lnTo>
                  <a:pt x="121782" y="97186"/>
                </a:lnTo>
                <a:lnTo>
                  <a:pt x="120065" y="84235"/>
                </a:lnTo>
                <a:lnTo>
                  <a:pt x="116046" y="72731"/>
                </a:lnTo>
                <a:lnTo>
                  <a:pt x="112221" y="64468"/>
                </a:lnTo>
                <a:lnTo>
                  <a:pt x="106937" y="58091"/>
                </a:lnTo>
                <a:lnTo>
                  <a:pt x="100015" y="53601"/>
                </a:lnTo>
                <a:lnTo>
                  <a:pt x="93092" y="49110"/>
                </a:lnTo>
                <a:lnTo>
                  <a:pt x="85805" y="46864"/>
                </a:lnTo>
                <a:lnTo>
                  <a:pt x="78153" y="46864"/>
                </a:lnTo>
                <a:lnTo>
                  <a:pt x="69493" y="47856"/>
                </a:lnTo>
                <a:lnTo>
                  <a:pt x="57874" y="52645"/>
                </a:lnTo>
                <a:lnTo>
                  <a:pt x="47001" y="61396"/>
                </a:lnTo>
                <a:lnTo>
                  <a:pt x="47001" y="0"/>
                </a:lnTo>
                <a:lnTo>
                  <a:pt x="0" y="0"/>
                </a:lnTo>
                <a:lnTo>
                  <a:pt x="0" y="4418"/>
                </a:lnTo>
                <a:lnTo>
                  <a:pt x="4190" y="4580"/>
                </a:lnTo>
                <a:lnTo>
                  <a:pt x="7104" y="5191"/>
                </a:lnTo>
                <a:lnTo>
                  <a:pt x="8744" y="6269"/>
                </a:lnTo>
                <a:lnTo>
                  <a:pt x="11841" y="8981"/>
                </a:lnTo>
                <a:lnTo>
                  <a:pt x="13116" y="12717"/>
                </a:lnTo>
                <a:lnTo>
                  <a:pt x="13481" y="16705"/>
                </a:lnTo>
                <a:lnTo>
                  <a:pt x="13481" y="164880"/>
                </a:lnTo>
                <a:lnTo>
                  <a:pt x="17488" y="164880"/>
                </a:lnTo>
                <a:lnTo>
                  <a:pt x="36253" y="152845"/>
                </a:lnTo>
                <a:lnTo>
                  <a:pt x="40807" y="157138"/>
                </a:lnTo>
                <a:lnTo>
                  <a:pt x="45544" y="160228"/>
                </a:lnTo>
                <a:lnTo>
                  <a:pt x="50280" y="162150"/>
                </a:lnTo>
                <a:lnTo>
                  <a:pt x="48459" y="145606"/>
                </a:lnTo>
                <a:lnTo>
                  <a:pt x="47730" y="140918"/>
                </a:lnTo>
                <a:lnTo>
                  <a:pt x="47183" y="138134"/>
                </a:lnTo>
                <a:lnTo>
                  <a:pt x="47001" y="131703"/>
                </a:lnTo>
                <a:lnTo>
                  <a:pt x="47001" y="72012"/>
                </a:lnTo>
                <a:lnTo>
                  <a:pt x="53377" y="64306"/>
                </a:lnTo>
                <a:lnTo>
                  <a:pt x="59936" y="60444"/>
                </a:lnTo>
                <a:lnTo>
                  <a:pt x="72142" y="60444"/>
                </a:lnTo>
                <a:lnTo>
                  <a:pt x="76514" y="62762"/>
                </a:lnTo>
                <a:lnTo>
                  <a:pt x="79611" y="67360"/>
                </a:lnTo>
                <a:lnTo>
                  <a:pt x="82864" y="74248"/>
                </a:lnTo>
                <a:lnTo>
                  <a:pt x="85343" y="86364"/>
                </a:lnTo>
                <a:lnTo>
                  <a:pt x="86169" y="102531"/>
                </a:lnTo>
                <a:lnTo>
                  <a:pt x="85849" y="117736"/>
                </a:lnTo>
                <a:lnTo>
                  <a:pt x="84803" y="130544"/>
                </a:lnTo>
                <a:lnTo>
                  <a:pt x="83072" y="139499"/>
                </a:lnTo>
                <a:lnTo>
                  <a:pt x="81250" y="146325"/>
                </a:lnTo>
                <a:lnTo>
                  <a:pt x="78700" y="150887"/>
                </a:lnTo>
                <a:lnTo>
                  <a:pt x="75785" y="153204"/>
                </a:lnTo>
                <a:lnTo>
                  <a:pt x="72870" y="155504"/>
                </a:lnTo>
                <a:lnTo>
                  <a:pt x="69227" y="156653"/>
                </a:lnTo>
                <a:lnTo>
                  <a:pt x="65219" y="156653"/>
                </a:lnTo>
                <a:lnTo>
                  <a:pt x="66676" y="165006"/>
                </a:lnTo>
                <a:lnTo>
                  <a:pt x="70667" y="164878"/>
                </a:lnTo>
                <a:lnTo>
                  <a:pt x="83368" y="162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2915" y="898053"/>
            <a:ext cx="69591" cy="214226"/>
          </a:xfrm>
          <a:custGeom>
            <a:avLst/>
            <a:gdLst/>
            <a:ahLst/>
            <a:cxnLst/>
            <a:rect l="l" t="t" r="r" b="b"/>
            <a:pathLst>
              <a:path w="69591" h="214226">
                <a:moveTo>
                  <a:pt x="20221" y="174824"/>
                </a:moveTo>
                <a:lnTo>
                  <a:pt x="28475" y="185700"/>
                </a:lnTo>
                <a:lnTo>
                  <a:pt x="37658" y="195268"/>
                </a:lnTo>
                <a:lnTo>
                  <a:pt x="47566" y="203211"/>
                </a:lnTo>
                <a:lnTo>
                  <a:pt x="58208" y="209531"/>
                </a:lnTo>
                <a:lnTo>
                  <a:pt x="69591" y="214226"/>
                </a:lnTo>
                <a:lnTo>
                  <a:pt x="69591" y="208264"/>
                </a:lnTo>
                <a:lnTo>
                  <a:pt x="62122" y="204052"/>
                </a:lnTo>
                <a:lnTo>
                  <a:pt x="56292" y="199164"/>
                </a:lnTo>
                <a:lnTo>
                  <a:pt x="52102" y="193601"/>
                </a:lnTo>
                <a:lnTo>
                  <a:pt x="47505" y="186597"/>
                </a:lnTo>
                <a:lnTo>
                  <a:pt x="42076" y="175308"/>
                </a:lnTo>
                <a:lnTo>
                  <a:pt x="37710" y="162008"/>
                </a:lnTo>
                <a:lnTo>
                  <a:pt x="34981" y="148451"/>
                </a:lnTo>
                <a:lnTo>
                  <a:pt x="33571" y="136363"/>
                </a:lnTo>
                <a:lnTo>
                  <a:pt x="32715" y="122602"/>
                </a:lnTo>
                <a:lnTo>
                  <a:pt x="32427" y="107169"/>
                </a:lnTo>
                <a:lnTo>
                  <a:pt x="32533" y="97515"/>
                </a:lnTo>
                <a:lnTo>
                  <a:pt x="33154" y="83018"/>
                </a:lnTo>
                <a:lnTo>
                  <a:pt x="34323" y="70079"/>
                </a:lnTo>
                <a:lnTo>
                  <a:pt x="36027" y="58698"/>
                </a:lnTo>
                <a:lnTo>
                  <a:pt x="38257" y="48876"/>
                </a:lnTo>
                <a:lnTo>
                  <a:pt x="44804" y="31382"/>
                </a:lnTo>
                <a:lnTo>
                  <a:pt x="51009" y="21339"/>
                </a:lnTo>
                <a:lnTo>
                  <a:pt x="55017" y="16166"/>
                </a:lnTo>
                <a:lnTo>
                  <a:pt x="61211" y="10885"/>
                </a:lnTo>
                <a:lnTo>
                  <a:pt x="69591" y="5478"/>
                </a:lnTo>
                <a:lnTo>
                  <a:pt x="69591" y="0"/>
                </a:lnTo>
                <a:lnTo>
                  <a:pt x="58587" y="4442"/>
                </a:lnTo>
                <a:lnTo>
                  <a:pt x="47849" y="10642"/>
                </a:lnTo>
                <a:lnTo>
                  <a:pt x="37839" y="18456"/>
                </a:lnTo>
                <a:lnTo>
                  <a:pt x="28566" y="27883"/>
                </a:lnTo>
                <a:lnTo>
                  <a:pt x="20039" y="38925"/>
                </a:lnTo>
                <a:lnTo>
                  <a:pt x="16299" y="44798"/>
                </a:lnTo>
                <a:lnTo>
                  <a:pt x="10448" y="55988"/>
                </a:lnTo>
                <a:lnTo>
                  <a:pt x="5887" y="67751"/>
                </a:lnTo>
                <a:lnTo>
                  <a:pt x="2620" y="80084"/>
                </a:lnTo>
                <a:lnTo>
                  <a:pt x="656" y="92986"/>
                </a:lnTo>
                <a:lnTo>
                  <a:pt x="0" y="106454"/>
                </a:lnTo>
                <a:lnTo>
                  <a:pt x="241" y="114797"/>
                </a:lnTo>
                <a:lnTo>
                  <a:pt x="1671" y="127929"/>
                </a:lnTo>
                <a:lnTo>
                  <a:pt x="4384" y="140499"/>
                </a:lnTo>
                <a:lnTo>
                  <a:pt x="8380" y="152504"/>
                </a:lnTo>
                <a:lnTo>
                  <a:pt x="13659" y="163946"/>
                </a:lnTo>
                <a:lnTo>
                  <a:pt x="20221" y="1748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16716" y="951488"/>
            <a:ext cx="36799" cy="109128"/>
          </a:xfrm>
          <a:custGeom>
            <a:avLst/>
            <a:gdLst/>
            <a:ahLst/>
            <a:cxnLst/>
            <a:rect l="l" t="t" r="r" b="b"/>
            <a:pathLst>
              <a:path w="36799" h="109128">
                <a:moveTo>
                  <a:pt x="0" y="56714"/>
                </a:moveTo>
                <a:lnTo>
                  <a:pt x="188" y="62098"/>
                </a:lnTo>
                <a:lnTo>
                  <a:pt x="2327" y="74903"/>
                </a:lnTo>
                <a:lnTo>
                  <a:pt x="6870" y="86739"/>
                </a:lnTo>
                <a:lnTo>
                  <a:pt x="13845" y="97604"/>
                </a:lnTo>
                <a:lnTo>
                  <a:pt x="17192" y="101477"/>
                </a:lnTo>
                <a:lnTo>
                  <a:pt x="27108" y="109128"/>
                </a:lnTo>
                <a:lnTo>
                  <a:pt x="36071" y="82345"/>
                </a:lnTo>
                <a:lnTo>
                  <a:pt x="35524" y="74398"/>
                </a:lnTo>
                <a:lnTo>
                  <a:pt x="35646" y="51347"/>
                </a:lnTo>
                <a:lnTo>
                  <a:pt x="36057" y="38609"/>
                </a:lnTo>
                <a:lnTo>
                  <a:pt x="36799" y="28277"/>
                </a:lnTo>
                <a:lnTo>
                  <a:pt x="34713" y="0"/>
                </a:lnTo>
                <a:lnTo>
                  <a:pt x="23501" y="5873"/>
                </a:lnTo>
                <a:lnTo>
                  <a:pt x="14209" y="14931"/>
                </a:lnTo>
                <a:lnTo>
                  <a:pt x="10590" y="19916"/>
                </a:lnTo>
                <a:lnTo>
                  <a:pt x="4706" y="31164"/>
                </a:lnTo>
                <a:lnTo>
                  <a:pt x="1176" y="43432"/>
                </a:lnTo>
                <a:lnTo>
                  <a:pt x="0" y="56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43825" y="948600"/>
            <a:ext cx="78918" cy="118137"/>
          </a:xfrm>
          <a:custGeom>
            <a:avLst/>
            <a:gdLst/>
            <a:ahLst/>
            <a:cxnLst/>
            <a:rect l="l" t="t" r="r" b="b"/>
            <a:pathLst>
              <a:path w="78918" h="118137">
                <a:moveTo>
                  <a:pt x="12000" y="116607"/>
                </a:moveTo>
                <a:lnTo>
                  <a:pt x="26087" y="118137"/>
                </a:lnTo>
                <a:lnTo>
                  <a:pt x="33763" y="117685"/>
                </a:lnTo>
                <a:lnTo>
                  <a:pt x="46530" y="114477"/>
                </a:lnTo>
                <a:lnTo>
                  <a:pt x="57505" y="108190"/>
                </a:lnTo>
                <a:lnTo>
                  <a:pt x="66712" y="98824"/>
                </a:lnTo>
                <a:lnTo>
                  <a:pt x="74379" y="85245"/>
                </a:lnTo>
                <a:lnTo>
                  <a:pt x="77789" y="72910"/>
                </a:lnTo>
                <a:lnTo>
                  <a:pt x="78918" y="59126"/>
                </a:lnTo>
                <a:lnTo>
                  <a:pt x="78705" y="53284"/>
                </a:lnTo>
                <a:lnTo>
                  <a:pt x="76635" y="40624"/>
                </a:lnTo>
                <a:lnTo>
                  <a:pt x="72360" y="28848"/>
                </a:lnTo>
                <a:lnTo>
                  <a:pt x="63123" y="15370"/>
                </a:lnTo>
                <a:lnTo>
                  <a:pt x="53049" y="7508"/>
                </a:lnTo>
                <a:lnTo>
                  <a:pt x="38509" y="1505"/>
                </a:lnTo>
                <a:lnTo>
                  <a:pt x="25722" y="0"/>
                </a:lnTo>
                <a:lnTo>
                  <a:pt x="20708" y="193"/>
                </a:lnTo>
                <a:lnTo>
                  <a:pt x="7605" y="2888"/>
                </a:lnTo>
                <a:lnTo>
                  <a:pt x="9691" y="31165"/>
                </a:lnTo>
                <a:lnTo>
                  <a:pt x="10602" y="22148"/>
                </a:lnTo>
                <a:lnTo>
                  <a:pt x="12606" y="16112"/>
                </a:lnTo>
                <a:lnTo>
                  <a:pt x="15521" y="13041"/>
                </a:lnTo>
                <a:lnTo>
                  <a:pt x="18435" y="9987"/>
                </a:lnTo>
                <a:lnTo>
                  <a:pt x="22079" y="8460"/>
                </a:lnTo>
                <a:lnTo>
                  <a:pt x="29548" y="8460"/>
                </a:lnTo>
                <a:lnTo>
                  <a:pt x="32281" y="9286"/>
                </a:lnTo>
                <a:lnTo>
                  <a:pt x="34285" y="10957"/>
                </a:lnTo>
                <a:lnTo>
                  <a:pt x="37382" y="13274"/>
                </a:lnTo>
                <a:lnTo>
                  <a:pt x="39568" y="16938"/>
                </a:lnTo>
                <a:lnTo>
                  <a:pt x="41208" y="21986"/>
                </a:lnTo>
                <a:lnTo>
                  <a:pt x="42942" y="34020"/>
                </a:lnTo>
                <a:lnTo>
                  <a:pt x="43394" y="49827"/>
                </a:lnTo>
                <a:lnTo>
                  <a:pt x="43330" y="60801"/>
                </a:lnTo>
                <a:lnTo>
                  <a:pt x="42943" y="75953"/>
                </a:lnTo>
                <a:lnTo>
                  <a:pt x="42182" y="87554"/>
                </a:lnTo>
                <a:lnTo>
                  <a:pt x="41025" y="95605"/>
                </a:lnTo>
                <a:lnTo>
                  <a:pt x="39932" y="100453"/>
                </a:lnTo>
                <a:lnTo>
                  <a:pt x="37928" y="104229"/>
                </a:lnTo>
                <a:lnTo>
                  <a:pt x="34649" y="106930"/>
                </a:lnTo>
                <a:lnTo>
                  <a:pt x="32281" y="108919"/>
                </a:lnTo>
                <a:lnTo>
                  <a:pt x="29366" y="109910"/>
                </a:lnTo>
                <a:lnTo>
                  <a:pt x="21897" y="109910"/>
                </a:lnTo>
                <a:lnTo>
                  <a:pt x="18618" y="108441"/>
                </a:lnTo>
                <a:lnTo>
                  <a:pt x="15703" y="105500"/>
                </a:lnTo>
                <a:lnTo>
                  <a:pt x="12788" y="102560"/>
                </a:lnTo>
                <a:lnTo>
                  <a:pt x="10966" y="98267"/>
                </a:lnTo>
                <a:lnTo>
                  <a:pt x="10055" y="92625"/>
                </a:lnTo>
                <a:lnTo>
                  <a:pt x="8962" y="85233"/>
                </a:lnTo>
                <a:lnTo>
                  <a:pt x="0" y="112017"/>
                </a:lnTo>
                <a:lnTo>
                  <a:pt x="12000" y="116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76" y="948600"/>
            <a:ext cx="121876" cy="114800"/>
          </a:xfrm>
          <a:custGeom>
            <a:avLst/>
            <a:gdLst/>
            <a:ahLst/>
            <a:cxnLst/>
            <a:rect l="l" t="t" r="r" b="b"/>
            <a:pathLst>
              <a:path w="121876" h="114800">
                <a:moveTo>
                  <a:pt x="57203" y="114800"/>
                </a:moveTo>
                <a:lnTo>
                  <a:pt x="57203" y="110507"/>
                </a:lnTo>
                <a:lnTo>
                  <a:pt x="52831" y="109952"/>
                </a:lnTo>
                <a:lnTo>
                  <a:pt x="49916" y="108560"/>
                </a:lnTo>
                <a:lnTo>
                  <a:pt x="46819" y="104110"/>
                </a:lnTo>
                <a:lnTo>
                  <a:pt x="46090" y="98824"/>
                </a:lnTo>
                <a:lnTo>
                  <a:pt x="46090" y="30752"/>
                </a:lnTo>
                <a:lnTo>
                  <a:pt x="51920" y="20980"/>
                </a:lnTo>
                <a:lnTo>
                  <a:pt x="58478" y="16094"/>
                </a:lnTo>
                <a:lnTo>
                  <a:pt x="67405" y="16094"/>
                </a:lnTo>
                <a:lnTo>
                  <a:pt x="71049" y="18052"/>
                </a:lnTo>
                <a:lnTo>
                  <a:pt x="74146" y="21214"/>
                </a:lnTo>
                <a:lnTo>
                  <a:pt x="75603" y="25992"/>
                </a:lnTo>
                <a:lnTo>
                  <a:pt x="75967" y="31740"/>
                </a:lnTo>
                <a:lnTo>
                  <a:pt x="75967" y="98348"/>
                </a:lnTo>
                <a:lnTo>
                  <a:pt x="75239" y="103275"/>
                </a:lnTo>
                <a:lnTo>
                  <a:pt x="73963" y="105262"/>
                </a:lnTo>
                <a:lnTo>
                  <a:pt x="72142" y="108202"/>
                </a:lnTo>
                <a:lnTo>
                  <a:pt x="69045" y="109952"/>
                </a:lnTo>
                <a:lnTo>
                  <a:pt x="64855" y="110507"/>
                </a:lnTo>
                <a:lnTo>
                  <a:pt x="64855" y="114800"/>
                </a:lnTo>
                <a:lnTo>
                  <a:pt x="121876" y="114800"/>
                </a:lnTo>
                <a:lnTo>
                  <a:pt x="121876" y="110507"/>
                </a:lnTo>
                <a:lnTo>
                  <a:pt x="116957" y="109952"/>
                </a:lnTo>
                <a:lnTo>
                  <a:pt x="113678" y="108619"/>
                </a:lnTo>
                <a:lnTo>
                  <a:pt x="110581" y="104407"/>
                </a:lnTo>
                <a:lnTo>
                  <a:pt x="109670" y="99063"/>
                </a:lnTo>
                <a:lnTo>
                  <a:pt x="109669" y="45961"/>
                </a:lnTo>
                <a:lnTo>
                  <a:pt x="109211" y="30518"/>
                </a:lnTo>
                <a:lnTo>
                  <a:pt x="107848" y="20980"/>
                </a:lnTo>
                <a:lnTo>
                  <a:pt x="106209" y="15016"/>
                </a:lnTo>
                <a:lnTo>
                  <a:pt x="102930" y="10023"/>
                </a:lnTo>
                <a:lnTo>
                  <a:pt x="98193" y="6017"/>
                </a:lnTo>
                <a:lnTo>
                  <a:pt x="93274" y="1993"/>
                </a:lnTo>
                <a:lnTo>
                  <a:pt x="87262" y="0"/>
                </a:lnTo>
                <a:lnTo>
                  <a:pt x="73781" y="0"/>
                </a:lnTo>
                <a:lnTo>
                  <a:pt x="67952" y="1401"/>
                </a:lnTo>
                <a:lnTo>
                  <a:pt x="62668" y="4221"/>
                </a:lnTo>
                <a:lnTo>
                  <a:pt x="57385" y="7041"/>
                </a:lnTo>
                <a:lnTo>
                  <a:pt x="51920" y="11550"/>
                </a:lnTo>
                <a:lnTo>
                  <a:pt x="46090" y="17765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4918" y="8370"/>
                </a:lnTo>
                <a:lnTo>
                  <a:pt x="8197" y="9735"/>
                </a:lnTo>
                <a:lnTo>
                  <a:pt x="11477" y="13867"/>
                </a:lnTo>
                <a:lnTo>
                  <a:pt x="12205" y="19112"/>
                </a:lnTo>
                <a:lnTo>
                  <a:pt x="12205" y="99063"/>
                </a:lnTo>
                <a:lnTo>
                  <a:pt x="11477" y="104229"/>
                </a:lnTo>
                <a:lnTo>
                  <a:pt x="8015" y="108520"/>
                </a:lnTo>
                <a:lnTo>
                  <a:pt x="4736" y="110031"/>
                </a:lnTo>
                <a:lnTo>
                  <a:pt x="0" y="110507"/>
                </a:lnTo>
                <a:lnTo>
                  <a:pt x="0" y="114800"/>
                </a:lnTo>
                <a:lnTo>
                  <a:pt x="57203" y="11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12404" y="948600"/>
            <a:ext cx="68848" cy="55072"/>
          </a:xfrm>
          <a:custGeom>
            <a:avLst/>
            <a:gdLst/>
            <a:ahLst/>
            <a:cxnLst/>
            <a:rect l="l" t="t" r="r" b="b"/>
            <a:pathLst>
              <a:path w="68848" h="55072">
                <a:moveTo>
                  <a:pt x="24040" y="20"/>
                </a:moveTo>
                <a:lnTo>
                  <a:pt x="11491" y="2102"/>
                </a:lnTo>
                <a:lnTo>
                  <a:pt x="0" y="7597"/>
                </a:lnTo>
                <a:lnTo>
                  <a:pt x="6357" y="37448"/>
                </a:lnTo>
                <a:lnTo>
                  <a:pt x="8652" y="24222"/>
                </a:lnTo>
                <a:lnTo>
                  <a:pt x="13466" y="13831"/>
                </a:lnTo>
                <a:lnTo>
                  <a:pt x="16017" y="9771"/>
                </a:lnTo>
                <a:lnTo>
                  <a:pt x="19478" y="7741"/>
                </a:lnTo>
                <a:lnTo>
                  <a:pt x="26583" y="7741"/>
                </a:lnTo>
                <a:lnTo>
                  <a:pt x="30409" y="9897"/>
                </a:lnTo>
                <a:lnTo>
                  <a:pt x="33506" y="12358"/>
                </a:lnTo>
                <a:lnTo>
                  <a:pt x="35692" y="15968"/>
                </a:lnTo>
                <a:lnTo>
                  <a:pt x="36967" y="20747"/>
                </a:lnTo>
                <a:lnTo>
                  <a:pt x="37134" y="21320"/>
                </a:lnTo>
                <a:lnTo>
                  <a:pt x="38649" y="31419"/>
                </a:lnTo>
                <a:lnTo>
                  <a:pt x="39153" y="47084"/>
                </a:lnTo>
                <a:lnTo>
                  <a:pt x="6179" y="47084"/>
                </a:lnTo>
                <a:lnTo>
                  <a:pt x="6908" y="55072"/>
                </a:lnTo>
                <a:lnTo>
                  <a:pt x="68848" y="55072"/>
                </a:lnTo>
                <a:lnTo>
                  <a:pt x="68475" y="48671"/>
                </a:lnTo>
                <a:lnTo>
                  <a:pt x="66123" y="34771"/>
                </a:lnTo>
                <a:lnTo>
                  <a:pt x="61744" y="23174"/>
                </a:lnTo>
                <a:lnTo>
                  <a:pt x="55367" y="13885"/>
                </a:lnTo>
                <a:lnTo>
                  <a:pt x="49279" y="8248"/>
                </a:lnTo>
                <a:lnTo>
                  <a:pt x="38053" y="2059"/>
                </a:lnTo>
                <a:lnTo>
                  <a:pt x="25490" y="0"/>
                </a:lnTo>
                <a:lnTo>
                  <a:pt x="24040" y="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6703" y="956197"/>
            <a:ext cx="94549" cy="110540"/>
          </a:xfrm>
          <a:custGeom>
            <a:avLst/>
            <a:gdLst/>
            <a:ahLst/>
            <a:cxnLst/>
            <a:rect l="l" t="t" r="r" b="b"/>
            <a:pathLst>
              <a:path w="94549" h="110540">
                <a:moveTo>
                  <a:pt x="31880" y="35316"/>
                </a:moveTo>
                <a:lnTo>
                  <a:pt x="32058" y="29851"/>
                </a:lnTo>
                <a:lnTo>
                  <a:pt x="25701" y="0"/>
                </a:lnTo>
                <a:lnTo>
                  <a:pt x="15302" y="8910"/>
                </a:lnTo>
                <a:lnTo>
                  <a:pt x="10069" y="15553"/>
                </a:lnTo>
                <a:lnTo>
                  <a:pt x="4475" y="26478"/>
                </a:lnTo>
                <a:lnTo>
                  <a:pt x="1118" y="39065"/>
                </a:lnTo>
                <a:lnTo>
                  <a:pt x="0" y="53316"/>
                </a:lnTo>
                <a:lnTo>
                  <a:pt x="13" y="54962"/>
                </a:lnTo>
                <a:lnTo>
                  <a:pt x="1327" y="68655"/>
                </a:lnTo>
                <a:lnTo>
                  <a:pt x="4784" y="80823"/>
                </a:lnTo>
                <a:lnTo>
                  <a:pt x="10384" y="91466"/>
                </a:lnTo>
                <a:lnTo>
                  <a:pt x="13275" y="95272"/>
                </a:lnTo>
                <a:lnTo>
                  <a:pt x="22863" y="103754"/>
                </a:lnTo>
                <a:lnTo>
                  <a:pt x="34572" y="108844"/>
                </a:lnTo>
                <a:lnTo>
                  <a:pt x="48459" y="110540"/>
                </a:lnTo>
                <a:lnTo>
                  <a:pt x="50182" y="110514"/>
                </a:lnTo>
                <a:lnTo>
                  <a:pt x="63038" y="108385"/>
                </a:lnTo>
                <a:lnTo>
                  <a:pt x="74328" y="102850"/>
                </a:lnTo>
                <a:lnTo>
                  <a:pt x="79333" y="98702"/>
                </a:lnTo>
                <a:lnTo>
                  <a:pt x="87251" y="89283"/>
                </a:lnTo>
                <a:lnTo>
                  <a:pt x="94549" y="76682"/>
                </a:lnTo>
                <a:lnTo>
                  <a:pt x="90541" y="74060"/>
                </a:lnTo>
                <a:lnTo>
                  <a:pt x="85987" y="80973"/>
                </a:lnTo>
                <a:lnTo>
                  <a:pt x="81797" y="85762"/>
                </a:lnTo>
                <a:lnTo>
                  <a:pt x="77789" y="88426"/>
                </a:lnTo>
                <a:lnTo>
                  <a:pt x="73781" y="91088"/>
                </a:lnTo>
                <a:lnTo>
                  <a:pt x="69409" y="92419"/>
                </a:lnTo>
                <a:lnTo>
                  <a:pt x="56839" y="92419"/>
                </a:lnTo>
                <a:lnTo>
                  <a:pt x="50098" y="89121"/>
                </a:lnTo>
                <a:lnTo>
                  <a:pt x="44451" y="82524"/>
                </a:lnTo>
                <a:lnTo>
                  <a:pt x="38688" y="73540"/>
                </a:lnTo>
                <a:lnTo>
                  <a:pt x="34512" y="61603"/>
                </a:lnTo>
                <a:lnTo>
                  <a:pt x="32609" y="47475"/>
                </a:lnTo>
                <a:lnTo>
                  <a:pt x="31880" y="39487"/>
                </a:lnTo>
                <a:lnTo>
                  <a:pt x="31880" y="35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3414" y="948600"/>
            <a:ext cx="224806" cy="114800"/>
          </a:xfrm>
          <a:custGeom>
            <a:avLst/>
            <a:gdLst/>
            <a:ahLst/>
            <a:cxnLst/>
            <a:rect l="l" t="t" r="r" b="b"/>
            <a:pathLst>
              <a:path w="224806" h="114800">
                <a:moveTo>
                  <a:pt x="0" y="59602"/>
                </a:moveTo>
                <a:lnTo>
                  <a:pt x="188" y="64986"/>
                </a:lnTo>
                <a:lnTo>
                  <a:pt x="2327" y="77792"/>
                </a:lnTo>
                <a:lnTo>
                  <a:pt x="6870" y="89627"/>
                </a:lnTo>
                <a:lnTo>
                  <a:pt x="13845" y="100492"/>
                </a:lnTo>
                <a:lnTo>
                  <a:pt x="17089" y="104258"/>
                </a:lnTo>
                <a:lnTo>
                  <a:pt x="27011" y="111969"/>
                </a:lnTo>
                <a:lnTo>
                  <a:pt x="36071" y="85233"/>
                </a:lnTo>
                <a:lnTo>
                  <a:pt x="35342" y="77286"/>
                </a:lnTo>
                <a:lnTo>
                  <a:pt x="35342" y="68781"/>
                </a:lnTo>
                <a:lnTo>
                  <a:pt x="35509" y="54230"/>
                </a:lnTo>
                <a:lnTo>
                  <a:pt x="36009" y="41495"/>
                </a:lnTo>
                <a:lnTo>
                  <a:pt x="36799" y="31165"/>
                </a:lnTo>
                <a:lnTo>
                  <a:pt x="34584" y="2888"/>
                </a:lnTo>
                <a:lnTo>
                  <a:pt x="23400" y="8761"/>
                </a:lnTo>
                <a:lnTo>
                  <a:pt x="14027" y="17819"/>
                </a:lnTo>
                <a:lnTo>
                  <a:pt x="10500" y="22761"/>
                </a:lnTo>
                <a:lnTo>
                  <a:pt x="4684" y="34021"/>
                </a:lnTo>
                <a:lnTo>
                  <a:pt x="1175" y="46303"/>
                </a:lnTo>
                <a:lnTo>
                  <a:pt x="0" y="59602"/>
                </a:lnTo>
                <a:close/>
              </a:path>
              <a:path w="224806" h="114800">
                <a:moveTo>
                  <a:pt x="38995" y="116595"/>
                </a:moveTo>
                <a:lnTo>
                  <a:pt x="53013" y="118137"/>
                </a:lnTo>
                <a:lnTo>
                  <a:pt x="60851" y="117667"/>
                </a:lnTo>
                <a:lnTo>
                  <a:pt x="73616" y="114442"/>
                </a:lnTo>
                <a:lnTo>
                  <a:pt x="84615" y="108161"/>
                </a:lnTo>
                <a:lnTo>
                  <a:pt x="93821" y="98824"/>
                </a:lnTo>
                <a:lnTo>
                  <a:pt x="101488" y="85245"/>
                </a:lnTo>
                <a:lnTo>
                  <a:pt x="104897" y="72910"/>
                </a:lnTo>
                <a:lnTo>
                  <a:pt x="106027" y="59126"/>
                </a:lnTo>
                <a:lnTo>
                  <a:pt x="105814" y="53284"/>
                </a:lnTo>
                <a:lnTo>
                  <a:pt x="103743" y="40624"/>
                </a:lnTo>
                <a:lnTo>
                  <a:pt x="99468" y="28848"/>
                </a:lnTo>
                <a:lnTo>
                  <a:pt x="90156" y="15370"/>
                </a:lnTo>
                <a:lnTo>
                  <a:pt x="80157" y="7508"/>
                </a:lnTo>
                <a:lnTo>
                  <a:pt x="65436" y="1487"/>
                </a:lnTo>
                <a:lnTo>
                  <a:pt x="52649" y="0"/>
                </a:lnTo>
                <a:lnTo>
                  <a:pt x="47639" y="193"/>
                </a:lnTo>
                <a:lnTo>
                  <a:pt x="34584" y="2888"/>
                </a:lnTo>
                <a:lnTo>
                  <a:pt x="36799" y="31165"/>
                </a:lnTo>
                <a:lnTo>
                  <a:pt x="37710" y="22148"/>
                </a:lnTo>
                <a:lnTo>
                  <a:pt x="39714" y="16112"/>
                </a:lnTo>
                <a:lnTo>
                  <a:pt x="42629" y="13041"/>
                </a:lnTo>
                <a:lnTo>
                  <a:pt x="45544" y="9987"/>
                </a:lnTo>
                <a:lnTo>
                  <a:pt x="49005" y="8460"/>
                </a:lnTo>
                <a:lnTo>
                  <a:pt x="56657" y="8460"/>
                </a:lnTo>
                <a:lnTo>
                  <a:pt x="59389" y="9286"/>
                </a:lnTo>
                <a:lnTo>
                  <a:pt x="61393" y="10957"/>
                </a:lnTo>
                <a:lnTo>
                  <a:pt x="64308" y="13274"/>
                </a:lnTo>
                <a:lnTo>
                  <a:pt x="66676" y="16938"/>
                </a:lnTo>
                <a:lnTo>
                  <a:pt x="68134" y="21986"/>
                </a:lnTo>
                <a:lnTo>
                  <a:pt x="70033" y="34027"/>
                </a:lnTo>
                <a:lnTo>
                  <a:pt x="70502" y="49827"/>
                </a:lnTo>
                <a:lnTo>
                  <a:pt x="70426" y="60801"/>
                </a:lnTo>
                <a:lnTo>
                  <a:pt x="69991" y="75953"/>
                </a:lnTo>
                <a:lnTo>
                  <a:pt x="69211" y="87554"/>
                </a:lnTo>
                <a:lnTo>
                  <a:pt x="68134" y="95605"/>
                </a:lnTo>
                <a:lnTo>
                  <a:pt x="67041" y="100453"/>
                </a:lnTo>
                <a:lnTo>
                  <a:pt x="64855" y="104229"/>
                </a:lnTo>
                <a:lnTo>
                  <a:pt x="61758" y="106930"/>
                </a:lnTo>
                <a:lnTo>
                  <a:pt x="56292" y="109910"/>
                </a:lnTo>
                <a:lnTo>
                  <a:pt x="49005" y="109910"/>
                </a:lnTo>
                <a:lnTo>
                  <a:pt x="45726" y="108441"/>
                </a:lnTo>
                <a:lnTo>
                  <a:pt x="42811" y="105500"/>
                </a:lnTo>
                <a:lnTo>
                  <a:pt x="39896" y="102560"/>
                </a:lnTo>
                <a:lnTo>
                  <a:pt x="38075" y="98267"/>
                </a:lnTo>
                <a:lnTo>
                  <a:pt x="37164" y="92625"/>
                </a:lnTo>
                <a:lnTo>
                  <a:pt x="36071" y="85233"/>
                </a:lnTo>
                <a:lnTo>
                  <a:pt x="27011" y="111969"/>
                </a:lnTo>
                <a:lnTo>
                  <a:pt x="38995" y="116595"/>
                </a:lnTo>
                <a:close/>
              </a:path>
              <a:path w="224806" h="114800">
                <a:moveTo>
                  <a:pt x="185274" y="25866"/>
                </a:moveTo>
                <a:lnTo>
                  <a:pt x="187278" y="24124"/>
                </a:lnTo>
                <a:lnTo>
                  <a:pt x="191832" y="23243"/>
                </a:lnTo>
                <a:lnTo>
                  <a:pt x="194565" y="23962"/>
                </a:lnTo>
                <a:lnTo>
                  <a:pt x="197115" y="25776"/>
                </a:lnTo>
                <a:lnTo>
                  <a:pt x="200212" y="28489"/>
                </a:lnTo>
                <a:lnTo>
                  <a:pt x="203309" y="31183"/>
                </a:lnTo>
                <a:lnTo>
                  <a:pt x="207135" y="32548"/>
                </a:lnTo>
                <a:lnTo>
                  <a:pt x="214968" y="32548"/>
                </a:lnTo>
                <a:lnTo>
                  <a:pt x="218248" y="31075"/>
                </a:lnTo>
                <a:lnTo>
                  <a:pt x="220798" y="28129"/>
                </a:lnTo>
                <a:lnTo>
                  <a:pt x="223531" y="25183"/>
                </a:lnTo>
                <a:lnTo>
                  <a:pt x="224806" y="21052"/>
                </a:lnTo>
                <a:lnTo>
                  <a:pt x="224806" y="10723"/>
                </a:lnTo>
                <a:lnTo>
                  <a:pt x="223349" y="6843"/>
                </a:lnTo>
                <a:lnTo>
                  <a:pt x="220616" y="4113"/>
                </a:lnTo>
                <a:lnTo>
                  <a:pt x="218065" y="1365"/>
                </a:lnTo>
                <a:lnTo>
                  <a:pt x="214422" y="0"/>
                </a:lnTo>
                <a:lnTo>
                  <a:pt x="204584" y="0"/>
                </a:lnTo>
                <a:lnTo>
                  <a:pt x="199119" y="1886"/>
                </a:lnTo>
                <a:lnTo>
                  <a:pt x="193654" y="5658"/>
                </a:lnTo>
                <a:lnTo>
                  <a:pt x="190803" y="7814"/>
                </a:lnTo>
                <a:lnTo>
                  <a:pt x="182763" y="16177"/>
                </a:lnTo>
                <a:lnTo>
                  <a:pt x="173796" y="28614"/>
                </a:lnTo>
                <a:lnTo>
                  <a:pt x="173796" y="3341"/>
                </a:lnTo>
                <a:lnTo>
                  <a:pt x="127706" y="3341"/>
                </a:lnTo>
                <a:lnTo>
                  <a:pt x="127706" y="7741"/>
                </a:lnTo>
                <a:lnTo>
                  <a:pt x="131531" y="8137"/>
                </a:lnTo>
                <a:lnTo>
                  <a:pt x="134264" y="8855"/>
                </a:lnTo>
                <a:lnTo>
                  <a:pt x="135721" y="9897"/>
                </a:lnTo>
                <a:lnTo>
                  <a:pt x="138454" y="12556"/>
                </a:lnTo>
                <a:lnTo>
                  <a:pt x="139911" y="16525"/>
                </a:lnTo>
                <a:lnTo>
                  <a:pt x="140276" y="20585"/>
                </a:lnTo>
                <a:lnTo>
                  <a:pt x="140276" y="98267"/>
                </a:lnTo>
                <a:lnTo>
                  <a:pt x="139365" y="104248"/>
                </a:lnTo>
                <a:lnTo>
                  <a:pt x="135904" y="108779"/>
                </a:lnTo>
                <a:lnTo>
                  <a:pt x="132624" y="110110"/>
                </a:lnTo>
                <a:lnTo>
                  <a:pt x="127706" y="110507"/>
                </a:lnTo>
                <a:lnTo>
                  <a:pt x="127706" y="114800"/>
                </a:lnTo>
                <a:lnTo>
                  <a:pt x="188735" y="114800"/>
                </a:lnTo>
                <a:lnTo>
                  <a:pt x="188735" y="110507"/>
                </a:lnTo>
                <a:lnTo>
                  <a:pt x="184181" y="110270"/>
                </a:lnTo>
                <a:lnTo>
                  <a:pt x="181083" y="109653"/>
                </a:lnTo>
                <a:lnTo>
                  <a:pt x="179080" y="108660"/>
                </a:lnTo>
                <a:lnTo>
                  <a:pt x="175800" y="106097"/>
                </a:lnTo>
                <a:lnTo>
                  <a:pt x="174343" y="102679"/>
                </a:lnTo>
                <a:lnTo>
                  <a:pt x="173979" y="99778"/>
                </a:lnTo>
                <a:lnTo>
                  <a:pt x="173979" y="95247"/>
                </a:lnTo>
                <a:lnTo>
                  <a:pt x="173796" y="88571"/>
                </a:lnTo>
                <a:lnTo>
                  <a:pt x="173797" y="62488"/>
                </a:lnTo>
                <a:lnTo>
                  <a:pt x="174808" y="49383"/>
                </a:lnTo>
                <a:lnTo>
                  <a:pt x="177804" y="37434"/>
                </a:lnTo>
                <a:lnTo>
                  <a:pt x="179444" y="32422"/>
                </a:lnTo>
                <a:lnTo>
                  <a:pt x="181994" y="28560"/>
                </a:lnTo>
                <a:lnTo>
                  <a:pt x="185274" y="25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23654" y="898053"/>
            <a:ext cx="69773" cy="214226"/>
          </a:xfrm>
          <a:custGeom>
            <a:avLst/>
            <a:gdLst/>
            <a:ahLst/>
            <a:cxnLst/>
            <a:rect l="l" t="t" r="r" b="b"/>
            <a:pathLst>
              <a:path w="69773" h="214226">
                <a:moveTo>
                  <a:pt x="7469" y="10166"/>
                </a:moveTo>
                <a:lnTo>
                  <a:pt x="13481" y="15052"/>
                </a:lnTo>
                <a:lnTo>
                  <a:pt x="17671" y="20621"/>
                </a:lnTo>
                <a:lnTo>
                  <a:pt x="22189" y="27539"/>
                </a:lnTo>
                <a:lnTo>
                  <a:pt x="27551" y="38839"/>
                </a:lnTo>
                <a:lnTo>
                  <a:pt x="31880" y="52146"/>
                </a:lnTo>
                <a:lnTo>
                  <a:pt x="34605" y="65644"/>
                </a:lnTo>
                <a:lnTo>
                  <a:pt x="36018" y="77724"/>
                </a:lnTo>
                <a:lnTo>
                  <a:pt x="36875" y="91485"/>
                </a:lnTo>
                <a:lnTo>
                  <a:pt x="37164" y="106930"/>
                </a:lnTo>
                <a:lnTo>
                  <a:pt x="37055" y="116715"/>
                </a:lnTo>
                <a:lnTo>
                  <a:pt x="36431" y="131183"/>
                </a:lnTo>
                <a:lnTo>
                  <a:pt x="35262" y="144110"/>
                </a:lnTo>
                <a:lnTo>
                  <a:pt x="33559" y="155499"/>
                </a:lnTo>
                <a:lnTo>
                  <a:pt x="31334" y="165347"/>
                </a:lnTo>
                <a:lnTo>
                  <a:pt x="24729" y="182702"/>
                </a:lnTo>
                <a:lnTo>
                  <a:pt x="18582" y="192766"/>
                </a:lnTo>
                <a:lnTo>
                  <a:pt x="8380" y="203258"/>
                </a:lnTo>
                <a:lnTo>
                  <a:pt x="0" y="208742"/>
                </a:lnTo>
                <a:lnTo>
                  <a:pt x="0" y="214226"/>
                </a:lnTo>
                <a:lnTo>
                  <a:pt x="10937" y="209765"/>
                </a:lnTo>
                <a:lnTo>
                  <a:pt x="21644" y="203529"/>
                </a:lnTo>
                <a:lnTo>
                  <a:pt x="31613" y="195686"/>
                </a:lnTo>
                <a:lnTo>
                  <a:pt x="40852" y="186237"/>
                </a:lnTo>
                <a:lnTo>
                  <a:pt x="49369" y="175182"/>
                </a:lnTo>
                <a:lnTo>
                  <a:pt x="59187" y="158125"/>
                </a:lnTo>
                <a:lnTo>
                  <a:pt x="63828" y="146378"/>
                </a:lnTo>
                <a:lnTo>
                  <a:pt x="67135" y="134069"/>
                </a:lnTo>
                <a:lnTo>
                  <a:pt x="69115" y="121198"/>
                </a:lnTo>
                <a:lnTo>
                  <a:pt x="69773" y="107766"/>
                </a:lnTo>
                <a:lnTo>
                  <a:pt x="69528" y="99371"/>
                </a:lnTo>
                <a:lnTo>
                  <a:pt x="68091" y="86251"/>
                </a:lnTo>
                <a:lnTo>
                  <a:pt x="65363" y="73692"/>
                </a:lnTo>
                <a:lnTo>
                  <a:pt x="61337" y="61696"/>
                </a:lnTo>
                <a:lnTo>
                  <a:pt x="56008" y="50263"/>
                </a:lnTo>
                <a:lnTo>
                  <a:pt x="49369" y="39392"/>
                </a:lnTo>
                <a:lnTo>
                  <a:pt x="41119" y="28519"/>
                </a:lnTo>
                <a:lnTo>
                  <a:pt x="31935" y="18951"/>
                </a:lnTo>
                <a:lnTo>
                  <a:pt x="22026" y="11009"/>
                </a:lnTo>
                <a:lnTo>
                  <a:pt x="11384" y="4691"/>
                </a:lnTo>
                <a:lnTo>
                  <a:pt x="0" y="0"/>
                </a:lnTo>
                <a:lnTo>
                  <a:pt x="0" y="5963"/>
                </a:lnTo>
                <a:lnTo>
                  <a:pt x="7469" y="101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8197" y="948600"/>
            <a:ext cx="190557" cy="114800"/>
          </a:xfrm>
          <a:custGeom>
            <a:avLst/>
            <a:gdLst/>
            <a:ahLst/>
            <a:cxnLst/>
            <a:rect l="l" t="t" r="r" b="b"/>
            <a:pathLst>
              <a:path w="190557" h="114800">
                <a:moveTo>
                  <a:pt x="58296" y="114800"/>
                </a:moveTo>
                <a:lnTo>
                  <a:pt x="58296" y="110507"/>
                </a:lnTo>
                <a:lnTo>
                  <a:pt x="53195" y="110031"/>
                </a:lnTo>
                <a:lnTo>
                  <a:pt x="49916" y="108540"/>
                </a:lnTo>
                <a:lnTo>
                  <a:pt x="46819" y="103534"/>
                </a:lnTo>
                <a:lnTo>
                  <a:pt x="46090" y="98348"/>
                </a:lnTo>
                <a:lnTo>
                  <a:pt x="46090" y="30626"/>
                </a:lnTo>
                <a:lnTo>
                  <a:pt x="50280" y="24680"/>
                </a:lnTo>
                <a:lnTo>
                  <a:pt x="54288" y="20459"/>
                </a:lnTo>
                <a:lnTo>
                  <a:pt x="58114" y="17998"/>
                </a:lnTo>
                <a:lnTo>
                  <a:pt x="60664" y="16328"/>
                </a:lnTo>
                <a:lnTo>
                  <a:pt x="63761" y="15483"/>
                </a:lnTo>
                <a:lnTo>
                  <a:pt x="69045" y="15483"/>
                </a:lnTo>
                <a:lnTo>
                  <a:pt x="73052" y="17639"/>
                </a:lnTo>
                <a:lnTo>
                  <a:pt x="76332" y="21052"/>
                </a:lnTo>
                <a:lnTo>
                  <a:pt x="77060" y="23603"/>
                </a:lnTo>
                <a:lnTo>
                  <a:pt x="77971" y="26135"/>
                </a:lnTo>
                <a:lnTo>
                  <a:pt x="78336" y="32458"/>
                </a:lnTo>
                <a:lnTo>
                  <a:pt x="78336" y="96997"/>
                </a:lnTo>
                <a:lnTo>
                  <a:pt x="77971" y="101229"/>
                </a:lnTo>
                <a:lnTo>
                  <a:pt x="75603" y="106792"/>
                </a:lnTo>
                <a:lnTo>
                  <a:pt x="71959" y="109574"/>
                </a:lnTo>
                <a:lnTo>
                  <a:pt x="66312" y="110507"/>
                </a:lnTo>
                <a:lnTo>
                  <a:pt x="66312" y="114800"/>
                </a:lnTo>
                <a:lnTo>
                  <a:pt x="124791" y="114800"/>
                </a:lnTo>
                <a:lnTo>
                  <a:pt x="124791" y="110507"/>
                </a:lnTo>
                <a:lnTo>
                  <a:pt x="119508" y="110189"/>
                </a:lnTo>
                <a:lnTo>
                  <a:pt x="116046" y="108560"/>
                </a:lnTo>
                <a:lnTo>
                  <a:pt x="114225" y="105619"/>
                </a:lnTo>
                <a:lnTo>
                  <a:pt x="112767" y="103553"/>
                </a:lnTo>
                <a:lnTo>
                  <a:pt x="112221" y="98506"/>
                </a:lnTo>
                <a:lnTo>
                  <a:pt x="112221" y="30626"/>
                </a:lnTo>
                <a:lnTo>
                  <a:pt x="115682" y="25632"/>
                </a:lnTo>
                <a:lnTo>
                  <a:pt x="119325" y="21878"/>
                </a:lnTo>
                <a:lnTo>
                  <a:pt x="122969" y="19363"/>
                </a:lnTo>
                <a:lnTo>
                  <a:pt x="126430" y="16867"/>
                </a:lnTo>
                <a:lnTo>
                  <a:pt x="129892" y="15609"/>
                </a:lnTo>
                <a:lnTo>
                  <a:pt x="135721" y="15609"/>
                </a:lnTo>
                <a:lnTo>
                  <a:pt x="139547" y="17585"/>
                </a:lnTo>
                <a:lnTo>
                  <a:pt x="142462" y="20890"/>
                </a:lnTo>
                <a:lnTo>
                  <a:pt x="144102" y="26297"/>
                </a:lnTo>
                <a:lnTo>
                  <a:pt x="144466" y="32620"/>
                </a:lnTo>
                <a:lnTo>
                  <a:pt x="144466" y="98188"/>
                </a:lnTo>
                <a:lnTo>
                  <a:pt x="143737" y="103117"/>
                </a:lnTo>
                <a:lnTo>
                  <a:pt x="142280" y="105262"/>
                </a:lnTo>
                <a:lnTo>
                  <a:pt x="140276" y="108362"/>
                </a:lnTo>
                <a:lnTo>
                  <a:pt x="136814" y="110110"/>
                </a:lnTo>
                <a:lnTo>
                  <a:pt x="132260" y="110507"/>
                </a:lnTo>
                <a:lnTo>
                  <a:pt x="132260" y="114800"/>
                </a:lnTo>
                <a:lnTo>
                  <a:pt x="190557" y="114800"/>
                </a:lnTo>
                <a:lnTo>
                  <a:pt x="190557" y="110507"/>
                </a:lnTo>
                <a:lnTo>
                  <a:pt x="185638" y="109871"/>
                </a:lnTo>
                <a:lnTo>
                  <a:pt x="182359" y="108520"/>
                </a:lnTo>
                <a:lnTo>
                  <a:pt x="179262" y="104387"/>
                </a:lnTo>
                <a:lnTo>
                  <a:pt x="178351" y="99063"/>
                </a:lnTo>
                <a:lnTo>
                  <a:pt x="178348" y="43748"/>
                </a:lnTo>
                <a:lnTo>
                  <a:pt x="177626" y="28972"/>
                </a:lnTo>
                <a:lnTo>
                  <a:pt x="175618" y="18771"/>
                </a:lnTo>
                <a:lnTo>
                  <a:pt x="173796" y="13328"/>
                </a:lnTo>
                <a:lnTo>
                  <a:pt x="170699" y="8837"/>
                </a:lnTo>
                <a:lnTo>
                  <a:pt x="165963" y="5299"/>
                </a:lnTo>
                <a:lnTo>
                  <a:pt x="161408" y="1760"/>
                </a:lnTo>
                <a:lnTo>
                  <a:pt x="155214" y="0"/>
                </a:lnTo>
                <a:lnTo>
                  <a:pt x="140822" y="0"/>
                </a:lnTo>
                <a:lnTo>
                  <a:pt x="134628" y="1580"/>
                </a:lnTo>
                <a:lnTo>
                  <a:pt x="128799" y="4760"/>
                </a:lnTo>
                <a:lnTo>
                  <a:pt x="122787" y="7939"/>
                </a:lnTo>
                <a:lnTo>
                  <a:pt x="116593" y="13112"/>
                </a:lnTo>
                <a:lnTo>
                  <a:pt x="110217" y="20262"/>
                </a:lnTo>
                <a:lnTo>
                  <a:pt x="107484" y="13418"/>
                </a:lnTo>
                <a:lnTo>
                  <a:pt x="103840" y="8334"/>
                </a:lnTo>
                <a:lnTo>
                  <a:pt x="98922" y="4993"/>
                </a:lnTo>
                <a:lnTo>
                  <a:pt x="94003" y="1670"/>
                </a:lnTo>
                <a:lnTo>
                  <a:pt x="87809" y="0"/>
                </a:lnTo>
                <a:lnTo>
                  <a:pt x="74328" y="0"/>
                </a:lnTo>
                <a:lnTo>
                  <a:pt x="68498" y="1329"/>
                </a:lnTo>
                <a:lnTo>
                  <a:pt x="63215" y="3987"/>
                </a:lnTo>
                <a:lnTo>
                  <a:pt x="57932" y="6646"/>
                </a:lnTo>
                <a:lnTo>
                  <a:pt x="52284" y="11316"/>
                </a:lnTo>
                <a:lnTo>
                  <a:pt x="46090" y="17998"/>
                </a:lnTo>
                <a:lnTo>
                  <a:pt x="46090" y="3341"/>
                </a:lnTo>
                <a:lnTo>
                  <a:pt x="0" y="3341"/>
                </a:lnTo>
                <a:lnTo>
                  <a:pt x="0" y="7741"/>
                </a:lnTo>
                <a:lnTo>
                  <a:pt x="4918" y="8370"/>
                </a:lnTo>
                <a:lnTo>
                  <a:pt x="8197" y="9735"/>
                </a:lnTo>
                <a:lnTo>
                  <a:pt x="11294" y="13867"/>
                </a:lnTo>
                <a:lnTo>
                  <a:pt x="12205" y="19112"/>
                </a:lnTo>
                <a:lnTo>
                  <a:pt x="12205" y="99063"/>
                </a:lnTo>
                <a:lnTo>
                  <a:pt x="11477" y="104229"/>
                </a:lnTo>
                <a:lnTo>
                  <a:pt x="10019" y="105977"/>
                </a:lnTo>
                <a:lnTo>
                  <a:pt x="8015" y="108520"/>
                </a:lnTo>
                <a:lnTo>
                  <a:pt x="4736" y="110031"/>
                </a:lnTo>
                <a:lnTo>
                  <a:pt x="0" y="110507"/>
                </a:lnTo>
                <a:lnTo>
                  <a:pt x="0" y="114800"/>
                </a:lnTo>
                <a:lnTo>
                  <a:pt x="58296" y="11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0251" y="951488"/>
            <a:ext cx="36981" cy="109128"/>
          </a:xfrm>
          <a:custGeom>
            <a:avLst/>
            <a:gdLst/>
            <a:ahLst/>
            <a:cxnLst/>
            <a:rect l="l" t="t" r="r" b="b"/>
            <a:pathLst>
              <a:path w="36981" h="109128">
                <a:moveTo>
                  <a:pt x="0" y="56714"/>
                </a:moveTo>
                <a:lnTo>
                  <a:pt x="195" y="62098"/>
                </a:lnTo>
                <a:lnTo>
                  <a:pt x="2382" y="74903"/>
                </a:lnTo>
                <a:lnTo>
                  <a:pt x="6950" y="86739"/>
                </a:lnTo>
                <a:lnTo>
                  <a:pt x="13845" y="97604"/>
                </a:lnTo>
                <a:lnTo>
                  <a:pt x="17242" y="101477"/>
                </a:lnTo>
                <a:lnTo>
                  <a:pt x="27186" y="109128"/>
                </a:lnTo>
                <a:lnTo>
                  <a:pt x="36071" y="82345"/>
                </a:lnTo>
                <a:lnTo>
                  <a:pt x="35524" y="74398"/>
                </a:lnTo>
                <a:lnTo>
                  <a:pt x="35524" y="65893"/>
                </a:lnTo>
                <a:lnTo>
                  <a:pt x="35652" y="51342"/>
                </a:lnTo>
                <a:lnTo>
                  <a:pt x="36110" y="38607"/>
                </a:lnTo>
                <a:lnTo>
                  <a:pt x="36981" y="28277"/>
                </a:lnTo>
                <a:lnTo>
                  <a:pt x="34713" y="0"/>
                </a:lnTo>
                <a:lnTo>
                  <a:pt x="23501" y="5873"/>
                </a:lnTo>
                <a:lnTo>
                  <a:pt x="14209" y="14931"/>
                </a:lnTo>
                <a:lnTo>
                  <a:pt x="10590" y="19916"/>
                </a:lnTo>
                <a:lnTo>
                  <a:pt x="4706" y="31164"/>
                </a:lnTo>
                <a:lnTo>
                  <a:pt x="1176" y="43432"/>
                </a:lnTo>
                <a:lnTo>
                  <a:pt x="0" y="56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07437" y="948600"/>
            <a:ext cx="78840" cy="118137"/>
          </a:xfrm>
          <a:custGeom>
            <a:avLst/>
            <a:gdLst/>
            <a:ahLst/>
            <a:cxnLst/>
            <a:rect l="l" t="t" r="r" b="b"/>
            <a:pathLst>
              <a:path w="78840" h="118137">
                <a:moveTo>
                  <a:pt x="11956" y="116607"/>
                </a:moveTo>
                <a:lnTo>
                  <a:pt x="26009" y="118137"/>
                </a:lnTo>
                <a:lnTo>
                  <a:pt x="33685" y="117685"/>
                </a:lnTo>
                <a:lnTo>
                  <a:pt x="46452" y="114477"/>
                </a:lnTo>
                <a:lnTo>
                  <a:pt x="57427" y="108190"/>
                </a:lnTo>
                <a:lnTo>
                  <a:pt x="66634" y="98824"/>
                </a:lnTo>
                <a:lnTo>
                  <a:pt x="74301" y="85245"/>
                </a:lnTo>
                <a:lnTo>
                  <a:pt x="77711" y="72910"/>
                </a:lnTo>
                <a:lnTo>
                  <a:pt x="78840" y="59126"/>
                </a:lnTo>
                <a:lnTo>
                  <a:pt x="78627" y="53284"/>
                </a:lnTo>
                <a:lnTo>
                  <a:pt x="76557" y="40624"/>
                </a:lnTo>
                <a:lnTo>
                  <a:pt x="72282" y="28848"/>
                </a:lnTo>
                <a:lnTo>
                  <a:pt x="63045" y="15370"/>
                </a:lnTo>
                <a:lnTo>
                  <a:pt x="52971" y="7508"/>
                </a:lnTo>
                <a:lnTo>
                  <a:pt x="38431" y="1505"/>
                </a:lnTo>
                <a:lnTo>
                  <a:pt x="25645" y="0"/>
                </a:lnTo>
                <a:lnTo>
                  <a:pt x="20630" y="193"/>
                </a:lnTo>
                <a:lnTo>
                  <a:pt x="7527" y="2888"/>
                </a:lnTo>
                <a:lnTo>
                  <a:pt x="9795" y="31165"/>
                </a:lnTo>
                <a:lnTo>
                  <a:pt x="10706" y="22148"/>
                </a:lnTo>
                <a:lnTo>
                  <a:pt x="12528" y="16112"/>
                </a:lnTo>
                <a:lnTo>
                  <a:pt x="15443" y="13041"/>
                </a:lnTo>
                <a:lnTo>
                  <a:pt x="18540" y="9987"/>
                </a:lnTo>
                <a:lnTo>
                  <a:pt x="22001" y="8460"/>
                </a:lnTo>
                <a:lnTo>
                  <a:pt x="29470" y="8460"/>
                </a:lnTo>
                <a:lnTo>
                  <a:pt x="34389" y="10957"/>
                </a:lnTo>
                <a:lnTo>
                  <a:pt x="37304" y="13274"/>
                </a:lnTo>
                <a:lnTo>
                  <a:pt x="39490" y="16938"/>
                </a:lnTo>
                <a:lnTo>
                  <a:pt x="41130" y="21986"/>
                </a:lnTo>
                <a:lnTo>
                  <a:pt x="42864" y="34020"/>
                </a:lnTo>
                <a:lnTo>
                  <a:pt x="43316" y="49827"/>
                </a:lnTo>
                <a:lnTo>
                  <a:pt x="43253" y="60801"/>
                </a:lnTo>
                <a:lnTo>
                  <a:pt x="42865" y="75953"/>
                </a:lnTo>
                <a:lnTo>
                  <a:pt x="42104" y="87554"/>
                </a:lnTo>
                <a:lnTo>
                  <a:pt x="40947" y="95605"/>
                </a:lnTo>
                <a:lnTo>
                  <a:pt x="39854" y="100453"/>
                </a:lnTo>
                <a:lnTo>
                  <a:pt x="37850" y="104229"/>
                </a:lnTo>
                <a:lnTo>
                  <a:pt x="34753" y="106930"/>
                </a:lnTo>
                <a:lnTo>
                  <a:pt x="29288" y="109910"/>
                </a:lnTo>
                <a:lnTo>
                  <a:pt x="21819" y="109910"/>
                </a:lnTo>
                <a:lnTo>
                  <a:pt x="18540" y="108441"/>
                </a:lnTo>
                <a:lnTo>
                  <a:pt x="15625" y="105500"/>
                </a:lnTo>
                <a:lnTo>
                  <a:pt x="12710" y="102560"/>
                </a:lnTo>
                <a:lnTo>
                  <a:pt x="10888" y="98267"/>
                </a:lnTo>
                <a:lnTo>
                  <a:pt x="9977" y="92625"/>
                </a:lnTo>
                <a:lnTo>
                  <a:pt x="8884" y="85233"/>
                </a:lnTo>
                <a:lnTo>
                  <a:pt x="0" y="112017"/>
                </a:lnTo>
                <a:lnTo>
                  <a:pt x="11956" y="1166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7957" y="948600"/>
            <a:ext cx="97100" cy="114800"/>
          </a:xfrm>
          <a:custGeom>
            <a:avLst/>
            <a:gdLst/>
            <a:ahLst/>
            <a:cxnLst/>
            <a:rect l="l" t="t" r="r" b="b"/>
            <a:pathLst>
              <a:path w="97100" h="114800">
                <a:moveTo>
                  <a:pt x="61029" y="114800"/>
                </a:moveTo>
                <a:lnTo>
                  <a:pt x="61029" y="110507"/>
                </a:lnTo>
                <a:lnTo>
                  <a:pt x="56657" y="110270"/>
                </a:lnTo>
                <a:lnTo>
                  <a:pt x="53377" y="109653"/>
                </a:lnTo>
                <a:lnTo>
                  <a:pt x="51556" y="108660"/>
                </a:lnTo>
                <a:lnTo>
                  <a:pt x="48094" y="106097"/>
                </a:lnTo>
                <a:lnTo>
                  <a:pt x="46637" y="102679"/>
                </a:lnTo>
                <a:lnTo>
                  <a:pt x="46272" y="99778"/>
                </a:lnTo>
                <a:lnTo>
                  <a:pt x="46273" y="62517"/>
                </a:lnTo>
                <a:lnTo>
                  <a:pt x="47258" y="49397"/>
                </a:lnTo>
                <a:lnTo>
                  <a:pt x="50098" y="37434"/>
                </a:lnTo>
                <a:lnTo>
                  <a:pt x="51738" y="32422"/>
                </a:lnTo>
                <a:lnTo>
                  <a:pt x="54288" y="28560"/>
                </a:lnTo>
                <a:lnTo>
                  <a:pt x="57567" y="25866"/>
                </a:lnTo>
                <a:lnTo>
                  <a:pt x="61940" y="23243"/>
                </a:lnTo>
                <a:lnTo>
                  <a:pt x="66312" y="23477"/>
                </a:lnTo>
                <a:lnTo>
                  <a:pt x="69409" y="25776"/>
                </a:lnTo>
                <a:lnTo>
                  <a:pt x="72506" y="28489"/>
                </a:lnTo>
                <a:lnTo>
                  <a:pt x="75785" y="31183"/>
                </a:lnTo>
                <a:lnTo>
                  <a:pt x="79429" y="32548"/>
                </a:lnTo>
                <a:lnTo>
                  <a:pt x="87444" y="32548"/>
                </a:lnTo>
                <a:lnTo>
                  <a:pt x="90541" y="31075"/>
                </a:lnTo>
                <a:lnTo>
                  <a:pt x="93274" y="28129"/>
                </a:lnTo>
                <a:lnTo>
                  <a:pt x="95825" y="25183"/>
                </a:lnTo>
                <a:lnTo>
                  <a:pt x="97100" y="21052"/>
                </a:lnTo>
                <a:lnTo>
                  <a:pt x="97100" y="10723"/>
                </a:lnTo>
                <a:lnTo>
                  <a:pt x="95825" y="6843"/>
                </a:lnTo>
                <a:lnTo>
                  <a:pt x="93092" y="4113"/>
                </a:lnTo>
                <a:lnTo>
                  <a:pt x="90359" y="1365"/>
                </a:lnTo>
                <a:lnTo>
                  <a:pt x="86716" y="0"/>
                </a:lnTo>
                <a:lnTo>
                  <a:pt x="77060" y="0"/>
                </a:lnTo>
                <a:lnTo>
                  <a:pt x="71595" y="1886"/>
                </a:lnTo>
                <a:lnTo>
                  <a:pt x="65948" y="5658"/>
                </a:lnTo>
                <a:lnTo>
                  <a:pt x="63169" y="7765"/>
                </a:lnTo>
                <a:lnTo>
                  <a:pt x="55203" y="16136"/>
                </a:lnTo>
                <a:lnTo>
                  <a:pt x="46272" y="28614"/>
                </a:lnTo>
                <a:lnTo>
                  <a:pt x="46272" y="3341"/>
                </a:lnTo>
                <a:lnTo>
                  <a:pt x="0" y="3341"/>
                </a:lnTo>
                <a:lnTo>
                  <a:pt x="0" y="7741"/>
                </a:lnTo>
                <a:lnTo>
                  <a:pt x="4007" y="8137"/>
                </a:lnTo>
                <a:lnTo>
                  <a:pt x="6558" y="8855"/>
                </a:lnTo>
                <a:lnTo>
                  <a:pt x="8197" y="9897"/>
                </a:lnTo>
                <a:lnTo>
                  <a:pt x="10930" y="12556"/>
                </a:lnTo>
                <a:lnTo>
                  <a:pt x="12388" y="16525"/>
                </a:lnTo>
                <a:lnTo>
                  <a:pt x="12570" y="20585"/>
                </a:lnTo>
                <a:lnTo>
                  <a:pt x="12570" y="98267"/>
                </a:lnTo>
                <a:lnTo>
                  <a:pt x="11841" y="104248"/>
                </a:lnTo>
                <a:lnTo>
                  <a:pt x="8380" y="108779"/>
                </a:lnTo>
                <a:lnTo>
                  <a:pt x="4918" y="110110"/>
                </a:lnTo>
                <a:lnTo>
                  <a:pt x="0" y="110507"/>
                </a:lnTo>
                <a:lnTo>
                  <a:pt x="0" y="114800"/>
                </a:lnTo>
                <a:lnTo>
                  <a:pt x="61029" y="11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7081" y="956197"/>
            <a:ext cx="94549" cy="110540"/>
          </a:xfrm>
          <a:custGeom>
            <a:avLst/>
            <a:gdLst/>
            <a:ahLst/>
            <a:cxnLst/>
            <a:rect l="l" t="t" r="r" b="b"/>
            <a:pathLst>
              <a:path w="94549" h="110540">
                <a:moveTo>
                  <a:pt x="10384" y="91466"/>
                </a:moveTo>
                <a:lnTo>
                  <a:pt x="13229" y="95272"/>
                </a:lnTo>
                <a:lnTo>
                  <a:pt x="22785" y="103754"/>
                </a:lnTo>
                <a:lnTo>
                  <a:pt x="34538" y="108844"/>
                </a:lnTo>
                <a:lnTo>
                  <a:pt x="48459" y="110540"/>
                </a:lnTo>
                <a:lnTo>
                  <a:pt x="50004" y="110519"/>
                </a:lnTo>
                <a:lnTo>
                  <a:pt x="62933" y="108410"/>
                </a:lnTo>
                <a:lnTo>
                  <a:pt x="74146" y="102850"/>
                </a:lnTo>
                <a:lnTo>
                  <a:pt x="79283" y="98650"/>
                </a:lnTo>
                <a:lnTo>
                  <a:pt x="87187" y="89246"/>
                </a:lnTo>
                <a:lnTo>
                  <a:pt x="94549" y="76682"/>
                </a:lnTo>
                <a:lnTo>
                  <a:pt x="90359" y="74060"/>
                </a:lnTo>
                <a:lnTo>
                  <a:pt x="85987" y="80973"/>
                </a:lnTo>
                <a:lnTo>
                  <a:pt x="81615" y="85762"/>
                </a:lnTo>
                <a:lnTo>
                  <a:pt x="77789" y="88426"/>
                </a:lnTo>
                <a:lnTo>
                  <a:pt x="73781" y="91088"/>
                </a:lnTo>
                <a:lnTo>
                  <a:pt x="69409" y="92419"/>
                </a:lnTo>
                <a:lnTo>
                  <a:pt x="56657" y="92419"/>
                </a:lnTo>
                <a:lnTo>
                  <a:pt x="50098" y="89121"/>
                </a:lnTo>
                <a:lnTo>
                  <a:pt x="44451" y="82524"/>
                </a:lnTo>
                <a:lnTo>
                  <a:pt x="38548" y="73505"/>
                </a:lnTo>
                <a:lnTo>
                  <a:pt x="34332" y="61583"/>
                </a:lnTo>
                <a:lnTo>
                  <a:pt x="32427" y="47475"/>
                </a:lnTo>
                <a:lnTo>
                  <a:pt x="31880" y="39487"/>
                </a:lnTo>
                <a:lnTo>
                  <a:pt x="31880" y="35316"/>
                </a:lnTo>
                <a:lnTo>
                  <a:pt x="32044" y="29894"/>
                </a:lnTo>
                <a:lnTo>
                  <a:pt x="25662" y="0"/>
                </a:lnTo>
                <a:lnTo>
                  <a:pt x="15302" y="8910"/>
                </a:lnTo>
                <a:lnTo>
                  <a:pt x="10069" y="15553"/>
                </a:lnTo>
                <a:lnTo>
                  <a:pt x="4475" y="26478"/>
                </a:lnTo>
                <a:lnTo>
                  <a:pt x="1118" y="39065"/>
                </a:lnTo>
                <a:lnTo>
                  <a:pt x="0" y="53316"/>
                </a:lnTo>
                <a:lnTo>
                  <a:pt x="13" y="54962"/>
                </a:lnTo>
                <a:lnTo>
                  <a:pt x="1327" y="68655"/>
                </a:lnTo>
                <a:lnTo>
                  <a:pt x="4784" y="80823"/>
                </a:lnTo>
                <a:lnTo>
                  <a:pt x="10384" y="91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42744" y="948600"/>
            <a:ext cx="68887" cy="55072"/>
          </a:xfrm>
          <a:custGeom>
            <a:avLst/>
            <a:gdLst/>
            <a:ahLst/>
            <a:cxnLst/>
            <a:rect l="l" t="t" r="r" b="b"/>
            <a:pathLst>
              <a:path w="68887" h="55072">
                <a:moveTo>
                  <a:pt x="24060" y="20"/>
                </a:moveTo>
                <a:lnTo>
                  <a:pt x="11449" y="2102"/>
                </a:lnTo>
                <a:lnTo>
                  <a:pt x="0" y="7597"/>
                </a:lnTo>
                <a:lnTo>
                  <a:pt x="6381" y="37491"/>
                </a:lnTo>
                <a:lnTo>
                  <a:pt x="8573" y="24239"/>
                </a:lnTo>
                <a:lnTo>
                  <a:pt x="13323" y="13831"/>
                </a:lnTo>
                <a:lnTo>
                  <a:pt x="16055" y="9771"/>
                </a:lnTo>
                <a:lnTo>
                  <a:pt x="19517" y="7741"/>
                </a:lnTo>
                <a:lnTo>
                  <a:pt x="26439" y="7741"/>
                </a:lnTo>
                <a:lnTo>
                  <a:pt x="30447" y="9897"/>
                </a:lnTo>
                <a:lnTo>
                  <a:pt x="33362" y="12358"/>
                </a:lnTo>
                <a:lnTo>
                  <a:pt x="35548" y="15968"/>
                </a:lnTo>
                <a:lnTo>
                  <a:pt x="37006" y="20747"/>
                </a:lnTo>
                <a:lnTo>
                  <a:pt x="38687" y="31419"/>
                </a:lnTo>
                <a:lnTo>
                  <a:pt x="39192" y="47084"/>
                </a:lnTo>
                <a:lnTo>
                  <a:pt x="6218" y="47084"/>
                </a:lnTo>
                <a:lnTo>
                  <a:pt x="6764" y="55072"/>
                </a:lnTo>
                <a:lnTo>
                  <a:pt x="68887" y="55072"/>
                </a:lnTo>
                <a:lnTo>
                  <a:pt x="68449" y="48611"/>
                </a:lnTo>
                <a:lnTo>
                  <a:pt x="66007" y="34737"/>
                </a:lnTo>
                <a:lnTo>
                  <a:pt x="61598" y="23160"/>
                </a:lnTo>
                <a:lnTo>
                  <a:pt x="55223" y="13885"/>
                </a:lnTo>
                <a:lnTo>
                  <a:pt x="49318" y="8331"/>
                </a:lnTo>
                <a:lnTo>
                  <a:pt x="38061" y="2080"/>
                </a:lnTo>
                <a:lnTo>
                  <a:pt x="25528" y="0"/>
                </a:lnTo>
                <a:lnTo>
                  <a:pt x="24060" y="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724" y="1220740"/>
            <a:ext cx="165867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Exa</a:t>
            </a:r>
            <a:r>
              <a:rPr sz="28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ple</a:t>
            </a:r>
            <a:r>
              <a:rPr sz="28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8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1460AE7F-EC03-4B99-9B0B-F7E3FAE71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9" y="1957464"/>
            <a:ext cx="7353937" cy="4290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134"/>
          <p:cNvSpPr/>
          <p:nvPr/>
        </p:nvSpPr>
        <p:spPr>
          <a:xfrm>
            <a:off x="229123" y="1058295"/>
            <a:ext cx="2093690" cy="176665"/>
          </a:xfrm>
          <a:custGeom>
            <a:avLst/>
            <a:gdLst/>
            <a:ahLst/>
            <a:cxnLst/>
            <a:rect l="l" t="t" r="r" b="b"/>
            <a:pathLst>
              <a:path w="2093690" h="176665">
                <a:moveTo>
                  <a:pt x="1819964" y="173178"/>
                </a:moveTo>
                <a:lnTo>
                  <a:pt x="1819964" y="168687"/>
                </a:lnTo>
                <a:lnTo>
                  <a:pt x="1814316" y="168358"/>
                </a:lnTo>
                <a:lnTo>
                  <a:pt x="1810496" y="167043"/>
                </a:lnTo>
                <a:lnTo>
                  <a:pt x="1806676" y="162470"/>
                </a:lnTo>
                <a:lnTo>
                  <a:pt x="1805679" y="157206"/>
                </a:lnTo>
                <a:lnTo>
                  <a:pt x="1805679" y="56519"/>
                </a:lnTo>
                <a:lnTo>
                  <a:pt x="1756349" y="56519"/>
                </a:lnTo>
                <a:lnTo>
                  <a:pt x="1756349" y="61142"/>
                </a:lnTo>
                <a:lnTo>
                  <a:pt x="1761830" y="61471"/>
                </a:lnTo>
                <a:lnTo>
                  <a:pt x="1765650" y="62770"/>
                </a:lnTo>
                <a:lnTo>
                  <a:pt x="1769471" y="67360"/>
                </a:lnTo>
                <a:lnTo>
                  <a:pt x="1770467" y="72607"/>
                </a:lnTo>
                <a:lnTo>
                  <a:pt x="1770467" y="157206"/>
                </a:lnTo>
                <a:lnTo>
                  <a:pt x="1769637" y="162272"/>
                </a:lnTo>
                <a:lnTo>
                  <a:pt x="1765484" y="167026"/>
                </a:lnTo>
                <a:lnTo>
                  <a:pt x="1761498" y="168523"/>
                </a:lnTo>
                <a:lnTo>
                  <a:pt x="1756349" y="168687"/>
                </a:lnTo>
                <a:lnTo>
                  <a:pt x="1756349" y="173178"/>
                </a:lnTo>
                <a:lnTo>
                  <a:pt x="1819964" y="173178"/>
                </a:lnTo>
                <a:close/>
              </a:path>
              <a:path w="2093690" h="176665">
                <a:moveTo>
                  <a:pt x="1834248" y="115408"/>
                </a:moveTo>
                <a:lnTo>
                  <a:pt x="1834587" y="122838"/>
                </a:lnTo>
                <a:lnTo>
                  <a:pt x="1836941" y="135555"/>
                </a:lnTo>
                <a:lnTo>
                  <a:pt x="1841575" y="147344"/>
                </a:lnTo>
                <a:lnTo>
                  <a:pt x="1848532" y="158209"/>
                </a:lnTo>
                <a:lnTo>
                  <a:pt x="1853237" y="163427"/>
                </a:lnTo>
                <a:lnTo>
                  <a:pt x="1863396" y="170782"/>
                </a:lnTo>
                <a:lnTo>
                  <a:pt x="1871620" y="142237"/>
                </a:lnTo>
                <a:lnTo>
                  <a:pt x="1871121" y="133914"/>
                </a:lnTo>
                <a:lnTo>
                  <a:pt x="1871123" y="123374"/>
                </a:lnTo>
                <a:lnTo>
                  <a:pt x="1871310" y="108507"/>
                </a:lnTo>
                <a:lnTo>
                  <a:pt x="1871808" y="95932"/>
                </a:lnTo>
                <a:lnTo>
                  <a:pt x="1872616" y="85651"/>
                </a:lnTo>
                <a:lnTo>
                  <a:pt x="1869286" y="56430"/>
                </a:lnTo>
                <a:lnTo>
                  <a:pt x="1858187" y="62526"/>
                </a:lnTo>
                <a:lnTo>
                  <a:pt x="1848865" y="71686"/>
                </a:lnTo>
                <a:lnTo>
                  <a:pt x="1844212" y="78348"/>
                </a:lnTo>
                <a:lnTo>
                  <a:pt x="1838662" y="89725"/>
                </a:lnTo>
                <a:lnTo>
                  <a:pt x="1835348" y="102080"/>
                </a:lnTo>
                <a:lnTo>
                  <a:pt x="1834248" y="115408"/>
                </a:lnTo>
                <a:close/>
              </a:path>
              <a:path w="2093690" h="176665">
                <a:moveTo>
                  <a:pt x="1875495" y="175194"/>
                </a:moveTo>
                <a:lnTo>
                  <a:pt x="1889558" y="176665"/>
                </a:lnTo>
                <a:lnTo>
                  <a:pt x="1899288" y="175951"/>
                </a:lnTo>
                <a:lnTo>
                  <a:pt x="1911889" y="172417"/>
                </a:lnTo>
                <a:lnTo>
                  <a:pt x="1922784" y="165922"/>
                </a:lnTo>
                <a:lnTo>
                  <a:pt x="1931913" y="156466"/>
                </a:lnTo>
                <a:lnTo>
                  <a:pt x="1934864" y="152205"/>
                </a:lnTo>
                <a:lnTo>
                  <a:pt x="1940313" y="141156"/>
                </a:lnTo>
                <a:lnTo>
                  <a:pt x="1943601" y="128726"/>
                </a:lnTo>
                <a:lnTo>
                  <a:pt x="1944702" y="114915"/>
                </a:lnTo>
                <a:lnTo>
                  <a:pt x="1944377" y="107585"/>
                </a:lnTo>
                <a:lnTo>
                  <a:pt x="1942158" y="94981"/>
                </a:lnTo>
                <a:lnTo>
                  <a:pt x="1937892" y="83217"/>
                </a:lnTo>
                <a:lnTo>
                  <a:pt x="1935590" y="78900"/>
                </a:lnTo>
                <a:lnTo>
                  <a:pt x="1927812" y="68712"/>
                </a:lnTo>
                <a:lnTo>
                  <a:pt x="1917794" y="60878"/>
                </a:lnTo>
                <a:lnTo>
                  <a:pt x="1913798" y="58738"/>
                </a:lnTo>
                <a:lnTo>
                  <a:pt x="1901805" y="54459"/>
                </a:lnTo>
                <a:lnTo>
                  <a:pt x="1889060" y="53032"/>
                </a:lnTo>
                <a:lnTo>
                  <a:pt x="1882140" y="53399"/>
                </a:lnTo>
                <a:lnTo>
                  <a:pt x="1869286" y="56430"/>
                </a:lnTo>
                <a:lnTo>
                  <a:pt x="1872616" y="85651"/>
                </a:lnTo>
                <a:lnTo>
                  <a:pt x="1873447" y="76209"/>
                </a:lnTo>
                <a:lnTo>
                  <a:pt x="1875606" y="69893"/>
                </a:lnTo>
                <a:lnTo>
                  <a:pt x="1878596" y="66685"/>
                </a:lnTo>
                <a:lnTo>
                  <a:pt x="1881585" y="63477"/>
                </a:lnTo>
                <a:lnTo>
                  <a:pt x="1885406" y="61882"/>
                </a:lnTo>
                <a:lnTo>
                  <a:pt x="1893212" y="61882"/>
                </a:lnTo>
                <a:lnTo>
                  <a:pt x="1896036" y="62754"/>
                </a:lnTo>
                <a:lnTo>
                  <a:pt x="1898195" y="64497"/>
                </a:lnTo>
                <a:lnTo>
                  <a:pt x="1901351" y="66915"/>
                </a:lnTo>
                <a:lnTo>
                  <a:pt x="1903676" y="70765"/>
                </a:lnTo>
                <a:lnTo>
                  <a:pt x="1905171" y="76045"/>
                </a:lnTo>
                <a:lnTo>
                  <a:pt x="1907192" y="89255"/>
                </a:lnTo>
                <a:lnTo>
                  <a:pt x="1907663" y="105177"/>
                </a:lnTo>
                <a:lnTo>
                  <a:pt x="1907557" y="118999"/>
                </a:lnTo>
                <a:lnTo>
                  <a:pt x="1907111" y="133752"/>
                </a:lnTo>
                <a:lnTo>
                  <a:pt x="1906315" y="145117"/>
                </a:lnTo>
                <a:lnTo>
                  <a:pt x="1905171" y="153093"/>
                </a:lnTo>
                <a:lnTo>
                  <a:pt x="1904008" y="158160"/>
                </a:lnTo>
                <a:lnTo>
                  <a:pt x="1901849" y="162108"/>
                </a:lnTo>
                <a:lnTo>
                  <a:pt x="1898527" y="164937"/>
                </a:lnTo>
                <a:lnTo>
                  <a:pt x="1892880" y="168062"/>
                </a:lnTo>
                <a:lnTo>
                  <a:pt x="1885240" y="168062"/>
                </a:lnTo>
                <a:lnTo>
                  <a:pt x="1881752" y="166516"/>
                </a:lnTo>
                <a:lnTo>
                  <a:pt x="1878762" y="163440"/>
                </a:lnTo>
                <a:lnTo>
                  <a:pt x="1875772" y="160364"/>
                </a:lnTo>
                <a:lnTo>
                  <a:pt x="1873779" y="155873"/>
                </a:lnTo>
                <a:lnTo>
                  <a:pt x="1872782" y="149968"/>
                </a:lnTo>
                <a:lnTo>
                  <a:pt x="1871620" y="142237"/>
                </a:lnTo>
                <a:lnTo>
                  <a:pt x="1863396" y="170782"/>
                </a:lnTo>
                <a:lnTo>
                  <a:pt x="1875495" y="175194"/>
                </a:lnTo>
                <a:close/>
              </a:path>
              <a:path w="2093690" h="176665">
                <a:moveTo>
                  <a:pt x="2081067" y="156712"/>
                </a:moveTo>
                <a:lnTo>
                  <a:pt x="2081054" y="99421"/>
                </a:lnTo>
                <a:lnTo>
                  <a:pt x="2080401" y="84389"/>
                </a:lnTo>
                <a:lnTo>
                  <a:pt x="2078908" y="74992"/>
                </a:lnTo>
                <a:lnTo>
                  <a:pt x="2077247" y="68741"/>
                </a:lnTo>
                <a:lnTo>
                  <a:pt x="2073925" y="63527"/>
                </a:lnTo>
                <a:lnTo>
                  <a:pt x="2068942" y="59332"/>
                </a:lnTo>
                <a:lnTo>
                  <a:pt x="2063793" y="55121"/>
                </a:lnTo>
                <a:lnTo>
                  <a:pt x="2057481" y="53032"/>
                </a:lnTo>
                <a:lnTo>
                  <a:pt x="2043529" y="53032"/>
                </a:lnTo>
                <a:lnTo>
                  <a:pt x="2037550" y="54496"/>
                </a:lnTo>
                <a:lnTo>
                  <a:pt x="2031903" y="57457"/>
                </a:lnTo>
                <a:lnTo>
                  <a:pt x="2026421" y="60401"/>
                </a:lnTo>
                <a:lnTo>
                  <a:pt x="2020608" y="65122"/>
                </a:lnTo>
                <a:lnTo>
                  <a:pt x="2014629" y="71620"/>
                </a:lnTo>
                <a:lnTo>
                  <a:pt x="2014629" y="56519"/>
                </a:lnTo>
                <a:lnTo>
                  <a:pt x="1966627" y="56519"/>
                </a:lnTo>
                <a:lnTo>
                  <a:pt x="1966627" y="61142"/>
                </a:lnTo>
                <a:lnTo>
                  <a:pt x="1971776" y="61800"/>
                </a:lnTo>
                <a:lnTo>
                  <a:pt x="1975264" y="63214"/>
                </a:lnTo>
                <a:lnTo>
                  <a:pt x="1978420" y="67540"/>
                </a:lnTo>
                <a:lnTo>
                  <a:pt x="1979250" y="73035"/>
                </a:lnTo>
                <a:lnTo>
                  <a:pt x="1979250" y="156712"/>
                </a:lnTo>
                <a:lnTo>
                  <a:pt x="1978586" y="162108"/>
                </a:lnTo>
                <a:lnTo>
                  <a:pt x="1975098" y="166598"/>
                </a:lnTo>
                <a:lnTo>
                  <a:pt x="1971610" y="168194"/>
                </a:lnTo>
                <a:lnTo>
                  <a:pt x="1966627" y="168687"/>
                </a:lnTo>
                <a:lnTo>
                  <a:pt x="1966627" y="173178"/>
                </a:lnTo>
                <a:lnTo>
                  <a:pt x="2026255" y="173178"/>
                </a:lnTo>
                <a:lnTo>
                  <a:pt x="2026255" y="168687"/>
                </a:lnTo>
                <a:lnTo>
                  <a:pt x="2021771" y="168095"/>
                </a:lnTo>
                <a:lnTo>
                  <a:pt x="2018615" y="166648"/>
                </a:lnTo>
                <a:lnTo>
                  <a:pt x="2015459" y="161993"/>
                </a:lnTo>
                <a:lnTo>
                  <a:pt x="2014629" y="156466"/>
                </a:lnTo>
                <a:lnTo>
                  <a:pt x="2014629" y="85207"/>
                </a:lnTo>
                <a:lnTo>
                  <a:pt x="2020774" y="74992"/>
                </a:lnTo>
                <a:lnTo>
                  <a:pt x="2027584" y="69876"/>
                </a:lnTo>
                <a:lnTo>
                  <a:pt x="2036885" y="69876"/>
                </a:lnTo>
                <a:lnTo>
                  <a:pt x="2040706" y="71932"/>
                </a:lnTo>
                <a:lnTo>
                  <a:pt x="2043861" y="75239"/>
                </a:lnTo>
                <a:lnTo>
                  <a:pt x="2045356" y="80223"/>
                </a:lnTo>
                <a:lnTo>
                  <a:pt x="2045689" y="86260"/>
                </a:lnTo>
                <a:lnTo>
                  <a:pt x="2045689" y="155956"/>
                </a:lnTo>
                <a:lnTo>
                  <a:pt x="2045024" y="161121"/>
                </a:lnTo>
                <a:lnTo>
                  <a:pt x="2041702" y="166269"/>
                </a:lnTo>
                <a:lnTo>
                  <a:pt x="2038546" y="168095"/>
                </a:lnTo>
                <a:lnTo>
                  <a:pt x="2034062" y="168687"/>
                </a:lnTo>
                <a:lnTo>
                  <a:pt x="2034062" y="173178"/>
                </a:lnTo>
                <a:lnTo>
                  <a:pt x="2093690" y="173178"/>
                </a:lnTo>
                <a:lnTo>
                  <a:pt x="2093690" y="168687"/>
                </a:lnTo>
                <a:lnTo>
                  <a:pt x="2088541" y="168095"/>
                </a:lnTo>
                <a:lnTo>
                  <a:pt x="2085053" y="166714"/>
                </a:lnTo>
                <a:lnTo>
                  <a:pt x="2081731" y="162305"/>
                </a:lnTo>
                <a:lnTo>
                  <a:pt x="2081067" y="156712"/>
                </a:lnTo>
                <a:close/>
              </a:path>
              <a:path w="2093690" h="176665">
                <a:moveTo>
                  <a:pt x="1029412" y="56519"/>
                </a:moveTo>
                <a:lnTo>
                  <a:pt x="1029412" y="41666"/>
                </a:lnTo>
                <a:lnTo>
                  <a:pt x="1029163" y="19837"/>
                </a:lnTo>
                <a:lnTo>
                  <a:pt x="1029163" y="15429"/>
                </a:lnTo>
                <a:lnTo>
                  <a:pt x="1029977" y="12221"/>
                </a:lnTo>
                <a:lnTo>
                  <a:pt x="1033249" y="8241"/>
                </a:lnTo>
                <a:lnTo>
                  <a:pt x="1037717" y="7237"/>
                </a:lnTo>
                <a:lnTo>
                  <a:pt x="1041288" y="7862"/>
                </a:lnTo>
                <a:lnTo>
                  <a:pt x="1044145" y="11234"/>
                </a:lnTo>
                <a:lnTo>
                  <a:pt x="1044145" y="14228"/>
                </a:lnTo>
                <a:lnTo>
                  <a:pt x="1043647" y="16975"/>
                </a:lnTo>
                <a:lnTo>
                  <a:pt x="1042883" y="21581"/>
                </a:lnTo>
                <a:lnTo>
                  <a:pt x="1042883" y="24328"/>
                </a:lnTo>
                <a:lnTo>
                  <a:pt x="1044162" y="26828"/>
                </a:lnTo>
                <a:lnTo>
                  <a:pt x="1046736" y="29065"/>
                </a:lnTo>
                <a:lnTo>
                  <a:pt x="1049294" y="31319"/>
                </a:lnTo>
                <a:lnTo>
                  <a:pt x="1052749" y="32438"/>
                </a:lnTo>
                <a:lnTo>
                  <a:pt x="1062249" y="32438"/>
                </a:lnTo>
                <a:lnTo>
                  <a:pt x="1066369" y="31072"/>
                </a:lnTo>
                <a:lnTo>
                  <a:pt x="1069475" y="28325"/>
                </a:lnTo>
                <a:lnTo>
                  <a:pt x="1072581" y="25578"/>
                </a:lnTo>
                <a:lnTo>
                  <a:pt x="1074125" y="22338"/>
                </a:lnTo>
                <a:lnTo>
                  <a:pt x="1074125" y="13932"/>
                </a:lnTo>
                <a:lnTo>
                  <a:pt x="1071634" y="9688"/>
                </a:lnTo>
                <a:lnTo>
                  <a:pt x="1066634" y="5855"/>
                </a:lnTo>
                <a:lnTo>
                  <a:pt x="1061635" y="2039"/>
                </a:lnTo>
                <a:lnTo>
                  <a:pt x="1053978" y="131"/>
                </a:lnTo>
                <a:lnTo>
                  <a:pt x="1043647" y="131"/>
                </a:lnTo>
                <a:lnTo>
                  <a:pt x="1029699" y="1434"/>
                </a:lnTo>
                <a:lnTo>
                  <a:pt x="1017634" y="5423"/>
                </a:lnTo>
                <a:lnTo>
                  <a:pt x="1007670" y="12106"/>
                </a:lnTo>
                <a:lnTo>
                  <a:pt x="1002376" y="17783"/>
                </a:lnTo>
                <a:lnTo>
                  <a:pt x="996382" y="29013"/>
                </a:lnTo>
                <a:lnTo>
                  <a:pt x="994383" y="42044"/>
                </a:lnTo>
                <a:lnTo>
                  <a:pt x="994515" y="47916"/>
                </a:lnTo>
                <a:lnTo>
                  <a:pt x="994515" y="56519"/>
                </a:lnTo>
                <a:lnTo>
                  <a:pt x="977374" y="56519"/>
                </a:lnTo>
                <a:lnTo>
                  <a:pt x="977374" y="68741"/>
                </a:lnTo>
                <a:lnTo>
                  <a:pt x="994515" y="68741"/>
                </a:lnTo>
                <a:lnTo>
                  <a:pt x="994515" y="156038"/>
                </a:lnTo>
                <a:lnTo>
                  <a:pt x="994084" y="160200"/>
                </a:lnTo>
                <a:lnTo>
                  <a:pt x="993253" y="162190"/>
                </a:lnTo>
                <a:lnTo>
                  <a:pt x="990878" y="165759"/>
                </a:lnTo>
                <a:lnTo>
                  <a:pt x="986427" y="167997"/>
                </a:lnTo>
                <a:lnTo>
                  <a:pt x="982673" y="168605"/>
                </a:lnTo>
                <a:lnTo>
                  <a:pt x="977374" y="168687"/>
                </a:lnTo>
                <a:lnTo>
                  <a:pt x="977374" y="173178"/>
                </a:lnTo>
                <a:lnTo>
                  <a:pt x="1046786" y="173178"/>
                </a:lnTo>
                <a:lnTo>
                  <a:pt x="1046786" y="168687"/>
                </a:lnTo>
                <a:lnTo>
                  <a:pt x="1039577" y="168934"/>
                </a:lnTo>
                <a:lnTo>
                  <a:pt x="1034611" y="167520"/>
                </a:lnTo>
                <a:lnTo>
                  <a:pt x="1031920" y="164444"/>
                </a:lnTo>
                <a:lnTo>
                  <a:pt x="1030243" y="162453"/>
                </a:lnTo>
                <a:lnTo>
                  <a:pt x="1029412" y="157535"/>
                </a:lnTo>
                <a:lnTo>
                  <a:pt x="1029412" y="68741"/>
                </a:lnTo>
                <a:lnTo>
                  <a:pt x="1046786" y="68741"/>
                </a:lnTo>
                <a:lnTo>
                  <a:pt x="1046786" y="56519"/>
                </a:lnTo>
                <a:lnTo>
                  <a:pt x="1029412" y="56519"/>
                </a:lnTo>
                <a:close/>
              </a:path>
              <a:path w="2093690" h="176665">
                <a:moveTo>
                  <a:pt x="63370" y="154837"/>
                </a:moveTo>
                <a:lnTo>
                  <a:pt x="63495" y="89829"/>
                </a:lnTo>
                <a:lnTo>
                  <a:pt x="68374" y="89863"/>
                </a:lnTo>
                <a:lnTo>
                  <a:pt x="82231" y="90923"/>
                </a:lnTo>
                <a:lnTo>
                  <a:pt x="92472" y="93448"/>
                </a:lnTo>
                <a:lnTo>
                  <a:pt x="95558" y="73446"/>
                </a:lnTo>
                <a:lnTo>
                  <a:pt x="89889" y="76111"/>
                </a:lnTo>
                <a:lnTo>
                  <a:pt x="89042" y="76489"/>
                </a:lnTo>
                <a:lnTo>
                  <a:pt x="78393" y="79203"/>
                </a:lnTo>
                <a:lnTo>
                  <a:pt x="63495" y="80108"/>
                </a:lnTo>
                <a:lnTo>
                  <a:pt x="63495" y="13472"/>
                </a:lnTo>
                <a:lnTo>
                  <a:pt x="65610" y="13470"/>
                </a:lnTo>
                <a:lnTo>
                  <a:pt x="80141" y="14421"/>
                </a:lnTo>
                <a:lnTo>
                  <a:pt x="90205" y="17090"/>
                </a:lnTo>
                <a:lnTo>
                  <a:pt x="95747" y="19591"/>
                </a:lnTo>
                <a:lnTo>
                  <a:pt x="100009" y="23226"/>
                </a:lnTo>
                <a:lnTo>
                  <a:pt x="102991" y="28013"/>
                </a:lnTo>
                <a:lnTo>
                  <a:pt x="105972" y="32799"/>
                </a:lnTo>
                <a:lnTo>
                  <a:pt x="107464" y="38919"/>
                </a:lnTo>
                <a:lnTo>
                  <a:pt x="107464" y="53904"/>
                </a:lnTo>
                <a:lnTo>
                  <a:pt x="105952" y="60056"/>
                </a:lnTo>
                <a:lnTo>
                  <a:pt x="104021" y="100340"/>
                </a:lnTo>
                <a:lnTo>
                  <a:pt x="107716" y="106608"/>
                </a:lnTo>
                <a:lnTo>
                  <a:pt x="109354" y="83463"/>
                </a:lnTo>
                <a:lnTo>
                  <a:pt x="120660" y="80108"/>
                </a:lnTo>
                <a:lnTo>
                  <a:pt x="132550" y="74732"/>
                </a:lnTo>
                <a:lnTo>
                  <a:pt x="140847" y="68314"/>
                </a:lnTo>
                <a:lnTo>
                  <a:pt x="146810" y="61948"/>
                </a:lnTo>
                <a:lnTo>
                  <a:pt x="149800" y="54694"/>
                </a:lnTo>
                <a:lnTo>
                  <a:pt x="149800" y="38803"/>
                </a:lnTo>
                <a:lnTo>
                  <a:pt x="147441" y="31500"/>
                </a:lnTo>
                <a:lnTo>
                  <a:pt x="142741" y="24641"/>
                </a:lnTo>
                <a:lnTo>
                  <a:pt x="138040" y="17781"/>
                </a:lnTo>
                <a:lnTo>
                  <a:pt x="131612" y="12616"/>
                </a:lnTo>
                <a:lnTo>
                  <a:pt x="123464" y="9162"/>
                </a:lnTo>
                <a:lnTo>
                  <a:pt x="111184" y="5898"/>
                </a:lnTo>
                <a:lnTo>
                  <a:pt x="98111" y="4472"/>
                </a:lnTo>
                <a:lnTo>
                  <a:pt x="81888" y="3997"/>
                </a:lnTo>
                <a:lnTo>
                  <a:pt x="0" y="3997"/>
                </a:lnTo>
                <a:lnTo>
                  <a:pt x="0" y="8603"/>
                </a:lnTo>
                <a:lnTo>
                  <a:pt x="7811" y="8603"/>
                </a:lnTo>
                <a:lnTo>
                  <a:pt x="13144" y="9310"/>
                </a:lnTo>
                <a:lnTo>
                  <a:pt x="16000" y="10724"/>
                </a:lnTo>
                <a:lnTo>
                  <a:pt x="18855" y="12139"/>
                </a:lnTo>
                <a:lnTo>
                  <a:pt x="20850" y="14031"/>
                </a:lnTo>
                <a:lnTo>
                  <a:pt x="23118" y="18785"/>
                </a:lnTo>
                <a:lnTo>
                  <a:pt x="23685" y="24542"/>
                </a:lnTo>
                <a:lnTo>
                  <a:pt x="23685" y="143487"/>
                </a:lnTo>
                <a:lnTo>
                  <a:pt x="69144" y="162799"/>
                </a:lnTo>
                <a:lnTo>
                  <a:pt x="64525" y="158226"/>
                </a:lnTo>
                <a:lnTo>
                  <a:pt x="63370" y="154837"/>
                </a:lnTo>
                <a:close/>
              </a:path>
              <a:path w="2093690" h="176665">
                <a:moveTo>
                  <a:pt x="105700" y="152271"/>
                </a:moveTo>
                <a:lnTo>
                  <a:pt x="101353" y="156564"/>
                </a:lnTo>
                <a:lnTo>
                  <a:pt x="95684" y="159509"/>
                </a:lnTo>
                <a:lnTo>
                  <a:pt x="90015" y="162470"/>
                </a:lnTo>
                <a:lnTo>
                  <a:pt x="83820" y="163950"/>
                </a:lnTo>
                <a:lnTo>
                  <a:pt x="72567" y="163950"/>
                </a:lnTo>
                <a:lnTo>
                  <a:pt x="69144" y="162799"/>
                </a:lnTo>
                <a:lnTo>
                  <a:pt x="23685" y="143487"/>
                </a:lnTo>
                <a:lnTo>
                  <a:pt x="23685" y="152633"/>
                </a:lnTo>
                <a:lnTo>
                  <a:pt x="23118" y="158374"/>
                </a:lnTo>
                <a:lnTo>
                  <a:pt x="21984" y="160693"/>
                </a:lnTo>
                <a:lnTo>
                  <a:pt x="18876" y="164921"/>
                </a:lnTo>
                <a:lnTo>
                  <a:pt x="16063" y="166368"/>
                </a:lnTo>
                <a:lnTo>
                  <a:pt x="13249" y="167832"/>
                </a:lnTo>
                <a:lnTo>
                  <a:pt x="7896" y="168556"/>
                </a:lnTo>
                <a:lnTo>
                  <a:pt x="0" y="168556"/>
                </a:lnTo>
                <a:lnTo>
                  <a:pt x="0" y="173178"/>
                </a:lnTo>
                <a:lnTo>
                  <a:pt x="86803" y="173178"/>
                </a:lnTo>
                <a:lnTo>
                  <a:pt x="94845" y="172982"/>
                </a:lnTo>
                <a:lnTo>
                  <a:pt x="109201" y="171479"/>
                </a:lnTo>
                <a:lnTo>
                  <a:pt x="121862" y="168494"/>
                </a:lnTo>
                <a:lnTo>
                  <a:pt x="132832" y="164027"/>
                </a:lnTo>
                <a:lnTo>
                  <a:pt x="142110" y="158078"/>
                </a:lnTo>
                <a:lnTo>
                  <a:pt x="149521" y="150637"/>
                </a:lnTo>
                <a:lnTo>
                  <a:pt x="155585" y="139438"/>
                </a:lnTo>
                <a:lnTo>
                  <a:pt x="157607" y="126511"/>
                </a:lnTo>
                <a:lnTo>
                  <a:pt x="156910" y="118807"/>
                </a:lnTo>
                <a:lnTo>
                  <a:pt x="152337" y="106917"/>
                </a:lnTo>
                <a:lnTo>
                  <a:pt x="143488" y="97067"/>
                </a:lnTo>
                <a:lnTo>
                  <a:pt x="136044" y="92360"/>
                </a:lnTo>
                <a:lnTo>
                  <a:pt x="124430" y="87631"/>
                </a:lnTo>
                <a:lnTo>
                  <a:pt x="109354" y="83463"/>
                </a:lnTo>
                <a:lnTo>
                  <a:pt x="107716" y="106608"/>
                </a:lnTo>
                <a:lnTo>
                  <a:pt x="111412" y="112891"/>
                </a:lnTo>
                <a:lnTo>
                  <a:pt x="113259" y="119981"/>
                </a:lnTo>
                <a:lnTo>
                  <a:pt x="113259" y="134785"/>
                </a:lnTo>
                <a:lnTo>
                  <a:pt x="111747" y="141053"/>
                </a:lnTo>
                <a:lnTo>
                  <a:pt x="108723" y="146662"/>
                </a:lnTo>
                <a:lnTo>
                  <a:pt x="105700" y="152271"/>
                </a:lnTo>
                <a:close/>
              </a:path>
              <a:path w="2093690" h="176665">
                <a:moveTo>
                  <a:pt x="105952" y="60056"/>
                </a:moveTo>
                <a:lnTo>
                  <a:pt x="102928" y="64876"/>
                </a:lnTo>
                <a:lnTo>
                  <a:pt x="99905" y="69695"/>
                </a:lnTo>
                <a:lnTo>
                  <a:pt x="95558" y="73446"/>
                </a:lnTo>
                <a:lnTo>
                  <a:pt x="92472" y="93448"/>
                </a:lnTo>
                <a:lnTo>
                  <a:pt x="98938" y="95948"/>
                </a:lnTo>
                <a:lnTo>
                  <a:pt x="104021" y="100340"/>
                </a:lnTo>
                <a:lnTo>
                  <a:pt x="105952" y="60056"/>
                </a:lnTo>
                <a:close/>
              </a:path>
              <a:path w="2093690" h="176665">
                <a:moveTo>
                  <a:pt x="228413" y="19344"/>
                </a:moveTo>
                <a:lnTo>
                  <a:pt x="228413" y="14014"/>
                </a:lnTo>
                <a:lnTo>
                  <a:pt x="226520" y="9458"/>
                </a:lnTo>
                <a:lnTo>
                  <a:pt x="222733" y="5675"/>
                </a:lnTo>
                <a:lnTo>
                  <a:pt x="218962" y="1891"/>
                </a:lnTo>
                <a:lnTo>
                  <a:pt x="214345" y="0"/>
                </a:lnTo>
                <a:lnTo>
                  <a:pt x="203499" y="0"/>
                </a:lnTo>
                <a:lnTo>
                  <a:pt x="198931" y="1891"/>
                </a:lnTo>
                <a:lnTo>
                  <a:pt x="195144" y="5675"/>
                </a:lnTo>
                <a:lnTo>
                  <a:pt x="191374" y="9458"/>
                </a:lnTo>
                <a:lnTo>
                  <a:pt x="189480" y="14014"/>
                </a:lnTo>
                <a:lnTo>
                  <a:pt x="189480" y="24657"/>
                </a:lnTo>
                <a:lnTo>
                  <a:pt x="191374" y="29197"/>
                </a:lnTo>
                <a:lnTo>
                  <a:pt x="195144" y="32931"/>
                </a:lnTo>
                <a:lnTo>
                  <a:pt x="198931" y="36682"/>
                </a:lnTo>
                <a:lnTo>
                  <a:pt x="203499" y="38557"/>
                </a:lnTo>
                <a:lnTo>
                  <a:pt x="214262" y="38557"/>
                </a:lnTo>
                <a:lnTo>
                  <a:pt x="218846" y="36682"/>
                </a:lnTo>
                <a:lnTo>
                  <a:pt x="222683" y="32931"/>
                </a:lnTo>
                <a:lnTo>
                  <a:pt x="226503" y="29197"/>
                </a:lnTo>
                <a:lnTo>
                  <a:pt x="228413" y="24657"/>
                </a:lnTo>
                <a:lnTo>
                  <a:pt x="228413" y="19344"/>
                </a:lnTo>
                <a:close/>
              </a:path>
              <a:path w="2093690" h="176665">
                <a:moveTo>
                  <a:pt x="240754" y="173178"/>
                </a:moveTo>
                <a:lnTo>
                  <a:pt x="240754" y="168687"/>
                </a:lnTo>
                <a:lnTo>
                  <a:pt x="235124" y="168358"/>
                </a:lnTo>
                <a:lnTo>
                  <a:pt x="231353" y="167043"/>
                </a:lnTo>
                <a:lnTo>
                  <a:pt x="227483" y="162470"/>
                </a:lnTo>
                <a:lnTo>
                  <a:pt x="226520" y="157206"/>
                </a:lnTo>
                <a:lnTo>
                  <a:pt x="226520" y="56519"/>
                </a:lnTo>
                <a:lnTo>
                  <a:pt x="177139" y="56519"/>
                </a:lnTo>
                <a:lnTo>
                  <a:pt x="177139" y="61142"/>
                </a:lnTo>
                <a:lnTo>
                  <a:pt x="182670" y="61471"/>
                </a:lnTo>
                <a:lnTo>
                  <a:pt x="186408" y="62770"/>
                </a:lnTo>
                <a:lnTo>
                  <a:pt x="190278" y="67360"/>
                </a:lnTo>
                <a:lnTo>
                  <a:pt x="191241" y="72607"/>
                </a:lnTo>
                <a:lnTo>
                  <a:pt x="191241" y="157206"/>
                </a:lnTo>
                <a:lnTo>
                  <a:pt x="190411" y="162272"/>
                </a:lnTo>
                <a:lnTo>
                  <a:pt x="186208" y="167026"/>
                </a:lnTo>
                <a:lnTo>
                  <a:pt x="182338" y="168523"/>
                </a:lnTo>
                <a:lnTo>
                  <a:pt x="177139" y="168687"/>
                </a:lnTo>
                <a:lnTo>
                  <a:pt x="177139" y="173178"/>
                </a:lnTo>
                <a:lnTo>
                  <a:pt x="240754" y="173178"/>
                </a:lnTo>
                <a:close/>
              </a:path>
              <a:path w="2093690" h="176665">
                <a:moveTo>
                  <a:pt x="254989" y="115408"/>
                </a:moveTo>
                <a:lnTo>
                  <a:pt x="255339" y="122861"/>
                </a:lnTo>
                <a:lnTo>
                  <a:pt x="257736" y="135569"/>
                </a:lnTo>
                <a:lnTo>
                  <a:pt x="262408" y="147351"/>
                </a:lnTo>
                <a:lnTo>
                  <a:pt x="269356" y="158209"/>
                </a:lnTo>
                <a:lnTo>
                  <a:pt x="273990" y="163382"/>
                </a:lnTo>
                <a:lnTo>
                  <a:pt x="284137" y="170762"/>
                </a:lnTo>
                <a:lnTo>
                  <a:pt x="292493" y="142237"/>
                </a:lnTo>
                <a:lnTo>
                  <a:pt x="291895" y="133914"/>
                </a:lnTo>
                <a:lnTo>
                  <a:pt x="291897" y="123376"/>
                </a:lnTo>
                <a:lnTo>
                  <a:pt x="292082" y="108508"/>
                </a:lnTo>
                <a:lnTo>
                  <a:pt x="292571" y="95932"/>
                </a:lnTo>
                <a:lnTo>
                  <a:pt x="293357" y="85651"/>
                </a:lnTo>
                <a:lnTo>
                  <a:pt x="290052" y="56439"/>
                </a:lnTo>
                <a:lnTo>
                  <a:pt x="278969" y="62533"/>
                </a:lnTo>
                <a:lnTo>
                  <a:pt x="269672" y="71686"/>
                </a:lnTo>
                <a:lnTo>
                  <a:pt x="265010" y="78363"/>
                </a:lnTo>
                <a:lnTo>
                  <a:pt x="259444" y="89735"/>
                </a:lnTo>
                <a:lnTo>
                  <a:pt x="256103" y="102086"/>
                </a:lnTo>
                <a:lnTo>
                  <a:pt x="254989" y="115408"/>
                </a:lnTo>
                <a:close/>
              </a:path>
              <a:path w="2093690" h="176665">
                <a:moveTo>
                  <a:pt x="296240" y="175189"/>
                </a:moveTo>
                <a:lnTo>
                  <a:pt x="310299" y="176665"/>
                </a:lnTo>
                <a:lnTo>
                  <a:pt x="320148" y="175940"/>
                </a:lnTo>
                <a:lnTo>
                  <a:pt x="332725" y="172398"/>
                </a:lnTo>
                <a:lnTo>
                  <a:pt x="343594" y="165907"/>
                </a:lnTo>
                <a:lnTo>
                  <a:pt x="352753" y="156466"/>
                </a:lnTo>
                <a:lnTo>
                  <a:pt x="355697" y="152219"/>
                </a:lnTo>
                <a:lnTo>
                  <a:pt x="361131" y="141167"/>
                </a:lnTo>
                <a:lnTo>
                  <a:pt x="364390" y="128732"/>
                </a:lnTo>
                <a:lnTo>
                  <a:pt x="365476" y="114915"/>
                </a:lnTo>
                <a:lnTo>
                  <a:pt x="365153" y="107576"/>
                </a:lnTo>
                <a:lnTo>
                  <a:pt x="362934" y="94977"/>
                </a:lnTo>
                <a:lnTo>
                  <a:pt x="358616" y="83217"/>
                </a:lnTo>
                <a:lnTo>
                  <a:pt x="356337" y="78900"/>
                </a:lnTo>
                <a:lnTo>
                  <a:pt x="348563" y="68712"/>
                </a:lnTo>
                <a:lnTo>
                  <a:pt x="338519" y="60878"/>
                </a:lnTo>
                <a:lnTo>
                  <a:pt x="334675" y="58787"/>
                </a:lnTo>
                <a:lnTo>
                  <a:pt x="322689" y="54471"/>
                </a:lnTo>
                <a:lnTo>
                  <a:pt x="309917" y="53032"/>
                </a:lnTo>
                <a:lnTo>
                  <a:pt x="302920" y="53403"/>
                </a:lnTo>
                <a:lnTo>
                  <a:pt x="290052" y="56439"/>
                </a:lnTo>
                <a:lnTo>
                  <a:pt x="293357" y="85651"/>
                </a:lnTo>
                <a:lnTo>
                  <a:pt x="294320" y="76209"/>
                </a:lnTo>
                <a:lnTo>
                  <a:pt x="296330" y="69893"/>
                </a:lnTo>
                <a:lnTo>
                  <a:pt x="299403" y="66685"/>
                </a:lnTo>
                <a:lnTo>
                  <a:pt x="302459" y="63477"/>
                </a:lnTo>
                <a:lnTo>
                  <a:pt x="306146" y="61882"/>
                </a:lnTo>
                <a:lnTo>
                  <a:pt x="313953" y="61882"/>
                </a:lnTo>
                <a:lnTo>
                  <a:pt x="316810" y="62754"/>
                </a:lnTo>
                <a:lnTo>
                  <a:pt x="318986" y="64497"/>
                </a:lnTo>
                <a:lnTo>
                  <a:pt x="322092" y="66915"/>
                </a:lnTo>
                <a:lnTo>
                  <a:pt x="324450" y="70765"/>
                </a:lnTo>
                <a:lnTo>
                  <a:pt x="326045" y="76045"/>
                </a:lnTo>
                <a:lnTo>
                  <a:pt x="327985" y="89251"/>
                </a:lnTo>
                <a:lnTo>
                  <a:pt x="328436" y="105177"/>
                </a:lnTo>
                <a:lnTo>
                  <a:pt x="328330" y="119001"/>
                </a:lnTo>
                <a:lnTo>
                  <a:pt x="327881" y="133753"/>
                </a:lnTo>
                <a:lnTo>
                  <a:pt x="327076" y="145117"/>
                </a:lnTo>
                <a:lnTo>
                  <a:pt x="325912" y="153093"/>
                </a:lnTo>
                <a:lnTo>
                  <a:pt x="324832" y="158160"/>
                </a:lnTo>
                <a:lnTo>
                  <a:pt x="322640" y="162108"/>
                </a:lnTo>
                <a:lnTo>
                  <a:pt x="319368" y="164937"/>
                </a:lnTo>
                <a:lnTo>
                  <a:pt x="313704" y="168062"/>
                </a:lnTo>
                <a:lnTo>
                  <a:pt x="306047" y="168062"/>
                </a:lnTo>
                <a:lnTo>
                  <a:pt x="302609" y="166516"/>
                </a:lnTo>
                <a:lnTo>
                  <a:pt x="299586" y="163440"/>
                </a:lnTo>
                <a:lnTo>
                  <a:pt x="296563" y="160364"/>
                </a:lnTo>
                <a:lnTo>
                  <a:pt x="294586" y="155873"/>
                </a:lnTo>
                <a:lnTo>
                  <a:pt x="293673" y="149968"/>
                </a:lnTo>
                <a:lnTo>
                  <a:pt x="292493" y="142237"/>
                </a:lnTo>
                <a:lnTo>
                  <a:pt x="284137" y="170762"/>
                </a:lnTo>
                <a:lnTo>
                  <a:pt x="296240" y="175189"/>
                </a:lnTo>
                <a:close/>
              </a:path>
              <a:path w="2093690" h="176665">
                <a:moveTo>
                  <a:pt x="403566" y="48135"/>
                </a:moveTo>
                <a:lnTo>
                  <a:pt x="394062" y="56458"/>
                </a:lnTo>
                <a:lnTo>
                  <a:pt x="383364" y="64497"/>
                </a:lnTo>
                <a:lnTo>
                  <a:pt x="383364" y="68873"/>
                </a:lnTo>
                <a:lnTo>
                  <a:pt x="398728" y="68873"/>
                </a:lnTo>
                <a:lnTo>
                  <a:pt x="398728" y="144359"/>
                </a:lnTo>
                <a:lnTo>
                  <a:pt x="399160" y="152008"/>
                </a:lnTo>
                <a:lnTo>
                  <a:pt x="399991" y="154837"/>
                </a:lnTo>
                <a:lnTo>
                  <a:pt x="401419" y="159903"/>
                </a:lnTo>
                <a:lnTo>
                  <a:pt x="404724" y="164509"/>
                </a:lnTo>
                <a:lnTo>
                  <a:pt x="409890" y="168622"/>
                </a:lnTo>
                <a:lnTo>
                  <a:pt x="415056" y="172734"/>
                </a:lnTo>
                <a:lnTo>
                  <a:pt x="421367" y="174790"/>
                </a:lnTo>
                <a:lnTo>
                  <a:pt x="431909" y="174679"/>
                </a:lnTo>
                <a:lnTo>
                  <a:pt x="444394" y="171356"/>
                </a:lnTo>
                <a:lnTo>
                  <a:pt x="454416" y="163410"/>
                </a:lnTo>
                <a:lnTo>
                  <a:pt x="461978" y="150840"/>
                </a:lnTo>
                <a:lnTo>
                  <a:pt x="458207" y="148093"/>
                </a:lnTo>
                <a:lnTo>
                  <a:pt x="453324" y="156334"/>
                </a:lnTo>
                <a:lnTo>
                  <a:pt x="448159" y="160446"/>
                </a:lnTo>
                <a:lnTo>
                  <a:pt x="441365" y="160446"/>
                </a:lnTo>
                <a:lnTo>
                  <a:pt x="438293" y="158637"/>
                </a:lnTo>
                <a:lnTo>
                  <a:pt x="435585" y="155857"/>
                </a:lnTo>
                <a:lnTo>
                  <a:pt x="434323" y="151942"/>
                </a:lnTo>
                <a:lnTo>
                  <a:pt x="434007" y="147599"/>
                </a:lnTo>
                <a:lnTo>
                  <a:pt x="434007" y="68873"/>
                </a:lnTo>
                <a:lnTo>
                  <a:pt x="461978" y="68873"/>
                </a:lnTo>
                <a:lnTo>
                  <a:pt x="461978" y="56519"/>
                </a:lnTo>
                <a:lnTo>
                  <a:pt x="434007" y="56519"/>
                </a:lnTo>
                <a:lnTo>
                  <a:pt x="434007" y="13850"/>
                </a:lnTo>
                <a:lnTo>
                  <a:pt x="429855" y="13850"/>
                </a:lnTo>
                <a:lnTo>
                  <a:pt x="425648" y="21014"/>
                </a:lnTo>
                <a:lnTo>
                  <a:pt x="418427" y="31501"/>
                </a:lnTo>
                <a:lnTo>
                  <a:pt x="410388" y="41172"/>
                </a:lnTo>
                <a:lnTo>
                  <a:pt x="403566" y="48135"/>
                </a:lnTo>
                <a:close/>
              </a:path>
              <a:path w="2093690" h="176665">
                <a:moveTo>
                  <a:pt x="541556" y="61745"/>
                </a:moveTo>
                <a:lnTo>
                  <a:pt x="533543" y="70393"/>
                </a:lnTo>
                <a:lnTo>
                  <a:pt x="524596" y="82970"/>
                </a:lnTo>
                <a:lnTo>
                  <a:pt x="524596" y="56519"/>
                </a:lnTo>
                <a:lnTo>
                  <a:pt x="476461" y="56519"/>
                </a:lnTo>
                <a:lnTo>
                  <a:pt x="476461" y="61142"/>
                </a:lnTo>
                <a:lnTo>
                  <a:pt x="480498" y="61553"/>
                </a:lnTo>
                <a:lnTo>
                  <a:pt x="483321" y="62293"/>
                </a:lnTo>
                <a:lnTo>
                  <a:pt x="484916" y="63379"/>
                </a:lnTo>
                <a:lnTo>
                  <a:pt x="487723" y="66175"/>
                </a:lnTo>
                <a:lnTo>
                  <a:pt x="489234" y="70320"/>
                </a:lnTo>
                <a:lnTo>
                  <a:pt x="489566" y="74564"/>
                </a:lnTo>
                <a:lnTo>
                  <a:pt x="489566" y="155873"/>
                </a:lnTo>
                <a:lnTo>
                  <a:pt x="488669" y="162141"/>
                </a:lnTo>
                <a:lnTo>
                  <a:pt x="485049" y="166878"/>
                </a:lnTo>
                <a:lnTo>
                  <a:pt x="481594" y="168276"/>
                </a:lnTo>
                <a:lnTo>
                  <a:pt x="476461" y="168687"/>
                </a:lnTo>
                <a:lnTo>
                  <a:pt x="476461" y="173178"/>
                </a:lnTo>
                <a:lnTo>
                  <a:pt x="540093" y="173178"/>
                </a:lnTo>
                <a:lnTo>
                  <a:pt x="540093" y="168687"/>
                </a:lnTo>
                <a:lnTo>
                  <a:pt x="535392" y="168441"/>
                </a:lnTo>
                <a:lnTo>
                  <a:pt x="532054" y="167783"/>
                </a:lnTo>
                <a:lnTo>
                  <a:pt x="526606" y="164065"/>
                </a:lnTo>
                <a:lnTo>
                  <a:pt x="525011" y="160496"/>
                </a:lnTo>
                <a:lnTo>
                  <a:pt x="524712" y="157453"/>
                </a:lnTo>
                <a:lnTo>
                  <a:pt x="524610" y="117175"/>
                </a:lnTo>
                <a:lnTo>
                  <a:pt x="525728" y="104141"/>
                </a:lnTo>
                <a:lnTo>
                  <a:pt x="528632" y="92198"/>
                </a:lnTo>
                <a:lnTo>
                  <a:pt x="530393" y="86967"/>
                </a:lnTo>
                <a:lnTo>
                  <a:pt x="533001" y="82921"/>
                </a:lnTo>
                <a:lnTo>
                  <a:pt x="536439" y="80108"/>
                </a:lnTo>
                <a:lnTo>
                  <a:pt x="540923" y="77361"/>
                </a:lnTo>
                <a:lnTo>
                  <a:pt x="545425" y="77607"/>
                </a:lnTo>
                <a:lnTo>
                  <a:pt x="548780" y="80009"/>
                </a:lnTo>
                <a:lnTo>
                  <a:pt x="552052" y="82838"/>
                </a:lnTo>
                <a:lnTo>
                  <a:pt x="555340" y="85668"/>
                </a:lnTo>
                <a:lnTo>
                  <a:pt x="559194" y="87082"/>
                </a:lnTo>
                <a:lnTo>
                  <a:pt x="567515" y="87082"/>
                </a:lnTo>
                <a:lnTo>
                  <a:pt x="570804" y="85552"/>
                </a:lnTo>
                <a:lnTo>
                  <a:pt x="573545" y="82476"/>
                </a:lnTo>
                <a:lnTo>
                  <a:pt x="576269" y="79400"/>
                </a:lnTo>
                <a:lnTo>
                  <a:pt x="577631" y="75074"/>
                </a:lnTo>
                <a:lnTo>
                  <a:pt x="577631" y="64251"/>
                </a:lnTo>
                <a:lnTo>
                  <a:pt x="576219" y="60204"/>
                </a:lnTo>
                <a:lnTo>
                  <a:pt x="573412" y="57325"/>
                </a:lnTo>
                <a:lnTo>
                  <a:pt x="570605" y="54463"/>
                </a:lnTo>
                <a:lnTo>
                  <a:pt x="566834" y="53032"/>
                </a:lnTo>
                <a:lnTo>
                  <a:pt x="556669" y="53032"/>
                </a:lnTo>
                <a:lnTo>
                  <a:pt x="551005" y="55006"/>
                </a:lnTo>
                <a:lnTo>
                  <a:pt x="545126" y="58954"/>
                </a:lnTo>
                <a:lnTo>
                  <a:pt x="541556" y="61745"/>
                </a:lnTo>
                <a:close/>
              </a:path>
              <a:path w="2093690" h="176665">
                <a:moveTo>
                  <a:pt x="631047" y="144194"/>
                </a:moveTo>
                <a:lnTo>
                  <a:pt x="631047" y="135789"/>
                </a:lnTo>
                <a:lnTo>
                  <a:pt x="635185" y="110743"/>
                </a:lnTo>
                <a:lnTo>
                  <a:pt x="623538" y="117112"/>
                </a:lnTo>
                <a:lnTo>
                  <a:pt x="614518" y="122807"/>
                </a:lnTo>
                <a:lnTo>
                  <a:pt x="608126" y="127827"/>
                </a:lnTo>
                <a:lnTo>
                  <a:pt x="599158" y="139735"/>
                </a:lnTo>
                <a:lnTo>
                  <a:pt x="596532" y="151843"/>
                </a:lnTo>
                <a:lnTo>
                  <a:pt x="596532" y="158407"/>
                </a:lnTo>
                <a:lnTo>
                  <a:pt x="598758" y="163884"/>
                </a:lnTo>
                <a:lnTo>
                  <a:pt x="603209" y="168243"/>
                </a:lnTo>
                <a:lnTo>
                  <a:pt x="607661" y="172619"/>
                </a:lnTo>
                <a:lnTo>
                  <a:pt x="613242" y="174790"/>
                </a:lnTo>
                <a:lnTo>
                  <a:pt x="619969" y="174790"/>
                </a:lnTo>
                <a:lnTo>
                  <a:pt x="623935" y="174545"/>
                </a:lnTo>
                <a:lnTo>
                  <a:pt x="634733" y="171636"/>
                </a:lnTo>
                <a:lnTo>
                  <a:pt x="635200" y="150462"/>
                </a:lnTo>
                <a:lnTo>
                  <a:pt x="632442" y="147550"/>
                </a:lnTo>
                <a:lnTo>
                  <a:pt x="631047" y="144194"/>
                </a:lnTo>
                <a:close/>
              </a:path>
              <a:path w="2093690" h="176665">
                <a:moveTo>
                  <a:pt x="634203" y="84878"/>
                </a:moveTo>
                <a:lnTo>
                  <a:pt x="632608" y="81424"/>
                </a:lnTo>
                <a:lnTo>
                  <a:pt x="629419" y="77854"/>
                </a:lnTo>
                <a:lnTo>
                  <a:pt x="627061" y="75272"/>
                </a:lnTo>
                <a:lnTo>
                  <a:pt x="625882" y="73117"/>
                </a:lnTo>
                <a:lnTo>
                  <a:pt x="625882" y="69366"/>
                </a:lnTo>
                <a:lnTo>
                  <a:pt x="629154" y="66126"/>
                </a:lnTo>
                <a:lnTo>
                  <a:pt x="632691" y="63708"/>
                </a:lnTo>
                <a:lnTo>
                  <a:pt x="637176" y="62507"/>
                </a:lnTo>
                <a:lnTo>
                  <a:pt x="645996" y="62507"/>
                </a:lnTo>
                <a:lnTo>
                  <a:pt x="649019" y="63362"/>
                </a:lnTo>
                <a:lnTo>
                  <a:pt x="651710" y="65073"/>
                </a:lnTo>
                <a:lnTo>
                  <a:pt x="654400" y="66767"/>
                </a:lnTo>
                <a:lnTo>
                  <a:pt x="656227" y="68774"/>
                </a:lnTo>
                <a:lnTo>
                  <a:pt x="658154" y="73347"/>
                </a:lnTo>
                <a:lnTo>
                  <a:pt x="658636" y="78891"/>
                </a:lnTo>
                <a:lnTo>
                  <a:pt x="658636" y="99436"/>
                </a:lnTo>
                <a:lnTo>
                  <a:pt x="649456" y="103696"/>
                </a:lnTo>
                <a:lnTo>
                  <a:pt x="635185" y="110743"/>
                </a:lnTo>
                <a:lnTo>
                  <a:pt x="631047" y="135789"/>
                </a:lnTo>
                <a:lnTo>
                  <a:pt x="632691" y="131249"/>
                </a:lnTo>
                <a:lnTo>
                  <a:pt x="635964" y="126758"/>
                </a:lnTo>
                <a:lnTo>
                  <a:pt x="638208" y="123942"/>
                </a:lnTo>
                <a:lnTo>
                  <a:pt x="646978" y="115638"/>
                </a:lnTo>
                <a:lnTo>
                  <a:pt x="658636" y="107792"/>
                </a:lnTo>
                <a:lnTo>
                  <a:pt x="658636" y="146843"/>
                </a:lnTo>
                <a:lnTo>
                  <a:pt x="653105" y="151514"/>
                </a:lnTo>
                <a:lnTo>
                  <a:pt x="648221" y="153834"/>
                </a:lnTo>
                <a:lnTo>
                  <a:pt x="640249" y="153834"/>
                </a:lnTo>
                <a:lnTo>
                  <a:pt x="637309" y="152715"/>
                </a:lnTo>
                <a:lnTo>
                  <a:pt x="635200" y="150462"/>
                </a:lnTo>
                <a:lnTo>
                  <a:pt x="634733" y="171636"/>
                </a:lnTo>
                <a:lnTo>
                  <a:pt x="646303" y="165441"/>
                </a:lnTo>
                <a:lnTo>
                  <a:pt x="658636" y="155956"/>
                </a:lnTo>
                <a:lnTo>
                  <a:pt x="659483" y="162272"/>
                </a:lnTo>
                <a:lnTo>
                  <a:pt x="661792" y="166993"/>
                </a:lnTo>
                <a:lnTo>
                  <a:pt x="665562" y="170119"/>
                </a:lnTo>
                <a:lnTo>
                  <a:pt x="669349" y="173244"/>
                </a:lnTo>
                <a:lnTo>
                  <a:pt x="674598" y="174790"/>
                </a:lnTo>
                <a:lnTo>
                  <a:pt x="687022" y="174790"/>
                </a:lnTo>
                <a:lnTo>
                  <a:pt x="692137" y="173408"/>
                </a:lnTo>
                <a:lnTo>
                  <a:pt x="696622" y="170612"/>
                </a:lnTo>
                <a:lnTo>
                  <a:pt x="701123" y="167832"/>
                </a:lnTo>
                <a:lnTo>
                  <a:pt x="705458" y="163358"/>
                </a:lnTo>
                <a:lnTo>
                  <a:pt x="709660" y="157206"/>
                </a:lnTo>
                <a:lnTo>
                  <a:pt x="705890" y="154212"/>
                </a:lnTo>
                <a:lnTo>
                  <a:pt x="703615" y="157288"/>
                </a:lnTo>
                <a:lnTo>
                  <a:pt x="701389" y="158834"/>
                </a:lnTo>
                <a:lnTo>
                  <a:pt x="698117" y="158834"/>
                </a:lnTo>
                <a:lnTo>
                  <a:pt x="694845" y="156153"/>
                </a:lnTo>
                <a:lnTo>
                  <a:pt x="693998" y="153406"/>
                </a:lnTo>
                <a:lnTo>
                  <a:pt x="693782" y="150050"/>
                </a:lnTo>
                <a:lnTo>
                  <a:pt x="693782" y="86885"/>
                </a:lnTo>
                <a:lnTo>
                  <a:pt x="693200" y="78858"/>
                </a:lnTo>
                <a:lnTo>
                  <a:pt x="692021" y="75354"/>
                </a:lnTo>
                <a:lnTo>
                  <a:pt x="690094" y="69876"/>
                </a:lnTo>
                <a:lnTo>
                  <a:pt x="685876" y="64777"/>
                </a:lnTo>
                <a:lnTo>
                  <a:pt x="679365" y="60072"/>
                </a:lnTo>
                <a:lnTo>
                  <a:pt x="666855" y="54536"/>
                </a:lnTo>
                <a:lnTo>
                  <a:pt x="652839" y="53032"/>
                </a:lnTo>
                <a:lnTo>
                  <a:pt x="651142" y="53049"/>
                </a:lnTo>
                <a:lnTo>
                  <a:pt x="638417" y="54258"/>
                </a:lnTo>
                <a:lnTo>
                  <a:pt x="626131" y="57391"/>
                </a:lnTo>
                <a:lnTo>
                  <a:pt x="617577" y="60303"/>
                </a:lnTo>
                <a:lnTo>
                  <a:pt x="610900" y="64481"/>
                </a:lnTo>
                <a:lnTo>
                  <a:pt x="606099" y="69926"/>
                </a:lnTo>
                <a:lnTo>
                  <a:pt x="601316" y="75387"/>
                </a:lnTo>
                <a:lnTo>
                  <a:pt x="598924" y="81095"/>
                </a:lnTo>
                <a:lnTo>
                  <a:pt x="598924" y="91326"/>
                </a:lnTo>
                <a:lnTo>
                  <a:pt x="600701" y="95027"/>
                </a:lnTo>
                <a:lnTo>
                  <a:pt x="604272" y="98186"/>
                </a:lnTo>
                <a:lnTo>
                  <a:pt x="607844" y="101344"/>
                </a:lnTo>
                <a:lnTo>
                  <a:pt x="612278" y="102939"/>
                </a:lnTo>
                <a:lnTo>
                  <a:pt x="622526" y="102939"/>
                </a:lnTo>
                <a:lnTo>
                  <a:pt x="626529" y="101492"/>
                </a:lnTo>
                <a:lnTo>
                  <a:pt x="629602" y="98630"/>
                </a:lnTo>
                <a:lnTo>
                  <a:pt x="632658" y="95751"/>
                </a:lnTo>
                <a:lnTo>
                  <a:pt x="634203" y="92280"/>
                </a:lnTo>
                <a:lnTo>
                  <a:pt x="634203" y="84878"/>
                </a:lnTo>
                <a:close/>
              </a:path>
              <a:path w="2093690" h="176665">
                <a:moveTo>
                  <a:pt x="841059" y="156712"/>
                </a:moveTo>
                <a:lnTo>
                  <a:pt x="841049" y="99436"/>
                </a:lnTo>
                <a:lnTo>
                  <a:pt x="840483" y="84394"/>
                </a:lnTo>
                <a:lnTo>
                  <a:pt x="839049" y="74992"/>
                </a:lnTo>
                <a:lnTo>
                  <a:pt x="837372" y="68741"/>
                </a:lnTo>
                <a:lnTo>
                  <a:pt x="834000" y="63527"/>
                </a:lnTo>
                <a:lnTo>
                  <a:pt x="828967" y="59332"/>
                </a:lnTo>
                <a:lnTo>
                  <a:pt x="823935" y="55121"/>
                </a:lnTo>
                <a:lnTo>
                  <a:pt x="817590" y="53032"/>
                </a:lnTo>
                <a:lnTo>
                  <a:pt x="803555" y="53032"/>
                </a:lnTo>
                <a:lnTo>
                  <a:pt x="797592" y="54496"/>
                </a:lnTo>
                <a:lnTo>
                  <a:pt x="792061" y="57457"/>
                </a:lnTo>
                <a:lnTo>
                  <a:pt x="786513" y="60401"/>
                </a:lnTo>
                <a:lnTo>
                  <a:pt x="780716" y="65122"/>
                </a:lnTo>
                <a:lnTo>
                  <a:pt x="774671" y="71620"/>
                </a:lnTo>
                <a:lnTo>
                  <a:pt x="774671" y="56519"/>
                </a:lnTo>
                <a:lnTo>
                  <a:pt x="726669" y="56519"/>
                </a:lnTo>
                <a:lnTo>
                  <a:pt x="726669" y="61142"/>
                </a:lnTo>
                <a:lnTo>
                  <a:pt x="731884" y="61800"/>
                </a:lnTo>
                <a:lnTo>
                  <a:pt x="735306" y="63214"/>
                </a:lnTo>
                <a:lnTo>
                  <a:pt x="738578" y="67540"/>
                </a:lnTo>
                <a:lnTo>
                  <a:pt x="739392" y="73035"/>
                </a:lnTo>
                <a:lnTo>
                  <a:pt x="739392" y="156712"/>
                </a:lnTo>
                <a:lnTo>
                  <a:pt x="738677" y="162108"/>
                </a:lnTo>
                <a:lnTo>
                  <a:pt x="735156" y="166598"/>
                </a:lnTo>
                <a:lnTo>
                  <a:pt x="731618" y="168194"/>
                </a:lnTo>
                <a:lnTo>
                  <a:pt x="726669" y="168687"/>
                </a:lnTo>
                <a:lnTo>
                  <a:pt x="726669" y="173178"/>
                </a:lnTo>
                <a:lnTo>
                  <a:pt x="786264" y="173178"/>
                </a:lnTo>
                <a:lnTo>
                  <a:pt x="786264" y="168687"/>
                </a:lnTo>
                <a:lnTo>
                  <a:pt x="781813" y="168095"/>
                </a:lnTo>
                <a:lnTo>
                  <a:pt x="778756" y="166648"/>
                </a:lnTo>
                <a:lnTo>
                  <a:pt x="775484" y="161993"/>
                </a:lnTo>
                <a:lnTo>
                  <a:pt x="774671" y="156466"/>
                </a:lnTo>
                <a:lnTo>
                  <a:pt x="774671" y="85207"/>
                </a:lnTo>
                <a:lnTo>
                  <a:pt x="780883" y="74992"/>
                </a:lnTo>
                <a:lnTo>
                  <a:pt x="787609" y="69876"/>
                </a:lnTo>
                <a:lnTo>
                  <a:pt x="797010" y="69876"/>
                </a:lnTo>
                <a:lnTo>
                  <a:pt x="800814" y="71932"/>
                </a:lnTo>
                <a:lnTo>
                  <a:pt x="803903" y="75239"/>
                </a:lnTo>
                <a:lnTo>
                  <a:pt x="805415" y="80223"/>
                </a:lnTo>
                <a:lnTo>
                  <a:pt x="805780" y="86260"/>
                </a:lnTo>
                <a:lnTo>
                  <a:pt x="805780" y="155956"/>
                </a:lnTo>
                <a:lnTo>
                  <a:pt x="805116" y="161121"/>
                </a:lnTo>
                <a:lnTo>
                  <a:pt x="803771" y="163193"/>
                </a:lnTo>
                <a:lnTo>
                  <a:pt x="801844" y="166269"/>
                </a:lnTo>
                <a:lnTo>
                  <a:pt x="798655" y="168095"/>
                </a:lnTo>
                <a:lnTo>
                  <a:pt x="794203" y="168687"/>
                </a:lnTo>
                <a:lnTo>
                  <a:pt x="794203" y="173178"/>
                </a:lnTo>
                <a:lnTo>
                  <a:pt x="853782" y="173178"/>
                </a:lnTo>
                <a:lnTo>
                  <a:pt x="853782" y="168687"/>
                </a:lnTo>
                <a:lnTo>
                  <a:pt x="848583" y="168095"/>
                </a:lnTo>
                <a:lnTo>
                  <a:pt x="845162" y="166714"/>
                </a:lnTo>
                <a:lnTo>
                  <a:pt x="841890" y="162305"/>
                </a:lnTo>
                <a:lnTo>
                  <a:pt x="841059" y="156712"/>
                </a:lnTo>
                <a:close/>
              </a:path>
              <a:path w="2093690" h="176665">
                <a:moveTo>
                  <a:pt x="887111" y="114109"/>
                </a:moveTo>
                <a:lnTo>
                  <a:pt x="895972" y="121646"/>
                </a:lnTo>
                <a:lnTo>
                  <a:pt x="909092" y="131134"/>
                </a:lnTo>
                <a:lnTo>
                  <a:pt x="917829" y="137039"/>
                </a:lnTo>
                <a:lnTo>
                  <a:pt x="923460" y="141447"/>
                </a:lnTo>
                <a:lnTo>
                  <a:pt x="925968" y="144359"/>
                </a:lnTo>
                <a:lnTo>
                  <a:pt x="928492" y="147270"/>
                </a:lnTo>
                <a:lnTo>
                  <a:pt x="929755" y="150725"/>
                </a:lnTo>
                <a:lnTo>
                  <a:pt x="929755" y="158209"/>
                </a:lnTo>
                <a:lnTo>
                  <a:pt x="928476" y="161170"/>
                </a:lnTo>
                <a:lnTo>
                  <a:pt x="925918" y="163637"/>
                </a:lnTo>
                <a:lnTo>
                  <a:pt x="923343" y="166088"/>
                </a:lnTo>
                <a:lnTo>
                  <a:pt x="920055" y="167306"/>
                </a:lnTo>
                <a:lnTo>
                  <a:pt x="910139" y="167306"/>
                </a:lnTo>
                <a:lnTo>
                  <a:pt x="903910" y="164575"/>
                </a:lnTo>
                <a:lnTo>
                  <a:pt x="897316" y="159081"/>
                </a:lnTo>
                <a:lnTo>
                  <a:pt x="894813" y="156797"/>
                </a:lnTo>
                <a:lnTo>
                  <a:pt x="887487" y="147139"/>
                </a:lnTo>
                <a:lnTo>
                  <a:pt x="881753" y="134374"/>
                </a:lnTo>
                <a:lnTo>
                  <a:pt x="877467" y="134374"/>
                </a:lnTo>
                <a:lnTo>
                  <a:pt x="879494" y="176303"/>
                </a:lnTo>
                <a:lnTo>
                  <a:pt x="883646" y="176303"/>
                </a:lnTo>
                <a:lnTo>
                  <a:pt x="885490" y="172142"/>
                </a:lnTo>
                <a:lnTo>
                  <a:pt x="887799" y="170053"/>
                </a:lnTo>
                <a:lnTo>
                  <a:pt x="891503" y="170053"/>
                </a:lnTo>
                <a:lnTo>
                  <a:pt x="895738" y="171434"/>
                </a:lnTo>
                <a:lnTo>
                  <a:pt x="905139" y="174922"/>
                </a:lnTo>
                <a:lnTo>
                  <a:pt x="912663" y="176665"/>
                </a:lnTo>
                <a:lnTo>
                  <a:pt x="925519" y="176665"/>
                </a:lnTo>
                <a:lnTo>
                  <a:pt x="932113" y="175004"/>
                </a:lnTo>
                <a:lnTo>
                  <a:pt x="938076" y="171681"/>
                </a:lnTo>
                <a:lnTo>
                  <a:pt x="944039" y="168358"/>
                </a:lnTo>
                <a:lnTo>
                  <a:pt x="948656" y="163572"/>
                </a:lnTo>
                <a:lnTo>
                  <a:pt x="951928" y="157337"/>
                </a:lnTo>
                <a:lnTo>
                  <a:pt x="955200" y="151087"/>
                </a:lnTo>
                <a:lnTo>
                  <a:pt x="956845" y="144737"/>
                </a:lnTo>
                <a:lnTo>
                  <a:pt x="956845" y="131084"/>
                </a:lnTo>
                <a:lnTo>
                  <a:pt x="954885" y="124620"/>
                </a:lnTo>
                <a:lnTo>
                  <a:pt x="950982" y="118846"/>
                </a:lnTo>
                <a:lnTo>
                  <a:pt x="947929" y="114995"/>
                </a:lnTo>
                <a:lnTo>
                  <a:pt x="939233" y="106956"/>
                </a:lnTo>
                <a:lnTo>
                  <a:pt x="926599" y="97758"/>
                </a:lnTo>
                <a:lnTo>
                  <a:pt x="922683" y="95103"/>
                </a:lnTo>
                <a:lnTo>
                  <a:pt x="910509" y="86217"/>
                </a:lnTo>
                <a:lnTo>
                  <a:pt x="904059" y="80223"/>
                </a:lnTo>
                <a:lnTo>
                  <a:pt x="902382" y="78150"/>
                </a:lnTo>
                <a:lnTo>
                  <a:pt x="901535" y="73742"/>
                </a:lnTo>
                <a:lnTo>
                  <a:pt x="901535" y="70748"/>
                </a:lnTo>
                <a:lnTo>
                  <a:pt x="902747" y="68100"/>
                </a:lnTo>
                <a:lnTo>
                  <a:pt x="907631" y="63527"/>
                </a:lnTo>
                <a:lnTo>
                  <a:pt x="910570" y="62375"/>
                </a:lnTo>
                <a:lnTo>
                  <a:pt x="919473" y="62375"/>
                </a:lnTo>
                <a:lnTo>
                  <a:pt x="924954" y="64547"/>
                </a:lnTo>
                <a:lnTo>
                  <a:pt x="930452" y="68873"/>
                </a:lnTo>
                <a:lnTo>
                  <a:pt x="932476" y="70642"/>
                </a:lnTo>
                <a:lnTo>
                  <a:pt x="939539" y="79698"/>
                </a:lnTo>
                <a:lnTo>
                  <a:pt x="946381" y="93070"/>
                </a:lnTo>
                <a:lnTo>
                  <a:pt x="950666" y="93070"/>
                </a:lnTo>
                <a:lnTo>
                  <a:pt x="948773" y="53279"/>
                </a:lnTo>
                <a:lnTo>
                  <a:pt x="944487" y="53279"/>
                </a:lnTo>
                <a:lnTo>
                  <a:pt x="942478" y="56190"/>
                </a:lnTo>
                <a:lnTo>
                  <a:pt x="941016" y="57951"/>
                </a:lnTo>
                <a:lnTo>
                  <a:pt x="937943" y="59513"/>
                </a:lnTo>
                <a:lnTo>
                  <a:pt x="935003" y="59513"/>
                </a:lnTo>
                <a:lnTo>
                  <a:pt x="930884" y="57638"/>
                </a:lnTo>
                <a:lnTo>
                  <a:pt x="924921" y="54562"/>
                </a:lnTo>
                <a:lnTo>
                  <a:pt x="918759" y="53032"/>
                </a:lnTo>
                <a:lnTo>
                  <a:pt x="912364" y="53032"/>
                </a:lnTo>
                <a:lnTo>
                  <a:pt x="907834" y="53221"/>
                </a:lnTo>
                <a:lnTo>
                  <a:pt x="894945" y="56523"/>
                </a:lnTo>
                <a:lnTo>
                  <a:pt x="885224" y="63938"/>
                </a:lnTo>
                <a:lnTo>
                  <a:pt x="878053" y="75844"/>
                </a:lnTo>
                <a:lnTo>
                  <a:pt x="875840" y="88332"/>
                </a:lnTo>
                <a:lnTo>
                  <a:pt x="875840" y="96574"/>
                </a:lnTo>
                <a:lnTo>
                  <a:pt x="878614" y="104091"/>
                </a:lnTo>
                <a:lnTo>
                  <a:pt x="884145" y="110917"/>
                </a:lnTo>
                <a:lnTo>
                  <a:pt x="887111" y="114109"/>
                </a:lnTo>
                <a:close/>
              </a:path>
              <a:path w="2093690" h="176665">
                <a:moveTo>
                  <a:pt x="1066817" y="115408"/>
                </a:moveTo>
                <a:lnTo>
                  <a:pt x="1067168" y="122861"/>
                </a:lnTo>
                <a:lnTo>
                  <a:pt x="1069570" y="135569"/>
                </a:lnTo>
                <a:lnTo>
                  <a:pt x="1074243" y="147351"/>
                </a:lnTo>
                <a:lnTo>
                  <a:pt x="1081184" y="158209"/>
                </a:lnTo>
                <a:lnTo>
                  <a:pt x="1085824" y="163382"/>
                </a:lnTo>
                <a:lnTo>
                  <a:pt x="1095972" y="170762"/>
                </a:lnTo>
                <a:lnTo>
                  <a:pt x="1104322" y="142237"/>
                </a:lnTo>
                <a:lnTo>
                  <a:pt x="1103740" y="133914"/>
                </a:lnTo>
                <a:lnTo>
                  <a:pt x="1103742" y="123376"/>
                </a:lnTo>
                <a:lnTo>
                  <a:pt x="1103923" y="108509"/>
                </a:lnTo>
                <a:lnTo>
                  <a:pt x="1104404" y="95932"/>
                </a:lnTo>
                <a:lnTo>
                  <a:pt x="1105185" y="85651"/>
                </a:lnTo>
                <a:lnTo>
                  <a:pt x="1101876" y="56442"/>
                </a:lnTo>
                <a:lnTo>
                  <a:pt x="1090794" y="62536"/>
                </a:lnTo>
                <a:lnTo>
                  <a:pt x="1081500" y="71686"/>
                </a:lnTo>
                <a:lnTo>
                  <a:pt x="1076839" y="78363"/>
                </a:lnTo>
                <a:lnTo>
                  <a:pt x="1071273" y="89735"/>
                </a:lnTo>
                <a:lnTo>
                  <a:pt x="1067931" y="102086"/>
                </a:lnTo>
                <a:lnTo>
                  <a:pt x="1066817" y="115408"/>
                </a:lnTo>
                <a:close/>
              </a:path>
              <a:path w="2093690" h="176665">
                <a:moveTo>
                  <a:pt x="1108072" y="175189"/>
                </a:moveTo>
                <a:lnTo>
                  <a:pt x="1122127" y="176665"/>
                </a:lnTo>
                <a:lnTo>
                  <a:pt x="1131977" y="175940"/>
                </a:lnTo>
                <a:lnTo>
                  <a:pt x="1144554" y="172398"/>
                </a:lnTo>
                <a:lnTo>
                  <a:pt x="1155422" y="165907"/>
                </a:lnTo>
                <a:lnTo>
                  <a:pt x="1164581" y="156466"/>
                </a:lnTo>
                <a:lnTo>
                  <a:pt x="1167526" y="152219"/>
                </a:lnTo>
                <a:lnTo>
                  <a:pt x="1172960" y="141167"/>
                </a:lnTo>
                <a:lnTo>
                  <a:pt x="1176219" y="128732"/>
                </a:lnTo>
                <a:lnTo>
                  <a:pt x="1177304" y="114915"/>
                </a:lnTo>
                <a:lnTo>
                  <a:pt x="1176983" y="107576"/>
                </a:lnTo>
                <a:lnTo>
                  <a:pt x="1174770" y="94977"/>
                </a:lnTo>
                <a:lnTo>
                  <a:pt x="1170445" y="83217"/>
                </a:lnTo>
                <a:lnTo>
                  <a:pt x="1168171" y="78900"/>
                </a:lnTo>
                <a:lnTo>
                  <a:pt x="1160397" y="68712"/>
                </a:lnTo>
                <a:lnTo>
                  <a:pt x="1150347" y="60878"/>
                </a:lnTo>
                <a:lnTo>
                  <a:pt x="1146516" y="58793"/>
                </a:lnTo>
                <a:lnTo>
                  <a:pt x="1134527" y="54472"/>
                </a:lnTo>
                <a:lnTo>
                  <a:pt x="1121762" y="53032"/>
                </a:lnTo>
                <a:lnTo>
                  <a:pt x="1114745" y="53405"/>
                </a:lnTo>
                <a:lnTo>
                  <a:pt x="1101876" y="56442"/>
                </a:lnTo>
                <a:lnTo>
                  <a:pt x="1105185" y="85651"/>
                </a:lnTo>
                <a:lnTo>
                  <a:pt x="1106149" y="76209"/>
                </a:lnTo>
                <a:lnTo>
                  <a:pt x="1108175" y="69893"/>
                </a:lnTo>
                <a:lnTo>
                  <a:pt x="1111231" y="66685"/>
                </a:lnTo>
                <a:lnTo>
                  <a:pt x="1114304" y="63477"/>
                </a:lnTo>
                <a:lnTo>
                  <a:pt x="1117975" y="61882"/>
                </a:lnTo>
                <a:lnTo>
                  <a:pt x="1125781" y="61882"/>
                </a:lnTo>
                <a:lnTo>
                  <a:pt x="1128638" y="62754"/>
                </a:lnTo>
                <a:lnTo>
                  <a:pt x="1130831" y="64497"/>
                </a:lnTo>
                <a:lnTo>
                  <a:pt x="1133937" y="66915"/>
                </a:lnTo>
                <a:lnTo>
                  <a:pt x="1136279" y="70765"/>
                </a:lnTo>
                <a:lnTo>
                  <a:pt x="1137873" y="76045"/>
                </a:lnTo>
                <a:lnTo>
                  <a:pt x="1139823" y="89252"/>
                </a:lnTo>
                <a:lnTo>
                  <a:pt x="1140281" y="105177"/>
                </a:lnTo>
                <a:lnTo>
                  <a:pt x="1140174" y="119001"/>
                </a:lnTo>
                <a:lnTo>
                  <a:pt x="1139720" y="133753"/>
                </a:lnTo>
                <a:lnTo>
                  <a:pt x="1138914" y="145117"/>
                </a:lnTo>
                <a:lnTo>
                  <a:pt x="1137757" y="153093"/>
                </a:lnTo>
                <a:lnTo>
                  <a:pt x="1136661" y="158160"/>
                </a:lnTo>
                <a:lnTo>
                  <a:pt x="1134485" y="162108"/>
                </a:lnTo>
                <a:lnTo>
                  <a:pt x="1131196" y="164937"/>
                </a:lnTo>
                <a:lnTo>
                  <a:pt x="1125532" y="168062"/>
                </a:lnTo>
                <a:lnTo>
                  <a:pt x="1117892" y="168062"/>
                </a:lnTo>
                <a:lnTo>
                  <a:pt x="1114454" y="166516"/>
                </a:lnTo>
                <a:lnTo>
                  <a:pt x="1111431" y="163440"/>
                </a:lnTo>
                <a:lnTo>
                  <a:pt x="1108408" y="160364"/>
                </a:lnTo>
                <a:lnTo>
                  <a:pt x="1106431" y="155873"/>
                </a:lnTo>
                <a:lnTo>
                  <a:pt x="1105501" y="149968"/>
                </a:lnTo>
                <a:lnTo>
                  <a:pt x="1104322" y="142237"/>
                </a:lnTo>
                <a:lnTo>
                  <a:pt x="1095972" y="170762"/>
                </a:lnTo>
                <a:lnTo>
                  <a:pt x="1108072" y="175189"/>
                </a:lnTo>
                <a:close/>
              </a:path>
              <a:path w="2093690" h="176665">
                <a:moveTo>
                  <a:pt x="1264955" y="61745"/>
                </a:moveTo>
                <a:lnTo>
                  <a:pt x="1256942" y="70393"/>
                </a:lnTo>
                <a:lnTo>
                  <a:pt x="1247995" y="82970"/>
                </a:lnTo>
                <a:lnTo>
                  <a:pt x="1247995" y="56519"/>
                </a:lnTo>
                <a:lnTo>
                  <a:pt x="1199860" y="56519"/>
                </a:lnTo>
                <a:lnTo>
                  <a:pt x="1199860" y="61142"/>
                </a:lnTo>
                <a:lnTo>
                  <a:pt x="1203896" y="61553"/>
                </a:lnTo>
                <a:lnTo>
                  <a:pt x="1206703" y="62293"/>
                </a:lnTo>
                <a:lnTo>
                  <a:pt x="1208298" y="63379"/>
                </a:lnTo>
                <a:lnTo>
                  <a:pt x="1211122" y="66175"/>
                </a:lnTo>
                <a:lnTo>
                  <a:pt x="1212633" y="70320"/>
                </a:lnTo>
                <a:lnTo>
                  <a:pt x="1212965" y="74564"/>
                </a:lnTo>
                <a:lnTo>
                  <a:pt x="1212965" y="155873"/>
                </a:lnTo>
                <a:lnTo>
                  <a:pt x="1212068" y="162141"/>
                </a:lnTo>
                <a:lnTo>
                  <a:pt x="1208447" y="166878"/>
                </a:lnTo>
                <a:lnTo>
                  <a:pt x="1204993" y="168276"/>
                </a:lnTo>
                <a:lnTo>
                  <a:pt x="1199860" y="168687"/>
                </a:lnTo>
                <a:lnTo>
                  <a:pt x="1199860" y="173178"/>
                </a:lnTo>
                <a:lnTo>
                  <a:pt x="1263492" y="173178"/>
                </a:lnTo>
                <a:lnTo>
                  <a:pt x="1263492" y="168687"/>
                </a:lnTo>
                <a:lnTo>
                  <a:pt x="1258775" y="168441"/>
                </a:lnTo>
                <a:lnTo>
                  <a:pt x="1255436" y="167783"/>
                </a:lnTo>
                <a:lnTo>
                  <a:pt x="1250005" y="164065"/>
                </a:lnTo>
                <a:lnTo>
                  <a:pt x="1248410" y="160496"/>
                </a:lnTo>
                <a:lnTo>
                  <a:pt x="1248111" y="157453"/>
                </a:lnTo>
                <a:lnTo>
                  <a:pt x="1248009" y="117178"/>
                </a:lnTo>
                <a:lnTo>
                  <a:pt x="1249124" y="104142"/>
                </a:lnTo>
                <a:lnTo>
                  <a:pt x="1252014" y="92198"/>
                </a:lnTo>
                <a:lnTo>
                  <a:pt x="1253792" y="86967"/>
                </a:lnTo>
                <a:lnTo>
                  <a:pt x="1256383" y="82921"/>
                </a:lnTo>
                <a:lnTo>
                  <a:pt x="1259838" y="80108"/>
                </a:lnTo>
                <a:lnTo>
                  <a:pt x="1264322" y="77361"/>
                </a:lnTo>
                <a:lnTo>
                  <a:pt x="1268823" y="77607"/>
                </a:lnTo>
                <a:lnTo>
                  <a:pt x="1272178" y="80009"/>
                </a:lnTo>
                <a:lnTo>
                  <a:pt x="1275451" y="82838"/>
                </a:lnTo>
                <a:lnTo>
                  <a:pt x="1278723" y="85668"/>
                </a:lnTo>
                <a:lnTo>
                  <a:pt x="1282593" y="87082"/>
                </a:lnTo>
                <a:lnTo>
                  <a:pt x="1290914" y="87082"/>
                </a:lnTo>
                <a:lnTo>
                  <a:pt x="1294203" y="85552"/>
                </a:lnTo>
                <a:lnTo>
                  <a:pt x="1296927" y="82476"/>
                </a:lnTo>
                <a:lnTo>
                  <a:pt x="1299667" y="79400"/>
                </a:lnTo>
                <a:lnTo>
                  <a:pt x="1301029" y="75074"/>
                </a:lnTo>
                <a:lnTo>
                  <a:pt x="1301029" y="64251"/>
                </a:lnTo>
                <a:lnTo>
                  <a:pt x="1299618" y="60204"/>
                </a:lnTo>
                <a:lnTo>
                  <a:pt x="1296811" y="57325"/>
                </a:lnTo>
                <a:lnTo>
                  <a:pt x="1293987" y="54463"/>
                </a:lnTo>
                <a:lnTo>
                  <a:pt x="1290233" y="53032"/>
                </a:lnTo>
                <a:lnTo>
                  <a:pt x="1280068" y="53032"/>
                </a:lnTo>
                <a:lnTo>
                  <a:pt x="1274404" y="55006"/>
                </a:lnTo>
                <a:lnTo>
                  <a:pt x="1268524" y="58954"/>
                </a:lnTo>
                <a:lnTo>
                  <a:pt x="1264955" y="61745"/>
                </a:lnTo>
                <a:close/>
              </a:path>
              <a:path w="2093690" h="176665">
                <a:moveTo>
                  <a:pt x="1378630" y="173178"/>
                </a:moveTo>
                <a:lnTo>
                  <a:pt x="1378630" y="168687"/>
                </a:lnTo>
                <a:lnTo>
                  <a:pt x="1373431" y="168194"/>
                </a:lnTo>
                <a:lnTo>
                  <a:pt x="1370009" y="166631"/>
                </a:lnTo>
                <a:lnTo>
                  <a:pt x="1368365" y="163999"/>
                </a:lnTo>
                <a:lnTo>
                  <a:pt x="1366720" y="161384"/>
                </a:lnTo>
                <a:lnTo>
                  <a:pt x="1365907" y="155956"/>
                </a:lnTo>
                <a:lnTo>
                  <a:pt x="1365907" y="85092"/>
                </a:lnTo>
                <a:lnTo>
                  <a:pt x="1370358" y="78858"/>
                </a:lnTo>
                <a:lnTo>
                  <a:pt x="1374560" y="74449"/>
                </a:lnTo>
                <a:lnTo>
                  <a:pt x="1378513" y="71867"/>
                </a:lnTo>
                <a:lnTo>
                  <a:pt x="1381287" y="70123"/>
                </a:lnTo>
                <a:lnTo>
                  <a:pt x="1384343" y="69251"/>
                </a:lnTo>
                <a:lnTo>
                  <a:pt x="1389974" y="69251"/>
                </a:lnTo>
                <a:lnTo>
                  <a:pt x="1394060" y="71488"/>
                </a:lnTo>
                <a:lnTo>
                  <a:pt x="1397448" y="75074"/>
                </a:lnTo>
                <a:lnTo>
                  <a:pt x="1398279" y="77723"/>
                </a:lnTo>
                <a:lnTo>
                  <a:pt x="1399126" y="80387"/>
                </a:lnTo>
                <a:lnTo>
                  <a:pt x="1399541" y="87000"/>
                </a:lnTo>
                <a:lnTo>
                  <a:pt x="1399541" y="154541"/>
                </a:lnTo>
                <a:lnTo>
                  <a:pt x="1399225" y="158966"/>
                </a:lnTo>
                <a:lnTo>
                  <a:pt x="1396717" y="164789"/>
                </a:lnTo>
                <a:lnTo>
                  <a:pt x="1392930" y="167700"/>
                </a:lnTo>
                <a:lnTo>
                  <a:pt x="1387067" y="168687"/>
                </a:lnTo>
                <a:lnTo>
                  <a:pt x="1387067" y="173178"/>
                </a:lnTo>
                <a:lnTo>
                  <a:pt x="1448058" y="173178"/>
                </a:lnTo>
                <a:lnTo>
                  <a:pt x="1448058" y="168687"/>
                </a:lnTo>
                <a:lnTo>
                  <a:pt x="1442593" y="168358"/>
                </a:lnTo>
                <a:lnTo>
                  <a:pt x="1438889" y="166648"/>
                </a:lnTo>
                <a:lnTo>
                  <a:pt x="1436963" y="163572"/>
                </a:lnTo>
                <a:lnTo>
                  <a:pt x="1435534" y="161400"/>
                </a:lnTo>
                <a:lnTo>
                  <a:pt x="1434820" y="156120"/>
                </a:lnTo>
                <a:lnTo>
                  <a:pt x="1434820" y="85092"/>
                </a:lnTo>
                <a:lnTo>
                  <a:pt x="1438607" y="79845"/>
                </a:lnTo>
                <a:lnTo>
                  <a:pt x="1442344" y="75913"/>
                </a:lnTo>
                <a:lnTo>
                  <a:pt x="1446031" y="73298"/>
                </a:lnTo>
                <a:lnTo>
                  <a:pt x="1449735" y="70682"/>
                </a:lnTo>
                <a:lnTo>
                  <a:pt x="1453389" y="69366"/>
                </a:lnTo>
                <a:lnTo>
                  <a:pt x="1459435" y="69366"/>
                </a:lnTo>
                <a:lnTo>
                  <a:pt x="1463355" y="71423"/>
                </a:lnTo>
                <a:lnTo>
                  <a:pt x="1466478" y="74893"/>
                </a:lnTo>
                <a:lnTo>
                  <a:pt x="1467325" y="77723"/>
                </a:lnTo>
                <a:lnTo>
                  <a:pt x="1468172" y="80552"/>
                </a:lnTo>
                <a:lnTo>
                  <a:pt x="1468587" y="87165"/>
                </a:lnTo>
                <a:lnTo>
                  <a:pt x="1468587" y="155791"/>
                </a:lnTo>
                <a:lnTo>
                  <a:pt x="1467823" y="160956"/>
                </a:lnTo>
                <a:lnTo>
                  <a:pt x="1464053" y="166434"/>
                </a:lnTo>
                <a:lnTo>
                  <a:pt x="1460515" y="168276"/>
                </a:lnTo>
                <a:lnTo>
                  <a:pt x="1455731" y="168687"/>
                </a:lnTo>
                <a:lnTo>
                  <a:pt x="1455731" y="173178"/>
                </a:lnTo>
                <a:lnTo>
                  <a:pt x="1516589" y="173178"/>
                </a:lnTo>
                <a:lnTo>
                  <a:pt x="1516589" y="168687"/>
                </a:lnTo>
                <a:lnTo>
                  <a:pt x="1511374" y="168013"/>
                </a:lnTo>
                <a:lnTo>
                  <a:pt x="1507952" y="166598"/>
                </a:lnTo>
                <a:lnTo>
                  <a:pt x="1504680" y="162272"/>
                </a:lnTo>
                <a:lnTo>
                  <a:pt x="1503866" y="156712"/>
                </a:lnTo>
                <a:lnTo>
                  <a:pt x="1503851" y="97241"/>
                </a:lnTo>
                <a:lnTo>
                  <a:pt x="1503048" y="82777"/>
                </a:lnTo>
                <a:lnTo>
                  <a:pt x="1501026" y="72673"/>
                </a:lnTo>
                <a:lnTo>
                  <a:pt x="1499132" y="66981"/>
                </a:lnTo>
                <a:lnTo>
                  <a:pt x="1495777" y="62277"/>
                </a:lnTo>
                <a:lnTo>
                  <a:pt x="1490944" y="58576"/>
                </a:lnTo>
                <a:lnTo>
                  <a:pt x="1486110" y="54874"/>
                </a:lnTo>
                <a:lnTo>
                  <a:pt x="1479633" y="53032"/>
                </a:lnTo>
                <a:lnTo>
                  <a:pt x="1464767" y="53032"/>
                </a:lnTo>
                <a:lnTo>
                  <a:pt x="1458323" y="54694"/>
                </a:lnTo>
                <a:lnTo>
                  <a:pt x="1452144" y="58016"/>
                </a:lnTo>
                <a:lnTo>
                  <a:pt x="1445965" y="61339"/>
                </a:lnTo>
                <a:lnTo>
                  <a:pt x="1439520" y="66751"/>
                </a:lnTo>
                <a:lnTo>
                  <a:pt x="1432810" y="74235"/>
                </a:lnTo>
                <a:lnTo>
                  <a:pt x="1430036" y="67080"/>
                </a:lnTo>
                <a:lnTo>
                  <a:pt x="1426083" y="61767"/>
                </a:lnTo>
                <a:lnTo>
                  <a:pt x="1420967" y="58263"/>
                </a:lnTo>
                <a:lnTo>
                  <a:pt x="1415835" y="54776"/>
                </a:lnTo>
                <a:lnTo>
                  <a:pt x="1409507" y="53032"/>
                </a:lnTo>
                <a:lnTo>
                  <a:pt x="1395389" y="53032"/>
                </a:lnTo>
                <a:lnTo>
                  <a:pt x="1389359" y="54414"/>
                </a:lnTo>
                <a:lnTo>
                  <a:pt x="1383862" y="57210"/>
                </a:lnTo>
                <a:lnTo>
                  <a:pt x="1378364" y="59990"/>
                </a:lnTo>
                <a:lnTo>
                  <a:pt x="1372368" y="64876"/>
                </a:lnTo>
                <a:lnTo>
                  <a:pt x="1365907" y="71867"/>
                </a:lnTo>
                <a:lnTo>
                  <a:pt x="1365907" y="56519"/>
                </a:lnTo>
                <a:lnTo>
                  <a:pt x="1317905" y="56519"/>
                </a:lnTo>
                <a:lnTo>
                  <a:pt x="1317905" y="61142"/>
                </a:lnTo>
                <a:lnTo>
                  <a:pt x="1323120" y="61800"/>
                </a:lnTo>
                <a:lnTo>
                  <a:pt x="1326542" y="63214"/>
                </a:lnTo>
                <a:lnTo>
                  <a:pt x="1329814" y="67540"/>
                </a:lnTo>
                <a:lnTo>
                  <a:pt x="1330628" y="73035"/>
                </a:lnTo>
                <a:lnTo>
                  <a:pt x="1330628" y="156712"/>
                </a:lnTo>
                <a:lnTo>
                  <a:pt x="1329914" y="162108"/>
                </a:lnTo>
                <a:lnTo>
                  <a:pt x="1326392" y="166598"/>
                </a:lnTo>
                <a:lnTo>
                  <a:pt x="1322871" y="168194"/>
                </a:lnTo>
                <a:lnTo>
                  <a:pt x="1317905" y="168687"/>
                </a:lnTo>
                <a:lnTo>
                  <a:pt x="1317905" y="173178"/>
                </a:lnTo>
                <a:lnTo>
                  <a:pt x="1378630" y="173178"/>
                </a:lnTo>
                <a:close/>
              </a:path>
              <a:path w="2093690" h="176665">
                <a:moveTo>
                  <a:pt x="1575802" y="144194"/>
                </a:moveTo>
                <a:lnTo>
                  <a:pt x="1575802" y="135789"/>
                </a:lnTo>
                <a:lnTo>
                  <a:pt x="1579918" y="110748"/>
                </a:lnTo>
                <a:lnTo>
                  <a:pt x="1568273" y="117115"/>
                </a:lnTo>
                <a:lnTo>
                  <a:pt x="1559255" y="122808"/>
                </a:lnTo>
                <a:lnTo>
                  <a:pt x="1552864" y="127827"/>
                </a:lnTo>
                <a:lnTo>
                  <a:pt x="1543902" y="139735"/>
                </a:lnTo>
                <a:lnTo>
                  <a:pt x="1541271" y="151843"/>
                </a:lnTo>
                <a:lnTo>
                  <a:pt x="1541271" y="158407"/>
                </a:lnTo>
                <a:lnTo>
                  <a:pt x="1543497" y="163884"/>
                </a:lnTo>
                <a:lnTo>
                  <a:pt x="1547948" y="168243"/>
                </a:lnTo>
                <a:lnTo>
                  <a:pt x="1552399" y="172619"/>
                </a:lnTo>
                <a:lnTo>
                  <a:pt x="1557997" y="174790"/>
                </a:lnTo>
                <a:lnTo>
                  <a:pt x="1564707" y="174790"/>
                </a:lnTo>
                <a:lnTo>
                  <a:pt x="1568689" y="174544"/>
                </a:lnTo>
                <a:lnTo>
                  <a:pt x="1579488" y="171633"/>
                </a:lnTo>
                <a:lnTo>
                  <a:pt x="1579955" y="150462"/>
                </a:lnTo>
                <a:lnTo>
                  <a:pt x="1577181" y="147550"/>
                </a:lnTo>
                <a:lnTo>
                  <a:pt x="1575802" y="144194"/>
                </a:lnTo>
                <a:close/>
              </a:path>
              <a:path w="2093690" h="176665">
                <a:moveTo>
                  <a:pt x="1578942" y="84878"/>
                </a:moveTo>
                <a:lnTo>
                  <a:pt x="1577347" y="81424"/>
                </a:lnTo>
                <a:lnTo>
                  <a:pt x="1574158" y="77854"/>
                </a:lnTo>
                <a:lnTo>
                  <a:pt x="1571799" y="75272"/>
                </a:lnTo>
                <a:lnTo>
                  <a:pt x="1570637" y="73117"/>
                </a:lnTo>
                <a:lnTo>
                  <a:pt x="1570637" y="69366"/>
                </a:lnTo>
                <a:lnTo>
                  <a:pt x="1573909" y="66126"/>
                </a:lnTo>
                <a:lnTo>
                  <a:pt x="1577430" y="63708"/>
                </a:lnTo>
                <a:lnTo>
                  <a:pt x="1581931" y="62507"/>
                </a:lnTo>
                <a:lnTo>
                  <a:pt x="1590751" y="62507"/>
                </a:lnTo>
                <a:lnTo>
                  <a:pt x="1593774" y="63362"/>
                </a:lnTo>
                <a:lnTo>
                  <a:pt x="1596465" y="65073"/>
                </a:lnTo>
                <a:lnTo>
                  <a:pt x="1599139" y="66767"/>
                </a:lnTo>
                <a:lnTo>
                  <a:pt x="1600966" y="68774"/>
                </a:lnTo>
                <a:lnTo>
                  <a:pt x="1602909" y="73347"/>
                </a:lnTo>
                <a:lnTo>
                  <a:pt x="1603391" y="78891"/>
                </a:lnTo>
                <a:lnTo>
                  <a:pt x="1603391" y="99436"/>
                </a:lnTo>
                <a:lnTo>
                  <a:pt x="1594191" y="103704"/>
                </a:lnTo>
                <a:lnTo>
                  <a:pt x="1579918" y="110748"/>
                </a:lnTo>
                <a:lnTo>
                  <a:pt x="1575802" y="135789"/>
                </a:lnTo>
                <a:lnTo>
                  <a:pt x="1577430" y="131249"/>
                </a:lnTo>
                <a:lnTo>
                  <a:pt x="1580702" y="126758"/>
                </a:lnTo>
                <a:lnTo>
                  <a:pt x="1582959" y="123934"/>
                </a:lnTo>
                <a:lnTo>
                  <a:pt x="1591736" y="115634"/>
                </a:lnTo>
                <a:lnTo>
                  <a:pt x="1603391" y="107792"/>
                </a:lnTo>
                <a:lnTo>
                  <a:pt x="1603391" y="146843"/>
                </a:lnTo>
                <a:lnTo>
                  <a:pt x="1597843" y="151514"/>
                </a:lnTo>
                <a:lnTo>
                  <a:pt x="1592977" y="153834"/>
                </a:lnTo>
                <a:lnTo>
                  <a:pt x="1584987" y="153834"/>
                </a:lnTo>
                <a:lnTo>
                  <a:pt x="1582048" y="152715"/>
                </a:lnTo>
                <a:lnTo>
                  <a:pt x="1579955" y="150462"/>
                </a:lnTo>
                <a:lnTo>
                  <a:pt x="1579488" y="171633"/>
                </a:lnTo>
                <a:lnTo>
                  <a:pt x="1591054" y="165438"/>
                </a:lnTo>
                <a:lnTo>
                  <a:pt x="1603391" y="155956"/>
                </a:lnTo>
                <a:lnTo>
                  <a:pt x="1604221" y="162272"/>
                </a:lnTo>
                <a:lnTo>
                  <a:pt x="1606530" y="166993"/>
                </a:lnTo>
                <a:lnTo>
                  <a:pt x="1610317" y="170119"/>
                </a:lnTo>
                <a:lnTo>
                  <a:pt x="1614104" y="173244"/>
                </a:lnTo>
                <a:lnTo>
                  <a:pt x="1619353" y="174790"/>
                </a:lnTo>
                <a:lnTo>
                  <a:pt x="1631777" y="174790"/>
                </a:lnTo>
                <a:lnTo>
                  <a:pt x="1636926" y="173408"/>
                </a:lnTo>
                <a:lnTo>
                  <a:pt x="1641410" y="170612"/>
                </a:lnTo>
                <a:lnTo>
                  <a:pt x="1645895" y="167832"/>
                </a:lnTo>
                <a:lnTo>
                  <a:pt x="1650213" y="163358"/>
                </a:lnTo>
                <a:lnTo>
                  <a:pt x="1654366" y="157206"/>
                </a:lnTo>
                <a:lnTo>
                  <a:pt x="1650712" y="154212"/>
                </a:lnTo>
                <a:lnTo>
                  <a:pt x="1648386" y="157288"/>
                </a:lnTo>
                <a:lnTo>
                  <a:pt x="1646061" y="158834"/>
                </a:lnTo>
                <a:lnTo>
                  <a:pt x="1642905" y="158834"/>
                </a:lnTo>
                <a:lnTo>
                  <a:pt x="1639583" y="156153"/>
                </a:lnTo>
                <a:lnTo>
                  <a:pt x="1638753" y="153406"/>
                </a:lnTo>
                <a:lnTo>
                  <a:pt x="1638587" y="150050"/>
                </a:lnTo>
                <a:lnTo>
                  <a:pt x="1638587" y="86885"/>
                </a:lnTo>
                <a:lnTo>
                  <a:pt x="1637922" y="78858"/>
                </a:lnTo>
                <a:lnTo>
                  <a:pt x="1636760" y="75354"/>
                </a:lnTo>
                <a:lnTo>
                  <a:pt x="1634767" y="69876"/>
                </a:lnTo>
                <a:lnTo>
                  <a:pt x="1630614" y="64777"/>
                </a:lnTo>
                <a:lnTo>
                  <a:pt x="1624136" y="60072"/>
                </a:lnTo>
                <a:lnTo>
                  <a:pt x="1611598" y="54534"/>
                </a:lnTo>
                <a:lnTo>
                  <a:pt x="1597594" y="53032"/>
                </a:lnTo>
                <a:lnTo>
                  <a:pt x="1595897" y="53049"/>
                </a:lnTo>
                <a:lnTo>
                  <a:pt x="1583172" y="54258"/>
                </a:lnTo>
                <a:lnTo>
                  <a:pt x="1570886" y="57391"/>
                </a:lnTo>
                <a:lnTo>
                  <a:pt x="1562315" y="60303"/>
                </a:lnTo>
                <a:lnTo>
                  <a:pt x="1555638" y="64481"/>
                </a:lnTo>
                <a:lnTo>
                  <a:pt x="1550855" y="69926"/>
                </a:lnTo>
                <a:lnTo>
                  <a:pt x="1546071" y="75387"/>
                </a:lnTo>
                <a:lnTo>
                  <a:pt x="1543679" y="81095"/>
                </a:lnTo>
                <a:lnTo>
                  <a:pt x="1543679" y="91326"/>
                </a:lnTo>
                <a:lnTo>
                  <a:pt x="1545457" y="95027"/>
                </a:lnTo>
                <a:lnTo>
                  <a:pt x="1549028" y="98186"/>
                </a:lnTo>
                <a:lnTo>
                  <a:pt x="1552599" y="101344"/>
                </a:lnTo>
                <a:lnTo>
                  <a:pt x="1557033" y="102939"/>
                </a:lnTo>
                <a:lnTo>
                  <a:pt x="1567265" y="102939"/>
                </a:lnTo>
                <a:lnTo>
                  <a:pt x="1571285" y="101492"/>
                </a:lnTo>
                <a:lnTo>
                  <a:pt x="1574341" y="98630"/>
                </a:lnTo>
                <a:lnTo>
                  <a:pt x="1577413" y="95751"/>
                </a:lnTo>
                <a:lnTo>
                  <a:pt x="1578942" y="92280"/>
                </a:lnTo>
                <a:lnTo>
                  <a:pt x="1578942" y="84878"/>
                </a:lnTo>
                <a:close/>
              </a:path>
              <a:path w="2093690" h="176665">
                <a:moveTo>
                  <a:pt x="1687531" y="48153"/>
                </a:moveTo>
                <a:lnTo>
                  <a:pt x="1678033" y="56467"/>
                </a:lnTo>
                <a:lnTo>
                  <a:pt x="1667321" y="64497"/>
                </a:lnTo>
                <a:lnTo>
                  <a:pt x="1667321" y="68873"/>
                </a:lnTo>
                <a:lnTo>
                  <a:pt x="1682768" y="68873"/>
                </a:lnTo>
                <a:lnTo>
                  <a:pt x="1682768" y="144359"/>
                </a:lnTo>
                <a:lnTo>
                  <a:pt x="1683100" y="152008"/>
                </a:lnTo>
                <a:lnTo>
                  <a:pt x="1684097" y="154837"/>
                </a:lnTo>
                <a:lnTo>
                  <a:pt x="1685426" y="159903"/>
                </a:lnTo>
                <a:lnTo>
                  <a:pt x="1688748" y="164509"/>
                </a:lnTo>
                <a:lnTo>
                  <a:pt x="1693897" y="168622"/>
                </a:lnTo>
                <a:lnTo>
                  <a:pt x="1699046" y="172734"/>
                </a:lnTo>
                <a:lnTo>
                  <a:pt x="1705357" y="174790"/>
                </a:lnTo>
                <a:lnTo>
                  <a:pt x="1715965" y="174674"/>
                </a:lnTo>
                <a:lnTo>
                  <a:pt x="1728436" y="171337"/>
                </a:lnTo>
                <a:lnTo>
                  <a:pt x="1738474" y="163394"/>
                </a:lnTo>
                <a:lnTo>
                  <a:pt x="1746051" y="150840"/>
                </a:lnTo>
                <a:lnTo>
                  <a:pt x="1742231" y="148093"/>
                </a:lnTo>
                <a:lnTo>
                  <a:pt x="1737414" y="156334"/>
                </a:lnTo>
                <a:lnTo>
                  <a:pt x="1732265" y="160446"/>
                </a:lnTo>
                <a:lnTo>
                  <a:pt x="1725455" y="160446"/>
                </a:lnTo>
                <a:lnTo>
                  <a:pt x="1722299" y="158637"/>
                </a:lnTo>
                <a:lnTo>
                  <a:pt x="1719642" y="155857"/>
                </a:lnTo>
                <a:lnTo>
                  <a:pt x="1718313" y="151942"/>
                </a:lnTo>
                <a:lnTo>
                  <a:pt x="1717981" y="147599"/>
                </a:lnTo>
                <a:lnTo>
                  <a:pt x="1717981" y="68873"/>
                </a:lnTo>
                <a:lnTo>
                  <a:pt x="1746051" y="68873"/>
                </a:lnTo>
                <a:lnTo>
                  <a:pt x="1746051" y="56519"/>
                </a:lnTo>
                <a:lnTo>
                  <a:pt x="1717981" y="56519"/>
                </a:lnTo>
                <a:lnTo>
                  <a:pt x="1717981" y="13850"/>
                </a:lnTo>
                <a:lnTo>
                  <a:pt x="1713828" y="13850"/>
                </a:lnTo>
                <a:lnTo>
                  <a:pt x="1709666" y="21001"/>
                </a:lnTo>
                <a:lnTo>
                  <a:pt x="1702460" y="31496"/>
                </a:lnTo>
                <a:lnTo>
                  <a:pt x="1694395" y="41172"/>
                </a:lnTo>
                <a:lnTo>
                  <a:pt x="1687531" y="48153"/>
                </a:lnTo>
                <a:close/>
              </a:path>
              <a:path w="2093690" h="176665">
                <a:moveTo>
                  <a:pt x="1807673" y="19344"/>
                </a:moveTo>
                <a:lnTo>
                  <a:pt x="1807673" y="14014"/>
                </a:lnTo>
                <a:lnTo>
                  <a:pt x="1805679" y="9458"/>
                </a:lnTo>
                <a:lnTo>
                  <a:pt x="1801859" y="5675"/>
                </a:lnTo>
                <a:lnTo>
                  <a:pt x="1798205" y="1891"/>
                </a:lnTo>
                <a:lnTo>
                  <a:pt x="1793554" y="0"/>
                </a:lnTo>
                <a:lnTo>
                  <a:pt x="1782758" y="0"/>
                </a:lnTo>
                <a:lnTo>
                  <a:pt x="1778108" y="1891"/>
                </a:lnTo>
                <a:lnTo>
                  <a:pt x="1774287" y="5675"/>
                </a:lnTo>
                <a:lnTo>
                  <a:pt x="1770633" y="9458"/>
                </a:lnTo>
                <a:lnTo>
                  <a:pt x="1768640" y="14014"/>
                </a:lnTo>
                <a:lnTo>
                  <a:pt x="1768640" y="24657"/>
                </a:lnTo>
                <a:lnTo>
                  <a:pt x="1770633" y="29197"/>
                </a:lnTo>
                <a:lnTo>
                  <a:pt x="1774287" y="32931"/>
                </a:lnTo>
                <a:lnTo>
                  <a:pt x="1778108" y="36682"/>
                </a:lnTo>
                <a:lnTo>
                  <a:pt x="1782758" y="38557"/>
                </a:lnTo>
                <a:lnTo>
                  <a:pt x="1793388" y="38557"/>
                </a:lnTo>
                <a:lnTo>
                  <a:pt x="1798039" y="36682"/>
                </a:lnTo>
                <a:lnTo>
                  <a:pt x="1801859" y="32931"/>
                </a:lnTo>
                <a:lnTo>
                  <a:pt x="1805679" y="29197"/>
                </a:lnTo>
                <a:lnTo>
                  <a:pt x="1807673" y="24657"/>
                </a:lnTo>
                <a:lnTo>
                  <a:pt x="1807673" y="19344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78788" y="1182898"/>
            <a:ext cx="797261" cy="0"/>
          </a:xfrm>
          <a:custGeom>
            <a:avLst/>
            <a:gdLst/>
            <a:ahLst/>
            <a:cxnLst/>
            <a:rect l="l" t="t" r="r" b="b"/>
            <a:pathLst>
              <a:path w="797261">
                <a:moveTo>
                  <a:pt x="0" y="0"/>
                </a:moveTo>
                <a:lnTo>
                  <a:pt x="797261" y="0"/>
                </a:lnTo>
              </a:path>
            </a:pathLst>
          </a:custGeom>
          <a:ln w="1706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163592" y="775784"/>
            <a:ext cx="0" cy="925275"/>
          </a:xfrm>
          <a:custGeom>
            <a:avLst/>
            <a:gdLst/>
            <a:ahLst/>
            <a:cxnLst/>
            <a:rect l="l" t="t" r="r" b="b"/>
            <a:pathLst>
              <a:path h="925275">
                <a:moveTo>
                  <a:pt x="0" y="0"/>
                </a:moveTo>
                <a:lnTo>
                  <a:pt x="0" y="925275"/>
                </a:lnTo>
              </a:path>
            </a:pathLst>
          </a:custGeom>
          <a:ln w="1721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63592" y="775777"/>
            <a:ext cx="927979" cy="0"/>
          </a:xfrm>
          <a:custGeom>
            <a:avLst/>
            <a:gdLst/>
            <a:ahLst/>
            <a:cxnLst/>
            <a:rect l="l" t="t" r="r" b="b"/>
            <a:pathLst>
              <a:path w="927979">
                <a:moveTo>
                  <a:pt x="0" y="0"/>
                </a:moveTo>
                <a:lnTo>
                  <a:pt x="927979" y="0"/>
                </a:lnTo>
              </a:path>
            </a:pathLst>
          </a:custGeom>
          <a:ln w="1706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68817" y="817092"/>
            <a:ext cx="616" cy="153"/>
          </a:xfrm>
          <a:custGeom>
            <a:avLst/>
            <a:gdLst/>
            <a:ahLst/>
            <a:cxnLst/>
            <a:rect l="l" t="t" r="r" b="b"/>
            <a:pathLst>
              <a:path w="616" h="153">
                <a:moveTo>
                  <a:pt x="616" y="0"/>
                </a:moveTo>
                <a:lnTo>
                  <a:pt x="0" y="153"/>
                </a:lnTo>
              </a:path>
            </a:pathLst>
          </a:custGeom>
          <a:ln w="230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068817" y="732351"/>
            <a:ext cx="166096" cy="84895"/>
          </a:xfrm>
          <a:custGeom>
            <a:avLst/>
            <a:gdLst/>
            <a:ahLst/>
            <a:cxnLst/>
            <a:rect l="l" t="t" r="r" b="b"/>
            <a:pathLst>
              <a:path w="166096" h="84895">
                <a:moveTo>
                  <a:pt x="166096" y="43426"/>
                </a:moveTo>
                <a:lnTo>
                  <a:pt x="165383" y="43239"/>
                </a:lnTo>
                <a:lnTo>
                  <a:pt x="160282" y="41906"/>
                </a:lnTo>
                <a:lnTo>
                  <a:pt x="150953" y="39467"/>
                </a:lnTo>
                <a:lnTo>
                  <a:pt x="138202" y="36133"/>
                </a:lnTo>
                <a:lnTo>
                  <a:pt x="122836" y="32115"/>
                </a:lnTo>
                <a:lnTo>
                  <a:pt x="105662" y="27625"/>
                </a:lnTo>
                <a:lnTo>
                  <a:pt x="87487" y="22873"/>
                </a:lnTo>
                <a:lnTo>
                  <a:pt x="69117" y="18070"/>
                </a:lnTo>
                <a:lnTo>
                  <a:pt x="51360" y="13428"/>
                </a:lnTo>
                <a:lnTo>
                  <a:pt x="35022" y="9156"/>
                </a:lnTo>
                <a:lnTo>
                  <a:pt x="20910" y="5467"/>
                </a:lnTo>
                <a:lnTo>
                  <a:pt x="9831" y="2570"/>
                </a:lnTo>
                <a:lnTo>
                  <a:pt x="2592" y="677"/>
                </a:lnTo>
                <a:lnTo>
                  <a:pt x="0" y="0"/>
                </a:lnTo>
                <a:lnTo>
                  <a:pt x="2330" y="2914"/>
                </a:lnTo>
                <a:lnTo>
                  <a:pt x="9519" y="13201"/>
                </a:lnTo>
                <a:lnTo>
                  <a:pt x="17188" y="27802"/>
                </a:lnTo>
                <a:lnTo>
                  <a:pt x="20762" y="43426"/>
                </a:lnTo>
                <a:lnTo>
                  <a:pt x="19014" y="53472"/>
                </a:lnTo>
                <a:lnTo>
                  <a:pt x="11861" y="68587"/>
                </a:lnTo>
                <a:lnTo>
                  <a:pt x="3818" y="80232"/>
                </a:lnTo>
                <a:lnTo>
                  <a:pt x="0" y="84895"/>
                </a:lnTo>
                <a:lnTo>
                  <a:pt x="616" y="84741"/>
                </a:lnTo>
                <a:lnTo>
                  <a:pt x="5566" y="83505"/>
                </a:lnTo>
                <a:lnTo>
                  <a:pt x="14796" y="81200"/>
                </a:lnTo>
                <a:lnTo>
                  <a:pt x="27492" y="78031"/>
                </a:lnTo>
                <a:lnTo>
                  <a:pt x="42841" y="74198"/>
                </a:lnTo>
                <a:lnTo>
                  <a:pt x="60030" y="69907"/>
                </a:lnTo>
                <a:lnTo>
                  <a:pt x="78244" y="65360"/>
                </a:lnTo>
                <a:lnTo>
                  <a:pt x="96669" y="60759"/>
                </a:lnTo>
                <a:lnTo>
                  <a:pt x="114492" y="56309"/>
                </a:lnTo>
                <a:lnTo>
                  <a:pt x="130899" y="52213"/>
                </a:lnTo>
                <a:lnTo>
                  <a:pt x="145077" y="48673"/>
                </a:lnTo>
                <a:lnTo>
                  <a:pt x="156212" y="45893"/>
                </a:lnTo>
                <a:lnTo>
                  <a:pt x="163489" y="44077"/>
                </a:lnTo>
                <a:lnTo>
                  <a:pt x="166096" y="434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63592" y="1701059"/>
            <a:ext cx="927979" cy="0"/>
          </a:xfrm>
          <a:custGeom>
            <a:avLst/>
            <a:gdLst/>
            <a:ahLst/>
            <a:cxnLst/>
            <a:rect l="l" t="t" r="r" b="b"/>
            <a:pathLst>
              <a:path w="927979">
                <a:moveTo>
                  <a:pt x="0" y="0"/>
                </a:moveTo>
                <a:lnTo>
                  <a:pt x="927979" y="0"/>
                </a:lnTo>
              </a:path>
            </a:pathLst>
          </a:custGeom>
          <a:ln w="1706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068817" y="1742371"/>
            <a:ext cx="616" cy="153"/>
          </a:xfrm>
          <a:custGeom>
            <a:avLst/>
            <a:gdLst/>
            <a:ahLst/>
            <a:cxnLst/>
            <a:rect l="l" t="t" r="r" b="b"/>
            <a:pathLst>
              <a:path w="616" h="153">
                <a:moveTo>
                  <a:pt x="616" y="0"/>
                </a:moveTo>
                <a:lnTo>
                  <a:pt x="0" y="153"/>
                </a:lnTo>
              </a:path>
            </a:pathLst>
          </a:custGeom>
          <a:ln w="230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68817" y="1657626"/>
            <a:ext cx="166096" cy="84898"/>
          </a:xfrm>
          <a:custGeom>
            <a:avLst/>
            <a:gdLst/>
            <a:ahLst/>
            <a:cxnLst/>
            <a:rect l="l" t="t" r="r" b="b"/>
            <a:pathLst>
              <a:path w="166096" h="84898">
                <a:moveTo>
                  <a:pt x="166096" y="43432"/>
                </a:moveTo>
                <a:lnTo>
                  <a:pt x="165382" y="43246"/>
                </a:lnTo>
                <a:lnTo>
                  <a:pt x="160281" y="41912"/>
                </a:lnTo>
                <a:lnTo>
                  <a:pt x="150952" y="39472"/>
                </a:lnTo>
                <a:lnTo>
                  <a:pt x="138201" y="36138"/>
                </a:lnTo>
                <a:lnTo>
                  <a:pt x="122835" y="32120"/>
                </a:lnTo>
                <a:lnTo>
                  <a:pt x="105661" y="27629"/>
                </a:lnTo>
                <a:lnTo>
                  <a:pt x="87486" y="22876"/>
                </a:lnTo>
                <a:lnTo>
                  <a:pt x="69116" y="18073"/>
                </a:lnTo>
                <a:lnTo>
                  <a:pt x="51359" y="13430"/>
                </a:lnTo>
                <a:lnTo>
                  <a:pt x="35021" y="9157"/>
                </a:lnTo>
                <a:lnTo>
                  <a:pt x="20909" y="5467"/>
                </a:lnTo>
                <a:lnTo>
                  <a:pt x="9831" y="2570"/>
                </a:lnTo>
                <a:lnTo>
                  <a:pt x="2592" y="677"/>
                </a:lnTo>
                <a:lnTo>
                  <a:pt x="0" y="0"/>
                </a:lnTo>
                <a:lnTo>
                  <a:pt x="2332" y="2916"/>
                </a:lnTo>
                <a:lnTo>
                  <a:pt x="9521" y="13205"/>
                </a:lnTo>
                <a:lnTo>
                  <a:pt x="17189" y="27807"/>
                </a:lnTo>
                <a:lnTo>
                  <a:pt x="20762" y="43432"/>
                </a:lnTo>
                <a:lnTo>
                  <a:pt x="19015" y="53474"/>
                </a:lnTo>
                <a:lnTo>
                  <a:pt x="11863" y="68589"/>
                </a:lnTo>
                <a:lnTo>
                  <a:pt x="3818" y="80235"/>
                </a:lnTo>
                <a:lnTo>
                  <a:pt x="0" y="84898"/>
                </a:lnTo>
                <a:lnTo>
                  <a:pt x="616" y="84744"/>
                </a:lnTo>
                <a:lnTo>
                  <a:pt x="5565" y="83508"/>
                </a:lnTo>
                <a:lnTo>
                  <a:pt x="14795" y="81204"/>
                </a:lnTo>
                <a:lnTo>
                  <a:pt x="27491" y="78035"/>
                </a:lnTo>
                <a:lnTo>
                  <a:pt x="42841" y="74203"/>
                </a:lnTo>
                <a:lnTo>
                  <a:pt x="60029" y="69912"/>
                </a:lnTo>
                <a:lnTo>
                  <a:pt x="78243" y="65365"/>
                </a:lnTo>
                <a:lnTo>
                  <a:pt x="96668" y="60765"/>
                </a:lnTo>
                <a:lnTo>
                  <a:pt x="114492" y="56315"/>
                </a:lnTo>
                <a:lnTo>
                  <a:pt x="130899" y="52219"/>
                </a:lnTo>
                <a:lnTo>
                  <a:pt x="145077" y="48680"/>
                </a:lnTo>
                <a:lnTo>
                  <a:pt x="156212" y="45900"/>
                </a:lnTo>
                <a:lnTo>
                  <a:pt x="163489" y="44083"/>
                </a:lnTo>
                <a:lnTo>
                  <a:pt x="166096" y="434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00687" y="626500"/>
            <a:ext cx="752415" cy="228316"/>
          </a:xfrm>
          <a:custGeom>
            <a:avLst/>
            <a:gdLst/>
            <a:ahLst/>
            <a:cxnLst/>
            <a:rect l="l" t="t" r="r" b="b"/>
            <a:pathLst>
              <a:path w="752415" h="228316">
                <a:moveTo>
                  <a:pt x="65441" y="156877"/>
                </a:moveTo>
                <a:lnTo>
                  <a:pt x="65109" y="152584"/>
                </a:lnTo>
                <a:lnTo>
                  <a:pt x="23917" y="24295"/>
                </a:lnTo>
                <a:lnTo>
                  <a:pt x="23917" y="144227"/>
                </a:lnTo>
                <a:lnTo>
                  <a:pt x="66770" y="160035"/>
                </a:lnTo>
                <a:lnTo>
                  <a:pt x="65441" y="156877"/>
                </a:lnTo>
                <a:close/>
              </a:path>
              <a:path w="752415" h="228316">
                <a:moveTo>
                  <a:pt x="241836" y="63264"/>
                </a:moveTo>
                <a:lnTo>
                  <a:pt x="245324" y="61142"/>
                </a:lnTo>
                <a:lnTo>
                  <a:pt x="252632" y="61142"/>
                </a:lnTo>
                <a:lnTo>
                  <a:pt x="256784" y="63379"/>
                </a:lnTo>
                <a:lnTo>
                  <a:pt x="259940" y="65961"/>
                </a:lnTo>
                <a:lnTo>
                  <a:pt x="262265" y="69745"/>
                </a:lnTo>
                <a:lnTo>
                  <a:pt x="263594" y="74729"/>
                </a:lnTo>
                <a:lnTo>
                  <a:pt x="263950" y="76052"/>
                </a:lnTo>
                <a:lnTo>
                  <a:pt x="265411" y="86535"/>
                </a:lnTo>
                <a:lnTo>
                  <a:pt x="265920" y="102314"/>
                </a:lnTo>
                <a:lnTo>
                  <a:pt x="231538" y="102314"/>
                </a:lnTo>
                <a:lnTo>
                  <a:pt x="231538" y="97939"/>
                </a:lnTo>
                <a:lnTo>
                  <a:pt x="231807" y="90891"/>
                </a:lnTo>
                <a:lnTo>
                  <a:pt x="236025" y="55566"/>
                </a:lnTo>
                <a:lnTo>
                  <a:pt x="224623" y="61292"/>
                </a:lnTo>
                <a:lnTo>
                  <a:pt x="214264" y="70304"/>
                </a:lnTo>
                <a:lnTo>
                  <a:pt x="207908" y="78660"/>
                </a:lnTo>
                <a:lnTo>
                  <a:pt x="202580" y="89772"/>
                </a:lnTo>
                <a:lnTo>
                  <a:pt x="199384" y="102477"/>
                </a:lnTo>
                <a:lnTo>
                  <a:pt x="198318" y="116773"/>
                </a:lnTo>
                <a:lnTo>
                  <a:pt x="198387" y="120495"/>
                </a:lnTo>
                <a:lnTo>
                  <a:pt x="199943" y="134023"/>
                </a:lnTo>
                <a:lnTo>
                  <a:pt x="203528" y="146095"/>
                </a:lnTo>
                <a:lnTo>
                  <a:pt x="209115" y="156712"/>
                </a:lnTo>
                <a:lnTo>
                  <a:pt x="213263" y="161994"/>
                </a:lnTo>
                <a:lnTo>
                  <a:pt x="223073" y="170146"/>
                </a:lnTo>
                <a:lnTo>
                  <a:pt x="234907" y="175036"/>
                </a:lnTo>
                <a:lnTo>
                  <a:pt x="248812" y="176665"/>
                </a:lnTo>
                <a:lnTo>
                  <a:pt x="251724" y="176592"/>
                </a:lnTo>
                <a:lnTo>
                  <a:pt x="264471" y="174252"/>
                </a:lnTo>
                <a:lnTo>
                  <a:pt x="275719" y="168622"/>
                </a:lnTo>
                <a:lnTo>
                  <a:pt x="281688" y="163559"/>
                </a:lnTo>
                <a:lnTo>
                  <a:pt x="289537" y="153922"/>
                </a:lnTo>
                <a:lnTo>
                  <a:pt x="296813" y="141233"/>
                </a:lnTo>
                <a:lnTo>
                  <a:pt x="292661" y="138486"/>
                </a:lnTo>
                <a:lnTo>
                  <a:pt x="287844" y="145724"/>
                </a:lnTo>
                <a:lnTo>
                  <a:pt x="283526" y="150741"/>
                </a:lnTo>
                <a:lnTo>
                  <a:pt x="279373" y="153521"/>
                </a:lnTo>
                <a:lnTo>
                  <a:pt x="275221" y="156318"/>
                </a:lnTo>
                <a:lnTo>
                  <a:pt x="270736" y="157699"/>
                </a:lnTo>
                <a:lnTo>
                  <a:pt x="257449" y="157699"/>
                </a:lnTo>
                <a:lnTo>
                  <a:pt x="250473" y="154245"/>
                </a:lnTo>
                <a:lnTo>
                  <a:pt x="244659" y="147353"/>
                </a:lnTo>
                <a:lnTo>
                  <a:pt x="238120" y="136918"/>
                </a:lnTo>
                <a:lnTo>
                  <a:pt x="234090" y="124837"/>
                </a:lnTo>
                <a:lnTo>
                  <a:pt x="232202" y="110671"/>
                </a:lnTo>
                <a:lnTo>
                  <a:pt x="296813" y="110671"/>
                </a:lnTo>
                <a:lnTo>
                  <a:pt x="296187" y="101877"/>
                </a:lnTo>
                <a:lnTo>
                  <a:pt x="293606" y="88236"/>
                </a:lnTo>
                <a:lnTo>
                  <a:pt x="289116" y="76796"/>
                </a:lnTo>
                <a:lnTo>
                  <a:pt x="282695" y="67557"/>
                </a:lnTo>
                <a:lnTo>
                  <a:pt x="275545" y="61000"/>
                </a:lnTo>
                <a:lnTo>
                  <a:pt x="264248" y="55023"/>
                </a:lnTo>
                <a:lnTo>
                  <a:pt x="251635" y="53032"/>
                </a:lnTo>
                <a:lnTo>
                  <a:pt x="248470" y="53128"/>
                </a:lnTo>
                <a:lnTo>
                  <a:pt x="241836" y="63264"/>
                </a:lnTo>
                <a:close/>
              </a:path>
              <a:path w="752415" h="228316">
                <a:moveTo>
                  <a:pt x="231807" y="90891"/>
                </a:moveTo>
                <a:lnTo>
                  <a:pt x="234183" y="77839"/>
                </a:lnTo>
                <a:lnTo>
                  <a:pt x="239012" y="67491"/>
                </a:lnTo>
                <a:lnTo>
                  <a:pt x="241836" y="63264"/>
                </a:lnTo>
                <a:lnTo>
                  <a:pt x="248470" y="53128"/>
                </a:lnTo>
                <a:lnTo>
                  <a:pt x="236025" y="55566"/>
                </a:lnTo>
                <a:lnTo>
                  <a:pt x="231807" y="90891"/>
                </a:lnTo>
                <a:close/>
              </a:path>
              <a:path w="752415" h="228316">
                <a:moveTo>
                  <a:pt x="327790" y="114099"/>
                </a:moveTo>
                <a:lnTo>
                  <a:pt x="336672" y="121639"/>
                </a:lnTo>
                <a:lnTo>
                  <a:pt x="349798" y="131134"/>
                </a:lnTo>
                <a:lnTo>
                  <a:pt x="358601" y="137039"/>
                </a:lnTo>
                <a:lnTo>
                  <a:pt x="364082" y="141447"/>
                </a:lnTo>
                <a:lnTo>
                  <a:pt x="366740" y="144359"/>
                </a:lnTo>
                <a:lnTo>
                  <a:pt x="369231" y="147270"/>
                </a:lnTo>
                <a:lnTo>
                  <a:pt x="370394" y="150725"/>
                </a:lnTo>
                <a:lnTo>
                  <a:pt x="370394" y="158209"/>
                </a:lnTo>
                <a:lnTo>
                  <a:pt x="369231" y="161170"/>
                </a:lnTo>
                <a:lnTo>
                  <a:pt x="366574" y="163637"/>
                </a:lnTo>
                <a:lnTo>
                  <a:pt x="364082" y="166088"/>
                </a:lnTo>
                <a:lnTo>
                  <a:pt x="360760" y="167306"/>
                </a:lnTo>
                <a:lnTo>
                  <a:pt x="350795" y="167306"/>
                </a:lnTo>
                <a:lnTo>
                  <a:pt x="344649" y="164575"/>
                </a:lnTo>
                <a:lnTo>
                  <a:pt x="338005" y="159081"/>
                </a:lnTo>
                <a:lnTo>
                  <a:pt x="335472" y="156782"/>
                </a:lnTo>
                <a:lnTo>
                  <a:pt x="328139" y="147129"/>
                </a:lnTo>
                <a:lnTo>
                  <a:pt x="322392" y="134374"/>
                </a:lnTo>
                <a:lnTo>
                  <a:pt x="318240" y="134374"/>
                </a:lnTo>
                <a:lnTo>
                  <a:pt x="320233" y="176303"/>
                </a:lnTo>
                <a:lnTo>
                  <a:pt x="324385" y="176303"/>
                </a:lnTo>
                <a:lnTo>
                  <a:pt x="326212" y="172142"/>
                </a:lnTo>
                <a:lnTo>
                  <a:pt x="328538" y="170053"/>
                </a:lnTo>
                <a:lnTo>
                  <a:pt x="331195" y="170053"/>
                </a:lnTo>
                <a:lnTo>
                  <a:pt x="333853" y="170513"/>
                </a:lnTo>
                <a:lnTo>
                  <a:pt x="336510" y="171434"/>
                </a:lnTo>
                <a:lnTo>
                  <a:pt x="345812" y="174922"/>
                </a:lnTo>
                <a:lnTo>
                  <a:pt x="353286" y="176665"/>
                </a:lnTo>
                <a:lnTo>
                  <a:pt x="366242" y="176665"/>
                </a:lnTo>
                <a:lnTo>
                  <a:pt x="372719" y="175004"/>
                </a:lnTo>
                <a:lnTo>
                  <a:pt x="378699" y="171681"/>
                </a:lnTo>
                <a:lnTo>
                  <a:pt x="384678" y="168358"/>
                </a:lnTo>
                <a:lnTo>
                  <a:pt x="389329" y="163572"/>
                </a:lnTo>
                <a:lnTo>
                  <a:pt x="392651" y="157337"/>
                </a:lnTo>
                <a:lnTo>
                  <a:pt x="395973" y="151087"/>
                </a:lnTo>
                <a:lnTo>
                  <a:pt x="397468" y="144737"/>
                </a:lnTo>
                <a:lnTo>
                  <a:pt x="397468" y="131084"/>
                </a:lnTo>
                <a:lnTo>
                  <a:pt x="395641" y="124620"/>
                </a:lnTo>
                <a:lnTo>
                  <a:pt x="391654" y="118846"/>
                </a:lnTo>
                <a:lnTo>
                  <a:pt x="388631" y="114984"/>
                </a:lnTo>
                <a:lnTo>
                  <a:pt x="379942" y="106949"/>
                </a:lnTo>
                <a:lnTo>
                  <a:pt x="367238" y="97758"/>
                </a:lnTo>
                <a:lnTo>
                  <a:pt x="363435" y="95169"/>
                </a:lnTo>
                <a:lnTo>
                  <a:pt x="351249" y="86241"/>
                </a:lnTo>
                <a:lnTo>
                  <a:pt x="344815" y="80223"/>
                </a:lnTo>
                <a:lnTo>
                  <a:pt x="342988" y="78150"/>
                </a:lnTo>
                <a:lnTo>
                  <a:pt x="342158" y="73742"/>
                </a:lnTo>
                <a:lnTo>
                  <a:pt x="342158" y="70748"/>
                </a:lnTo>
                <a:lnTo>
                  <a:pt x="343486" y="68100"/>
                </a:lnTo>
                <a:lnTo>
                  <a:pt x="348303" y="63527"/>
                </a:lnTo>
                <a:lnTo>
                  <a:pt x="351293" y="62375"/>
                </a:lnTo>
                <a:lnTo>
                  <a:pt x="360096" y="62375"/>
                </a:lnTo>
                <a:lnTo>
                  <a:pt x="365577" y="64547"/>
                </a:lnTo>
                <a:lnTo>
                  <a:pt x="371058" y="68873"/>
                </a:lnTo>
                <a:lnTo>
                  <a:pt x="373135" y="70646"/>
                </a:lnTo>
                <a:lnTo>
                  <a:pt x="380261" y="79701"/>
                </a:lnTo>
                <a:lnTo>
                  <a:pt x="387004" y="93070"/>
                </a:lnTo>
                <a:lnTo>
                  <a:pt x="391322" y="93070"/>
                </a:lnTo>
                <a:lnTo>
                  <a:pt x="389495" y="53279"/>
                </a:lnTo>
                <a:lnTo>
                  <a:pt x="385177" y="53279"/>
                </a:lnTo>
                <a:lnTo>
                  <a:pt x="383183" y="56190"/>
                </a:lnTo>
                <a:lnTo>
                  <a:pt x="381689" y="57951"/>
                </a:lnTo>
                <a:lnTo>
                  <a:pt x="378699" y="59513"/>
                </a:lnTo>
                <a:lnTo>
                  <a:pt x="375709" y="59513"/>
                </a:lnTo>
                <a:lnTo>
                  <a:pt x="371557" y="57638"/>
                </a:lnTo>
                <a:lnTo>
                  <a:pt x="365577" y="54562"/>
                </a:lnTo>
                <a:lnTo>
                  <a:pt x="359432" y="53032"/>
                </a:lnTo>
                <a:lnTo>
                  <a:pt x="353120" y="53032"/>
                </a:lnTo>
                <a:lnTo>
                  <a:pt x="348461" y="53229"/>
                </a:lnTo>
                <a:lnTo>
                  <a:pt x="335596" y="56540"/>
                </a:lnTo>
                <a:lnTo>
                  <a:pt x="325880" y="63938"/>
                </a:lnTo>
                <a:lnTo>
                  <a:pt x="318800" y="75831"/>
                </a:lnTo>
                <a:lnTo>
                  <a:pt x="316579" y="88332"/>
                </a:lnTo>
                <a:lnTo>
                  <a:pt x="316579" y="96574"/>
                </a:lnTo>
                <a:lnTo>
                  <a:pt x="319236" y="104091"/>
                </a:lnTo>
                <a:lnTo>
                  <a:pt x="324884" y="110917"/>
                </a:lnTo>
                <a:lnTo>
                  <a:pt x="327790" y="114099"/>
                </a:lnTo>
                <a:close/>
              </a:path>
              <a:path w="752415" h="228316">
                <a:moveTo>
                  <a:pt x="466398" y="19344"/>
                </a:moveTo>
                <a:lnTo>
                  <a:pt x="466398" y="14014"/>
                </a:lnTo>
                <a:lnTo>
                  <a:pt x="464404" y="9458"/>
                </a:lnTo>
                <a:lnTo>
                  <a:pt x="460584" y="5675"/>
                </a:lnTo>
                <a:lnTo>
                  <a:pt x="456930" y="1891"/>
                </a:lnTo>
                <a:lnTo>
                  <a:pt x="452279" y="0"/>
                </a:lnTo>
                <a:lnTo>
                  <a:pt x="441483" y="0"/>
                </a:lnTo>
                <a:lnTo>
                  <a:pt x="436833" y="1891"/>
                </a:lnTo>
                <a:lnTo>
                  <a:pt x="433012" y="5675"/>
                </a:lnTo>
                <a:lnTo>
                  <a:pt x="429358" y="9458"/>
                </a:lnTo>
                <a:lnTo>
                  <a:pt x="427365" y="14014"/>
                </a:lnTo>
                <a:lnTo>
                  <a:pt x="427365" y="24657"/>
                </a:lnTo>
                <a:lnTo>
                  <a:pt x="429358" y="29197"/>
                </a:lnTo>
                <a:lnTo>
                  <a:pt x="433012" y="32931"/>
                </a:lnTo>
                <a:lnTo>
                  <a:pt x="436833" y="36682"/>
                </a:lnTo>
                <a:lnTo>
                  <a:pt x="441483" y="38557"/>
                </a:lnTo>
                <a:lnTo>
                  <a:pt x="452113" y="38557"/>
                </a:lnTo>
                <a:lnTo>
                  <a:pt x="456764" y="36682"/>
                </a:lnTo>
                <a:lnTo>
                  <a:pt x="460584" y="32931"/>
                </a:lnTo>
                <a:lnTo>
                  <a:pt x="464404" y="29197"/>
                </a:lnTo>
                <a:lnTo>
                  <a:pt x="466398" y="24657"/>
                </a:lnTo>
                <a:lnTo>
                  <a:pt x="466398" y="19344"/>
                </a:lnTo>
                <a:close/>
              </a:path>
              <a:path w="752415" h="228316">
                <a:moveTo>
                  <a:pt x="478689" y="173178"/>
                </a:moveTo>
                <a:lnTo>
                  <a:pt x="478689" y="168687"/>
                </a:lnTo>
                <a:lnTo>
                  <a:pt x="473041" y="168358"/>
                </a:lnTo>
                <a:lnTo>
                  <a:pt x="469221" y="167043"/>
                </a:lnTo>
                <a:lnTo>
                  <a:pt x="465401" y="162470"/>
                </a:lnTo>
                <a:lnTo>
                  <a:pt x="464404" y="157206"/>
                </a:lnTo>
                <a:lnTo>
                  <a:pt x="464404" y="56519"/>
                </a:lnTo>
                <a:lnTo>
                  <a:pt x="415074" y="56519"/>
                </a:lnTo>
                <a:lnTo>
                  <a:pt x="415074" y="61142"/>
                </a:lnTo>
                <a:lnTo>
                  <a:pt x="420555" y="61471"/>
                </a:lnTo>
                <a:lnTo>
                  <a:pt x="424375" y="62770"/>
                </a:lnTo>
                <a:lnTo>
                  <a:pt x="428196" y="67360"/>
                </a:lnTo>
                <a:lnTo>
                  <a:pt x="429192" y="72607"/>
                </a:lnTo>
                <a:lnTo>
                  <a:pt x="429192" y="157206"/>
                </a:lnTo>
                <a:lnTo>
                  <a:pt x="428362" y="162272"/>
                </a:lnTo>
                <a:lnTo>
                  <a:pt x="424043" y="167026"/>
                </a:lnTo>
                <a:lnTo>
                  <a:pt x="420223" y="168523"/>
                </a:lnTo>
                <a:lnTo>
                  <a:pt x="415074" y="168687"/>
                </a:lnTo>
                <a:lnTo>
                  <a:pt x="415074" y="173178"/>
                </a:lnTo>
                <a:lnTo>
                  <a:pt x="478689" y="173178"/>
                </a:lnTo>
                <a:close/>
              </a:path>
              <a:path w="752415" h="228316">
                <a:moveTo>
                  <a:pt x="534165" y="137368"/>
                </a:moveTo>
                <a:lnTo>
                  <a:pt x="543632" y="137779"/>
                </a:lnTo>
                <a:lnTo>
                  <a:pt x="536989" y="128452"/>
                </a:lnTo>
                <a:lnTo>
                  <a:pt x="533667" y="123830"/>
                </a:lnTo>
                <a:lnTo>
                  <a:pt x="533441" y="123507"/>
                </a:lnTo>
                <a:lnTo>
                  <a:pt x="530345" y="137368"/>
                </a:lnTo>
                <a:lnTo>
                  <a:pt x="534165" y="137368"/>
                </a:lnTo>
                <a:close/>
              </a:path>
              <a:path w="752415" h="228316">
                <a:moveTo>
                  <a:pt x="596617" y="96820"/>
                </a:moveTo>
                <a:lnTo>
                  <a:pt x="596617" y="91918"/>
                </a:lnTo>
                <a:lnTo>
                  <a:pt x="595620" y="87214"/>
                </a:lnTo>
                <a:lnTo>
                  <a:pt x="593627" y="82723"/>
                </a:lnTo>
                <a:lnTo>
                  <a:pt x="591966" y="79400"/>
                </a:lnTo>
                <a:lnTo>
                  <a:pt x="589143" y="75699"/>
                </a:lnTo>
                <a:lnTo>
                  <a:pt x="584990" y="71620"/>
                </a:lnTo>
                <a:lnTo>
                  <a:pt x="607579" y="71620"/>
                </a:lnTo>
                <a:lnTo>
                  <a:pt x="607579" y="57885"/>
                </a:lnTo>
                <a:lnTo>
                  <a:pt x="567882" y="57885"/>
                </a:lnTo>
                <a:lnTo>
                  <a:pt x="559578" y="54644"/>
                </a:lnTo>
                <a:lnTo>
                  <a:pt x="551439" y="53032"/>
                </a:lnTo>
                <a:lnTo>
                  <a:pt x="543381" y="53033"/>
                </a:lnTo>
                <a:lnTo>
                  <a:pt x="529595" y="54457"/>
                </a:lnTo>
                <a:lnTo>
                  <a:pt x="517597" y="58635"/>
                </a:lnTo>
                <a:lnTo>
                  <a:pt x="507423" y="65567"/>
                </a:lnTo>
                <a:lnTo>
                  <a:pt x="501740" y="71467"/>
                </a:lnTo>
                <a:lnTo>
                  <a:pt x="495404" y="82651"/>
                </a:lnTo>
                <a:lnTo>
                  <a:pt x="493305" y="95192"/>
                </a:lnTo>
                <a:lnTo>
                  <a:pt x="493305" y="103926"/>
                </a:lnTo>
                <a:lnTo>
                  <a:pt x="495797" y="111625"/>
                </a:lnTo>
                <a:lnTo>
                  <a:pt x="500780" y="118287"/>
                </a:lnTo>
                <a:lnTo>
                  <a:pt x="502963" y="120838"/>
                </a:lnTo>
                <a:lnTo>
                  <a:pt x="512387" y="128332"/>
                </a:lnTo>
                <a:lnTo>
                  <a:pt x="525196" y="134374"/>
                </a:lnTo>
                <a:lnTo>
                  <a:pt x="515562" y="138371"/>
                </a:lnTo>
                <a:lnTo>
                  <a:pt x="508586" y="143059"/>
                </a:lnTo>
                <a:lnTo>
                  <a:pt x="504101" y="148471"/>
                </a:lnTo>
                <a:lnTo>
                  <a:pt x="499617" y="153883"/>
                </a:lnTo>
                <a:lnTo>
                  <a:pt x="497458" y="159459"/>
                </a:lnTo>
                <a:lnTo>
                  <a:pt x="497557" y="167365"/>
                </a:lnTo>
                <a:lnTo>
                  <a:pt x="502208" y="178712"/>
                </a:lnTo>
                <a:lnTo>
                  <a:pt x="513735" y="187407"/>
                </a:lnTo>
                <a:lnTo>
                  <a:pt x="505929" y="189479"/>
                </a:lnTo>
                <a:lnTo>
                  <a:pt x="500447" y="192029"/>
                </a:lnTo>
                <a:lnTo>
                  <a:pt x="497624" y="195072"/>
                </a:lnTo>
                <a:lnTo>
                  <a:pt x="494800" y="198115"/>
                </a:lnTo>
                <a:lnTo>
                  <a:pt x="493305" y="201537"/>
                </a:lnTo>
                <a:lnTo>
                  <a:pt x="493305" y="209367"/>
                </a:lnTo>
                <a:lnTo>
                  <a:pt x="495132" y="213166"/>
                </a:lnTo>
                <a:lnTo>
                  <a:pt x="498952" y="216785"/>
                </a:lnTo>
                <a:lnTo>
                  <a:pt x="502773" y="220404"/>
                </a:lnTo>
                <a:lnTo>
                  <a:pt x="508918" y="223233"/>
                </a:lnTo>
                <a:lnTo>
                  <a:pt x="517721" y="225273"/>
                </a:lnTo>
                <a:lnTo>
                  <a:pt x="521087" y="225990"/>
                </a:lnTo>
                <a:lnTo>
                  <a:pt x="533379" y="227733"/>
                </a:lnTo>
                <a:lnTo>
                  <a:pt x="521874" y="214532"/>
                </a:lnTo>
                <a:lnTo>
                  <a:pt x="516891" y="211077"/>
                </a:lnTo>
                <a:lnTo>
                  <a:pt x="514399" y="207245"/>
                </a:lnTo>
                <a:lnTo>
                  <a:pt x="514399" y="198592"/>
                </a:lnTo>
                <a:lnTo>
                  <a:pt x="516891" y="195089"/>
                </a:lnTo>
                <a:lnTo>
                  <a:pt x="521542" y="192523"/>
                </a:lnTo>
                <a:lnTo>
                  <a:pt x="524365" y="191108"/>
                </a:lnTo>
                <a:lnTo>
                  <a:pt x="530012" y="190401"/>
                </a:lnTo>
                <a:lnTo>
                  <a:pt x="538649" y="190401"/>
                </a:lnTo>
                <a:lnTo>
                  <a:pt x="557252" y="159821"/>
                </a:lnTo>
                <a:lnTo>
                  <a:pt x="535494" y="160068"/>
                </a:lnTo>
                <a:lnTo>
                  <a:pt x="530345" y="160068"/>
                </a:lnTo>
                <a:lnTo>
                  <a:pt x="526524" y="159114"/>
                </a:lnTo>
                <a:lnTo>
                  <a:pt x="524199" y="157206"/>
                </a:lnTo>
                <a:lnTo>
                  <a:pt x="520711" y="152847"/>
                </a:lnTo>
                <a:lnTo>
                  <a:pt x="520711" y="146431"/>
                </a:lnTo>
                <a:lnTo>
                  <a:pt x="522040" y="143504"/>
                </a:lnTo>
                <a:lnTo>
                  <a:pt x="524531" y="141053"/>
                </a:lnTo>
                <a:lnTo>
                  <a:pt x="527189" y="138602"/>
                </a:lnTo>
                <a:lnTo>
                  <a:pt x="530345" y="137368"/>
                </a:lnTo>
                <a:lnTo>
                  <a:pt x="533441" y="123507"/>
                </a:lnTo>
                <a:lnTo>
                  <a:pt x="529873" y="113692"/>
                </a:lnTo>
                <a:lnTo>
                  <a:pt x="528684" y="98317"/>
                </a:lnTo>
                <a:lnTo>
                  <a:pt x="528830" y="90899"/>
                </a:lnTo>
                <a:lnTo>
                  <a:pt x="530393" y="76790"/>
                </a:lnTo>
                <a:lnTo>
                  <a:pt x="533667" y="68067"/>
                </a:lnTo>
                <a:lnTo>
                  <a:pt x="537155" y="63198"/>
                </a:lnTo>
                <a:lnTo>
                  <a:pt x="541141" y="60763"/>
                </a:lnTo>
                <a:lnTo>
                  <a:pt x="550941" y="60763"/>
                </a:lnTo>
                <a:lnTo>
                  <a:pt x="554761" y="62754"/>
                </a:lnTo>
                <a:lnTo>
                  <a:pt x="557418" y="66751"/>
                </a:lnTo>
                <a:lnTo>
                  <a:pt x="559286" y="70129"/>
                </a:lnTo>
                <a:lnTo>
                  <a:pt x="562132" y="81273"/>
                </a:lnTo>
                <a:lnTo>
                  <a:pt x="563066" y="97199"/>
                </a:lnTo>
                <a:lnTo>
                  <a:pt x="563045" y="99713"/>
                </a:lnTo>
                <a:lnTo>
                  <a:pt x="561653" y="114643"/>
                </a:lnTo>
                <a:lnTo>
                  <a:pt x="558083" y="123896"/>
                </a:lnTo>
                <a:lnTo>
                  <a:pt x="554595" y="128469"/>
                </a:lnTo>
                <a:lnTo>
                  <a:pt x="550442" y="130755"/>
                </a:lnTo>
                <a:lnTo>
                  <a:pt x="540975" y="130755"/>
                </a:lnTo>
                <a:lnTo>
                  <a:pt x="536989" y="128452"/>
                </a:lnTo>
                <a:lnTo>
                  <a:pt x="543632" y="137779"/>
                </a:lnTo>
                <a:lnTo>
                  <a:pt x="548781" y="137993"/>
                </a:lnTo>
                <a:lnTo>
                  <a:pt x="555425" y="137993"/>
                </a:lnTo>
                <a:lnTo>
                  <a:pt x="562567" y="136266"/>
                </a:lnTo>
                <a:lnTo>
                  <a:pt x="570540" y="132811"/>
                </a:lnTo>
                <a:lnTo>
                  <a:pt x="578513" y="129357"/>
                </a:lnTo>
                <a:lnTo>
                  <a:pt x="584990" y="124587"/>
                </a:lnTo>
                <a:lnTo>
                  <a:pt x="589641" y="118468"/>
                </a:lnTo>
                <a:lnTo>
                  <a:pt x="594292" y="112348"/>
                </a:lnTo>
                <a:lnTo>
                  <a:pt x="596617" y="105144"/>
                </a:lnTo>
                <a:lnTo>
                  <a:pt x="596617" y="96820"/>
                </a:lnTo>
                <a:close/>
              </a:path>
              <a:path w="752415" h="228316">
                <a:moveTo>
                  <a:pt x="587316" y="207689"/>
                </a:moveTo>
                <a:lnTo>
                  <a:pt x="583994" y="212015"/>
                </a:lnTo>
                <a:lnTo>
                  <a:pt x="577350" y="215091"/>
                </a:lnTo>
                <a:lnTo>
                  <a:pt x="564220" y="218763"/>
                </a:lnTo>
                <a:lnTo>
                  <a:pt x="549778" y="219713"/>
                </a:lnTo>
                <a:lnTo>
                  <a:pt x="545629" y="219656"/>
                </a:lnTo>
                <a:lnTo>
                  <a:pt x="531157" y="218131"/>
                </a:lnTo>
                <a:lnTo>
                  <a:pt x="521874" y="214532"/>
                </a:lnTo>
                <a:lnTo>
                  <a:pt x="533379" y="227733"/>
                </a:lnTo>
                <a:lnTo>
                  <a:pt x="546622" y="228316"/>
                </a:lnTo>
                <a:lnTo>
                  <a:pt x="560145" y="227646"/>
                </a:lnTo>
                <a:lnTo>
                  <a:pt x="572671" y="225614"/>
                </a:lnTo>
                <a:lnTo>
                  <a:pt x="584160" y="222214"/>
                </a:lnTo>
                <a:lnTo>
                  <a:pt x="591302" y="219467"/>
                </a:lnTo>
                <a:lnTo>
                  <a:pt x="596949" y="215206"/>
                </a:lnTo>
                <a:lnTo>
                  <a:pt x="601434" y="209416"/>
                </a:lnTo>
                <a:lnTo>
                  <a:pt x="605752" y="203642"/>
                </a:lnTo>
                <a:lnTo>
                  <a:pt x="607912" y="197211"/>
                </a:lnTo>
                <a:lnTo>
                  <a:pt x="607912" y="190137"/>
                </a:lnTo>
                <a:lnTo>
                  <a:pt x="607748" y="186705"/>
                </a:lnTo>
                <a:lnTo>
                  <a:pt x="603517" y="174420"/>
                </a:lnTo>
                <a:lnTo>
                  <a:pt x="593627" y="165562"/>
                </a:lnTo>
                <a:lnTo>
                  <a:pt x="585861" y="162557"/>
                </a:lnTo>
                <a:lnTo>
                  <a:pt x="573512" y="160507"/>
                </a:lnTo>
                <a:lnTo>
                  <a:pt x="557252" y="159821"/>
                </a:lnTo>
                <a:lnTo>
                  <a:pt x="538649" y="190401"/>
                </a:lnTo>
                <a:lnTo>
                  <a:pt x="554657" y="190526"/>
                </a:lnTo>
                <a:lnTo>
                  <a:pt x="567707" y="190977"/>
                </a:lnTo>
                <a:lnTo>
                  <a:pt x="575191" y="191766"/>
                </a:lnTo>
                <a:lnTo>
                  <a:pt x="579841" y="192687"/>
                </a:lnTo>
                <a:lnTo>
                  <a:pt x="583163" y="194381"/>
                </a:lnTo>
                <a:lnTo>
                  <a:pt x="586817" y="198296"/>
                </a:lnTo>
                <a:lnTo>
                  <a:pt x="587316" y="202129"/>
                </a:lnTo>
                <a:lnTo>
                  <a:pt x="587316" y="207689"/>
                </a:lnTo>
                <a:close/>
              </a:path>
              <a:path w="752415" h="228316">
                <a:moveTo>
                  <a:pt x="739626" y="156712"/>
                </a:moveTo>
                <a:lnTo>
                  <a:pt x="739615" y="99437"/>
                </a:lnTo>
                <a:lnTo>
                  <a:pt x="739052" y="84394"/>
                </a:lnTo>
                <a:lnTo>
                  <a:pt x="737633" y="74992"/>
                </a:lnTo>
                <a:lnTo>
                  <a:pt x="735972" y="68741"/>
                </a:lnTo>
                <a:lnTo>
                  <a:pt x="732650" y="63527"/>
                </a:lnTo>
                <a:lnTo>
                  <a:pt x="727667" y="59332"/>
                </a:lnTo>
                <a:lnTo>
                  <a:pt x="722518" y="55121"/>
                </a:lnTo>
                <a:lnTo>
                  <a:pt x="716206" y="53032"/>
                </a:lnTo>
                <a:lnTo>
                  <a:pt x="702254" y="53032"/>
                </a:lnTo>
                <a:lnTo>
                  <a:pt x="696275" y="54496"/>
                </a:lnTo>
                <a:lnTo>
                  <a:pt x="690628" y="57457"/>
                </a:lnTo>
                <a:lnTo>
                  <a:pt x="685146" y="60401"/>
                </a:lnTo>
                <a:lnTo>
                  <a:pt x="679333" y="65122"/>
                </a:lnTo>
                <a:lnTo>
                  <a:pt x="673354" y="71620"/>
                </a:lnTo>
                <a:lnTo>
                  <a:pt x="673354" y="56519"/>
                </a:lnTo>
                <a:lnTo>
                  <a:pt x="625352" y="56519"/>
                </a:lnTo>
                <a:lnTo>
                  <a:pt x="625352" y="61142"/>
                </a:lnTo>
                <a:lnTo>
                  <a:pt x="630501" y="61800"/>
                </a:lnTo>
                <a:lnTo>
                  <a:pt x="633989" y="63214"/>
                </a:lnTo>
                <a:lnTo>
                  <a:pt x="637145" y="67540"/>
                </a:lnTo>
                <a:lnTo>
                  <a:pt x="637975" y="73035"/>
                </a:lnTo>
                <a:lnTo>
                  <a:pt x="637975" y="156712"/>
                </a:lnTo>
                <a:lnTo>
                  <a:pt x="637311" y="162108"/>
                </a:lnTo>
                <a:lnTo>
                  <a:pt x="635816" y="163950"/>
                </a:lnTo>
                <a:lnTo>
                  <a:pt x="633823" y="166598"/>
                </a:lnTo>
                <a:lnTo>
                  <a:pt x="630335" y="168178"/>
                </a:lnTo>
                <a:lnTo>
                  <a:pt x="625352" y="168687"/>
                </a:lnTo>
                <a:lnTo>
                  <a:pt x="625352" y="173178"/>
                </a:lnTo>
                <a:lnTo>
                  <a:pt x="684980" y="173178"/>
                </a:lnTo>
                <a:lnTo>
                  <a:pt x="684980" y="168687"/>
                </a:lnTo>
                <a:lnTo>
                  <a:pt x="680496" y="168095"/>
                </a:lnTo>
                <a:lnTo>
                  <a:pt x="677340" y="166648"/>
                </a:lnTo>
                <a:lnTo>
                  <a:pt x="674184" y="161993"/>
                </a:lnTo>
                <a:lnTo>
                  <a:pt x="673354" y="156466"/>
                </a:lnTo>
                <a:lnTo>
                  <a:pt x="673354" y="85207"/>
                </a:lnTo>
                <a:lnTo>
                  <a:pt x="679499" y="74992"/>
                </a:lnTo>
                <a:lnTo>
                  <a:pt x="686309" y="69876"/>
                </a:lnTo>
                <a:lnTo>
                  <a:pt x="695610" y="69876"/>
                </a:lnTo>
                <a:lnTo>
                  <a:pt x="699431" y="71932"/>
                </a:lnTo>
                <a:lnTo>
                  <a:pt x="702586" y="75239"/>
                </a:lnTo>
                <a:lnTo>
                  <a:pt x="704081" y="80223"/>
                </a:lnTo>
                <a:lnTo>
                  <a:pt x="704413" y="86260"/>
                </a:lnTo>
                <a:lnTo>
                  <a:pt x="704413" y="155956"/>
                </a:lnTo>
                <a:lnTo>
                  <a:pt x="703749" y="161121"/>
                </a:lnTo>
                <a:lnTo>
                  <a:pt x="700427" y="166269"/>
                </a:lnTo>
                <a:lnTo>
                  <a:pt x="697271" y="168095"/>
                </a:lnTo>
                <a:lnTo>
                  <a:pt x="692787" y="168687"/>
                </a:lnTo>
                <a:lnTo>
                  <a:pt x="692787" y="173178"/>
                </a:lnTo>
                <a:lnTo>
                  <a:pt x="752415" y="173178"/>
                </a:lnTo>
                <a:lnTo>
                  <a:pt x="752415" y="168687"/>
                </a:lnTo>
                <a:lnTo>
                  <a:pt x="747266" y="168095"/>
                </a:lnTo>
                <a:lnTo>
                  <a:pt x="743778" y="166714"/>
                </a:lnTo>
                <a:lnTo>
                  <a:pt x="740456" y="162305"/>
                </a:lnTo>
                <a:lnTo>
                  <a:pt x="739626" y="156712"/>
                </a:lnTo>
                <a:close/>
              </a:path>
              <a:path w="752415" h="228316">
                <a:moveTo>
                  <a:pt x="76404" y="173178"/>
                </a:moveTo>
                <a:lnTo>
                  <a:pt x="87366" y="173178"/>
                </a:lnTo>
                <a:lnTo>
                  <a:pt x="95505" y="172685"/>
                </a:lnTo>
                <a:lnTo>
                  <a:pt x="106527" y="170459"/>
                </a:lnTo>
                <a:lnTo>
                  <a:pt x="119137" y="166940"/>
                </a:lnTo>
                <a:lnTo>
                  <a:pt x="130053" y="162502"/>
                </a:lnTo>
                <a:lnTo>
                  <a:pt x="141784" y="155308"/>
                </a:lnTo>
                <a:lnTo>
                  <a:pt x="151313" y="146793"/>
                </a:lnTo>
                <a:lnTo>
                  <a:pt x="160518" y="134130"/>
                </a:lnTo>
                <a:lnTo>
                  <a:pt x="166262" y="121955"/>
                </a:lnTo>
                <a:lnTo>
                  <a:pt x="168685" y="114612"/>
                </a:lnTo>
                <a:lnTo>
                  <a:pt x="171219" y="102258"/>
                </a:lnTo>
                <a:lnTo>
                  <a:pt x="172075" y="89089"/>
                </a:lnTo>
                <a:lnTo>
                  <a:pt x="171587" y="78853"/>
                </a:lnTo>
                <a:lnTo>
                  <a:pt x="169470" y="66075"/>
                </a:lnTo>
                <a:lnTo>
                  <a:pt x="165696" y="54058"/>
                </a:lnTo>
                <a:lnTo>
                  <a:pt x="160282" y="42801"/>
                </a:lnTo>
                <a:lnTo>
                  <a:pt x="155797" y="35981"/>
                </a:lnTo>
                <a:lnTo>
                  <a:pt x="147403" y="26491"/>
                </a:lnTo>
                <a:lnTo>
                  <a:pt x="137389" y="18573"/>
                </a:lnTo>
                <a:lnTo>
                  <a:pt x="125734" y="12221"/>
                </a:lnTo>
                <a:lnTo>
                  <a:pt x="116155" y="8772"/>
                </a:lnTo>
                <a:lnTo>
                  <a:pt x="104447" y="6120"/>
                </a:lnTo>
                <a:lnTo>
                  <a:pt x="91197" y="4528"/>
                </a:lnTo>
                <a:lnTo>
                  <a:pt x="76404" y="3997"/>
                </a:lnTo>
                <a:lnTo>
                  <a:pt x="0" y="3997"/>
                </a:lnTo>
                <a:lnTo>
                  <a:pt x="0" y="8603"/>
                </a:lnTo>
                <a:lnTo>
                  <a:pt x="10464" y="8603"/>
                </a:lnTo>
                <a:lnTo>
                  <a:pt x="14118" y="9425"/>
                </a:lnTo>
                <a:lnTo>
                  <a:pt x="16941" y="11037"/>
                </a:lnTo>
                <a:lnTo>
                  <a:pt x="19765" y="12665"/>
                </a:lnTo>
                <a:lnTo>
                  <a:pt x="21758" y="14557"/>
                </a:lnTo>
                <a:lnTo>
                  <a:pt x="23585" y="18883"/>
                </a:lnTo>
                <a:lnTo>
                  <a:pt x="23917" y="24295"/>
                </a:lnTo>
                <a:lnTo>
                  <a:pt x="65109" y="152584"/>
                </a:lnTo>
                <a:lnTo>
                  <a:pt x="65109" y="13603"/>
                </a:lnTo>
                <a:lnTo>
                  <a:pt x="71593" y="13668"/>
                </a:lnTo>
                <a:lnTo>
                  <a:pt x="85496" y="14806"/>
                </a:lnTo>
                <a:lnTo>
                  <a:pt x="95173" y="17337"/>
                </a:lnTo>
                <a:lnTo>
                  <a:pt x="108361" y="26767"/>
                </a:lnTo>
                <a:lnTo>
                  <a:pt x="116267" y="38047"/>
                </a:lnTo>
                <a:lnTo>
                  <a:pt x="121227" y="50054"/>
                </a:lnTo>
                <a:lnTo>
                  <a:pt x="124183" y="61896"/>
                </a:lnTo>
                <a:lnTo>
                  <a:pt x="125967" y="75238"/>
                </a:lnTo>
                <a:lnTo>
                  <a:pt x="126565" y="90076"/>
                </a:lnTo>
                <a:lnTo>
                  <a:pt x="126109" y="103535"/>
                </a:lnTo>
                <a:lnTo>
                  <a:pt x="124388" y="117793"/>
                </a:lnTo>
                <a:lnTo>
                  <a:pt x="121377" y="130242"/>
                </a:lnTo>
                <a:lnTo>
                  <a:pt x="117067" y="140885"/>
                </a:lnTo>
                <a:lnTo>
                  <a:pt x="111450" y="149721"/>
                </a:lnTo>
                <a:lnTo>
                  <a:pt x="104452" y="156547"/>
                </a:lnTo>
                <a:lnTo>
                  <a:pt x="93153" y="162098"/>
                </a:lnTo>
                <a:lnTo>
                  <a:pt x="79227" y="163950"/>
                </a:lnTo>
                <a:lnTo>
                  <a:pt x="75075" y="163950"/>
                </a:lnTo>
                <a:lnTo>
                  <a:pt x="71753" y="163325"/>
                </a:lnTo>
                <a:lnTo>
                  <a:pt x="69428" y="162075"/>
                </a:lnTo>
                <a:lnTo>
                  <a:pt x="66770" y="160035"/>
                </a:lnTo>
                <a:lnTo>
                  <a:pt x="23917" y="144227"/>
                </a:lnTo>
                <a:lnTo>
                  <a:pt x="23917" y="152962"/>
                </a:lnTo>
                <a:lnTo>
                  <a:pt x="23585" y="158209"/>
                </a:lnTo>
                <a:lnTo>
                  <a:pt x="22921" y="159953"/>
                </a:lnTo>
                <a:lnTo>
                  <a:pt x="21592" y="162618"/>
                </a:lnTo>
                <a:lnTo>
                  <a:pt x="19599" y="164707"/>
                </a:lnTo>
                <a:lnTo>
                  <a:pt x="16941" y="166253"/>
                </a:lnTo>
                <a:lnTo>
                  <a:pt x="14284" y="167783"/>
                </a:lnTo>
                <a:lnTo>
                  <a:pt x="10630" y="168556"/>
                </a:lnTo>
                <a:lnTo>
                  <a:pt x="0" y="168556"/>
                </a:lnTo>
                <a:lnTo>
                  <a:pt x="0" y="173178"/>
                </a:lnTo>
                <a:lnTo>
                  <a:pt x="76404" y="17317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36815" y="640350"/>
            <a:ext cx="203467" cy="156891"/>
          </a:xfrm>
          <a:custGeom>
            <a:avLst/>
            <a:gdLst/>
            <a:ahLst/>
            <a:cxnLst/>
            <a:rect l="l" t="t" r="r" b="b"/>
            <a:pathLst>
              <a:path w="203467" h="156891">
                <a:moveTo>
                  <a:pt x="92847" y="101558"/>
                </a:moveTo>
                <a:lnTo>
                  <a:pt x="93202" y="109034"/>
                </a:lnTo>
                <a:lnTo>
                  <a:pt x="95616" y="121733"/>
                </a:lnTo>
                <a:lnTo>
                  <a:pt x="100315" y="133507"/>
                </a:lnTo>
                <a:lnTo>
                  <a:pt x="107298" y="144359"/>
                </a:lnTo>
                <a:lnTo>
                  <a:pt x="111855" y="149487"/>
                </a:lnTo>
                <a:lnTo>
                  <a:pt x="122003" y="156891"/>
                </a:lnTo>
                <a:lnTo>
                  <a:pt x="130385" y="128387"/>
                </a:lnTo>
                <a:lnTo>
                  <a:pt x="129887" y="120063"/>
                </a:lnTo>
                <a:lnTo>
                  <a:pt x="129888" y="109531"/>
                </a:lnTo>
                <a:lnTo>
                  <a:pt x="130027" y="94661"/>
                </a:lnTo>
                <a:lnTo>
                  <a:pt x="130448" y="82083"/>
                </a:lnTo>
                <a:lnTo>
                  <a:pt x="131216" y="71801"/>
                </a:lnTo>
                <a:lnTo>
                  <a:pt x="127982" y="42580"/>
                </a:lnTo>
                <a:lnTo>
                  <a:pt x="116923" y="48675"/>
                </a:lnTo>
                <a:lnTo>
                  <a:pt x="107630" y="57835"/>
                </a:lnTo>
                <a:lnTo>
                  <a:pt x="102941" y="64535"/>
                </a:lnTo>
                <a:lnTo>
                  <a:pt x="97347" y="75902"/>
                </a:lnTo>
                <a:lnTo>
                  <a:pt x="93976" y="88245"/>
                </a:lnTo>
                <a:lnTo>
                  <a:pt x="92847" y="101558"/>
                </a:lnTo>
                <a:close/>
              </a:path>
              <a:path w="203467" h="156891">
                <a:moveTo>
                  <a:pt x="134127" y="161334"/>
                </a:moveTo>
                <a:lnTo>
                  <a:pt x="148157" y="162815"/>
                </a:lnTo>
                <a:lnTo>
                  <a:pt x="158079" y="162081"/>
                </a:lnTo>
                <a:lnTo>
                  <a:pt x="170646" y="158535"/>
                </a:lnTo>
                <a:lnTo>
                  <a:pt x="181506" y="152047"/>
                </a:lnTo>
                <a:lnTo>
                  <a:pt x="190678" y="142615"/>
                </a:lnTo>
                <a:lnTo>
                  <a:pt x="193629" y="138355"/>
                </a:lnTo>
                <a:lnTo>
                  <a:pt x="199078" y="127306"/>
                </a:lnTo>
                <a:lnTo>
                  <a:pt x="202366" y="114876"/>
                </a:lnTo>
                <a:lnTo>
                  <a:pt x="203467" y="101064"/>
                </a:lnTo>
                <a:lnTo>
                  <a:pt x="203138" y="93706"/>
                </a:lnTo>
                <a:lnTo>
                  <a:pt x="200883" y="81118"/>
                </a:lnTo>
                <a:lnTo>
                  <a:pt x="196491" y="69366"/>
                </a:lnTo>
                <a:lnTo>
                  <a:pt x="194244" y="65050"/>
                </a:lnTo>
                <a:lnTo>
                  <a:pt x="186462" y="54862"/>
                </a:lnTo>
                <a:lnTo>
                  <a:pt x="176394" y="47028"/>
                </a:lnTo>
                <a:lnTo>
                  <a:pt x="172585" y="44949"/>
                </a:lnTo>
                <a:lnTo>
                  <a:pt x="160624" y="40624"/>
                </a:lnTo>
                <a:lnTo>
                  <a:pt x="147825" y="39182"/>
                </a:lnTo>
                <a:lnTo>
                  <a:pt x="140854" y="39548"/>
                </a:lnTo>
                <a:lnTo>
                  <a:pt x="127982" y="42580"/>
                </a:lnTo>
                <a:lnTo>
                  <a:pt x="131216" y="71801"/>
                </a:lnTo>
                <a:lnTo>
                  <a:pt x="132212" y="62359"/>
                </a:lnTo>
                <a:lnTo>
                  <a:pt x="134205" y="56042"/>
                </a:lnTo>
                <a:lnTo>
                  <a:pt x="137361" y="52835"/>
                </a:lnTo>
                <a:lnTo>
                  <a:pt x="140351" y="49627"/>
                </a:lnTo>
                <a:lnTo>
                  <a:pt x="144005" y="48032"/>
                </a:lnTo>
                <a:lnTo>
                  <a:pt x="151811" y="48032"/>
                </a:lnTo>
                <a:lnTo>
                  <a:pt x="154635" y="48903"/>
                </a:lnTo>
                <a:lnTo>
                  <a:pt x="159950" y="53065"/>
                </a:lnTo>
                <a:lnTo>
                  <a:pt x="162275" y="56914"/>
                </a:lnTo>
                <a:lnTo>
                  <a:pt x="163936" y="62194"/>
                </a:lnTo>
                <a:lnTo>
                  <a:pt x="165958" y="75405"/>
                </a:lnTo>
                <a:lnTo>
                  <a:pt x="166428" y="91326"/>
                </a:lnTo>
                <a:lnTo>
                  <a:pt x="166304" y="105158"/>
                </a:lnTo>
                <a:lnTo>
                  <a:pt x="165800" y="119907"/>
                </a:lnTo>
                <a:lnTo>
                  <a:pt x="164943" y="131268"/>
                </a:lnTo>
                <a:lnTo>
                  <a:pt x="163770" y="139243"/>
                </a:lnTo>
                <a:lnTo>
                  <a:pt x="162774" y="144310"/>
                </a:lnTo>
                <a:lnTo>
                  <a:pt x="160615" y="148257"/>
                </a:lnTo>
                <a:lnTo>
                  <a:pt x="157293" y="151087"/>
                </a:lnTo>
                <a:lnTo>
                  <a:pt x="151645" y="154212"/>
                </a:lnTo>
                <a:lnTo>
                  <a:pt x="144005" y="154212"/>
                </a:lnTo>
                <a:lnTo>
                  <a:pt x="140517" y="152666"/>
                </a:lnTo>
                <a:lnTo>
                  <a:pt x="137527" y="149590"/>
                </a:lnTo>
                <a:lnTo>
                  <a:pt x="134537" y="146514"/>
                </a:lnTo>
                <a:lnTo>
                  <a:pt x="132544" y="142023"/>
                </a:lnTo>
                <a:lnTo>
                  <a:pt x="131548" y="136118"/>
                </a:lnTo>
                <a:lnTo>
                  <a:pt x="130385" y="128387"/>
                </a:lnTo>
                <a:lnTo>
                  <a:pt x="122003" y="156891"/>
                </a:lnTo>
                <a:lnTo>
                  <a:pt x="134127" y="161334"/>
                </a:lnTo>
                <a:close/>
              </a:path>
              <a:path w="203467" h="156891">
                <a:moveTo>
                  <a:pt x="20109" y="34243"/>
                </a:moveTo>
                <a:lnTo>
                  <a:pt x="10625" y="42588"/>
                </a:lnTo>
                <a:lnTo>
                  <a:pt x="0" y="50647"/>
                </a:lnTo>
                <a:lnTo>
                  <a:pt x="0" y="55023"/>
                </a:lnTo>
                <a:lnTo>
                  <a:pt x="15280" y="55023"/>
                </a:lnTo>
                <a:lnTo>
                  <a:pt x="15280" y="130509"/>
                </a:lnTo>
                <a:lnTo>
                  <a:pt x="15779" y="138157"/>
                </a:lnTo>
                <a:lnTo>
                  <a:pt x="16609" y="140987"/>
                </a:lnTo>
                <a:lnTo>
                  <a:pt x="17938" y="146053"/>
                </a:lnTo>
                <a:lnTo>
                  <a:pt x="21260" y="150659"/>
                </a:lnTo>
                <a:lnTo>
                  <a:pt x="26409" y="154771"/>
                </a:lnTo>
                <a:lnTo>
                  <a:pt x="31558" y="158884"/>
                </a:lnTo>
                <a:lnTo>
                  <a:pt x="37869" y="160940"/>
                </a:lnTo>
                <a:lnTo>
                  <a:pt x="48477" y="160824"/>
                </a:lnTo>
                <a:lnTo>
                  <a:pt x="60948" y="157487"/>
                </a:lnTo>
                <a:lnTo>
                  <a:pt x="70986" y="149543"/>
                </a:lnTo>
                <a:lnTo>
                  <a:pt x="78563" y="136990"/>
                </a:lnTo>
                <a:lnTo>
                  <a:pt x="74743" y="134243"/>
                </a:lnTo>
                <a:lnTo>
                  <a:pt x="69926" y="142484"/>
                </a:lnTo>
                <a:lnTo>
                  <a:pt x="64777" y="146596"/>
                </a:lnTo>
                <a:lnTo>
                  <a:pt x="57967" y="146596"/>
                </a:lnTo>
                <a:lnTo>
                  <a:pt x="54811" y="144787"/>
                </a:lnTo>
                <a:lnTo>
                  <a:pt x="52154" y="142007"/>
                </a:lnTo>
                <a:lnTo>
                  <a:pt x="50825" y="138092"/>
                </a:lnTo>
                <a:lnTo>
                  <a:pt x="50493" y="133749"/>
                </a:lnTo>
                <a:lnTo>
                  <a:pt x="50493" y="55023"/>
                </a:lnTo>
                <a:lnTo>
                  <a:pt x="78563" y="55023"/>
                </a:lnTo>
                <a:lnTo>
                  <a:pt x="78563" y="42669"/>
                </a:lnTo>
                <a:lnTo>
                  <a:pt x="50493" y="42669"/>
                </a:lnTo>
                <a:lnTo>
                  <a:pt x="50493" y="0"/>
                </a:lnTo>
                <a:lnTo>
                  <a:pt x="46340" y="0"/>
                </a:lnTo>
                <a:lnTo>
                  <a:pt x="42178" y="7151"/>
                </a:lnTo>
                <a:lnTo>
                  <a:pt x="34972" y="17645"/>
                </a:lnTo>
                <a:lnTo>
                  <a:pt x="26907" y="27322"/>
                </a:lnTo>
                <a:lnTo>
                  <a:pt x="20109" y="3424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25490" y="630497"/>
            <a:ext cx="250805" cy="172668"/>
          </a:xfrm>
          <a:custGeom>
            <a:avLst/>
            <a:gdLst/>
            <a:ahLst/>
            <a:cxnLst/>
            <a:rect l="l" t="t" r="r" b="b"/>
            <a:pathLst>
              <a:path w="250805" h="172668">
                <a:moveTo>
                  <a:pt x="87489" y="169886"/>
                </a:moveTo>
                <a:lnTo>
                  <a:pt x="98827" y="164493"/>
                </a:lnTo>
                <a:lnTo>
                  <a:pt x="103603" y="161082"/>
                </a:lnTo>
                <a:lnTo>
                  <a:pt x="112359" y="152124"/>
                </a:lnTo>
                <a:lnTo>
                  <a:pt x="119423" y="140740"/>
                </a:lnTo>
                <a:lnTo>
                  <a:pt x="123108" y="131561"/>
                </a:lnTo>
                <a:lnTo>
                  <a:pt x="126059" y="119252"/>
                </a:lnTo>
                <a:lnTo>
                  <a:pt x="127063" y="106048"/>
                </a:lnTo>
                <a:lnTo>
                  <a:pt x="126892" y="100428"/>
                </a:lnTo>
                <a:lnTo>
                  <a:pt x="124987" y="87574"/>
                </a:lnTo>
                <a:lnTo>
                  <a:pt x="120918" y="76111"/>
                </a:lnTo>
                <a:lnTo>
                  <a:pt x="113597" y="64373"/>
                </a:lnTo>
                <a:lnTo>
                  <a:pt x="104308" y="56075"/>
                </a:lnTo>
                <a:lnTo>
                  <a:pt x="97166" y="51371"/>
                </a:lnTo>
                <a:lnTo>
                  <a:pt x="89525" y="49035"/>
                </a:lnTo>
                <a:lnTo>
                  <a:pt x="81387" y="49035"/>
                </a:lnTo>
                <a:lnTo>
                  <a:pt x="71444" y="50315"/>
                </a:lnTo>
                <a:lnTo>
                  <a:pt x="59849" y="55365"/>
                </a:lnTo>
                <a:lnTo>
                  <a:pt x="48998" y="64251"/>
                </a:lnTo>
                <a:lnTo>
                  <a:pt x="48998" y="0"/>
                </a:lnTo>
                <a:lnTo>
                  <a:pt x="0" y="0"/>
                </a:lnTo>
                <a:lnTo>
                  <a:pt x="0" y="4605"/>
                </a:lnTo>
                <a:lnTo>
                  <a:pt x="4318" y="4770"/>
                </a:lnTo>
                <a:lnTo>
                  <a:pt x="7308" y="5428"/>
                </a:lnTo>
                <a:lnTo>
                  <a:pt x="9135" y="6546"/>
                </a:lnTo>
                <a:lnTo>
                  <a:pt x="12291" y="9392"/>
                </a:lnTo>
                <a:lnTo>
                  <a:pt x="13785" y="13307"/>
                </a:lnTo>
                <a:lnTo>
                  <a:pt x="14118" y="17469"/>
                </a:lnTo>
                <a:lnTo>
                  <a:pt x="14118" y="172553"/>
                </a:lnTo>
                <a:lnTo>
                  <a:pt x="18270" y="172553"/>
                </a:lnTo>
                <a:lnTo>
                  <a:pt x="37869" y="159953"/>
                </a:lnTo>
                <a:lnTo>
                  <a:pt x="42686" y="164444"/>
                </a:lnTo>
                <a:lnTo>
                  <a:pt x="47503" y="167684"/>
                </a:lnTo>
                <a:lnTo>
                  <a:pt x="52486" y="169674"/>
                </a:lnTo>
                <a:lnTo>
                  <a:pt x="50493" y="152370"/>
                </a:lnTo>
                <a:lnTo>
                  <a:pt x="49662" y="147468"/>
                </a:lnTo>
                <a:lnTo>
                  <a:pt x="49164" y="144556"/>
                </a:lnTo>
                <a:lnTo>
                  <a:pt x="48998" y="137828"/>
                </a:lnTo>
                <a:lnTo>
                  <a:pt x="48998" y="75354"/>
                </a:lnTo>
                <a:lnTo>
                  <a:pt x="55642" y="67294"/>
                </a:lnTo>
                <a:lnTo>
                  <a:pt x="62452" y="63247"/>
                </a:lnTo>
                <a:lnTo>
                  <a:pt x="75241" y="63247"/>
                </a:lnTo>
                <a:lnTo>
                  <a:pt x="79726" y="65665"/>
                </a:lnTo>
                <a:lnTo>
                  <a:pt x="82882" y="70485"/>
                </a:lnTo>
                <a:lnTo>
                  <a:pt x="86606" y="78651"/>
                </a:lnTo>
                <a:lnTo>
                  <a:pt x="88933" y="91038"/>
                </a:lnTo>
                <a:lnTo>
                  <a:pt x="89691" y="107299"/>
                </a:lnTo>
                <a:lnTo>
                  <a:pt x="89691" y="108284"/>
                </a:lnTo>
                <a:lnTo>
                  <a:pt x="89335" y="124533"/>
                </a:lnTo>
                <a:lnTo>
                  <a:pt x="88339" y="137097"/>
                </a:lnTo>
                <a:lnTo>
                  <a:pt x="86702" y="145971"/>
                </a:lnTo>
                <a:lnTo>
                  <a:pt x="84542" y="153126"/>
                </a:lnTo>
                <a:lnTo>
                  <a:pt x="82051" y="157913"/>
                </a:lnTo>
                <a:lnTo>
                  <a:pt x="79061" y="160315"/>
                </a:lnTo>
                <a:lnTo>
                  <a:pt x="75905" y="162733"/>
                </a:lnTo>
                <a:lnTo>
                  <a:pt x="72251" y="163934"/>
                </a:lnTo>
                <a:lnTo>
                  <a:pt x="62950" y="163934"/>
                </a:lnTo>
                <a:lnTo>
                  <a:pt x="63116" y="172668"/>
                </a:lnTo>
                <a:lnTo>
                  <a:pt x="69428" y="172668"/>
                </a:lnTo>
                <a:lnTo>
                  <a:pt x="74900" y="172439"/>
                </a:lnTo>
                <a:lnTo>
                  <a:pt x="87489" y="169886"/>
                </a:lnTo>
                <a:close/>
              </a:path>
              <a:path w="250805" h="172668">
                <a:moveTo>
                  <a:pt x="58964" y="162420"/>
                </a:moveTo>
                <a:lnTo>
                  <a:pt x="55808" y="159377"/>
                </a:lnTo>
                <a:lnTo>
                  <a:pt x="52486" y="156350"/>
                </a:lnTo>
                <a:lnTo>
                  <a:pt x="50493" y="152370"/>
                </a:lnTo>
                <a:lnTo>
                  <a:pt x="52486" y="169674"/>
                </a:lnTo>
                <a:lnTo>
                  <a:pt x="57469" y="171681"/>
                </a:lnTo>
                <a:lnTo>
                  <a:pt x="63116" y="172668"/>
                </a:lnTo>
                <a:lnTo>
                  <a:pt x="62950" y="163934"/>
                </a:lnTo>
                <a:lnTo>
                  <a:pt x="58964" y="162420"/>
                </a:lnTo>
                <a:close/>
              </a:path>
              <a:path w="250805" h="172668">
                <a:moveTo>
                  <a:pt x="195827" y="59266"/>
                </a:moveTo>
                <a:lnTo>
                  <a:pt x="199481" y="57144"/>
                </a:lnTo>
                <a:lnTo>
                  <a:pt x="206789" y="57144"/>
                </a:lnTo>
                <a:lnTo>
                  <a:pt x="210776" y="59382"/>
                </a:lnTo>
                <a:lnTo>
                  <a:pt x="213931" y="61964"/>
                </a:lnTo>
                <a:lnTo>
                  <a:pt x="216257" y="65747"/>
                </a:lnTo>
                <a:lnTo>
                  <a:pt x="217752" y="70732"/>
                </a:lnTo>
                <a:lnTo>
                  <a:pt x="219418" y="82531"/>
                </a:lnTo>
                <a:lnTo>
                  <a:pt x="219911" y="98317"/>
                </a:lnTo>
                <a:lnTo>
                  <a:pt x="185695" y="98317"/>
                </a:lnTo>
                <a:lnTo>
                  <a:pt x="185695" y="93942"/>
                </a:lnTo>
                <a:lnTo>
                  <a:pt x="185960" y="86930"/>
                </a:lnTo>
                <a:lnTo>
                  <a:pt x="190016" y="51569"/>
                </a:lnTo>
                <a:lnTo>
                  <a:pt x="178614" y="57294"/>
                </a:lnTo>
                <a:lnTo>
                  <a:pt x="168255" y="66307"/>
                </a:lnTo>
                <a:lnTo>
                  <a:pt x="161899" y="74663"/>
                </a:lnTo>
                <a:lnTo>
                  <a:pt x="156572" y="85775"/>
                </a:lnTo>
                <a:lnTo>
                  <a:pt x="153375" y="98480"/>
                </a:lnTo>
                <a:lnTo>
                  <a:pt x="152310" y="112776"/>
                </a:lnTo>
                <a:lnTo>
                  <a:pt x="152380" y="116543"/>
                </a:lnTo>
                <a:lnTo>
                  <a:pt x="153949" y="130053"/>
                </a:lnTo>
                <a:lnTo>
                  <a:pt x="157580" y="142109"/>
                </a:lnTo>
                <a:lnTo>
                  <a:pt x="163272" y="152715"/>
                </a:lnTo>
                <a:lnTo>
                  <a:pt x="167359" y="157997"/>
                </a:lnTo>
                <a:lnTo>
                  <a:pt x="177108" y="166149"/>
                </a:lnTo>
                <a:lnTo>
                  <a:pt x="188963" y="171039"/>
                </a:lnTo>
                <a:lnTo>
                  <a:pt x="202969" y="172668"/>
                </a:lnTo>
                <a:lnTo>
                  <a:pt x="205689" y="172602"/>
                </a:lnTo>
                <a:lnTo>
                  <a:pt x="218477" y="170277"/>
                </a:lnTo>
                <a:lnTo>
                  <a:pt x="229711" y="164624"/>
                </a:lnTo>
                <a:lnTo>
                  <a:pt x="235751" y="159562"/>
                </a:lnTo>
                <a:lnTo>
                  <a:pt x="243571" y="149924"/>
                </a:lnTo>
                <a:lnTo>
                  <a:pt x="250805" y="137236"/>
                </a:lnTo>
                <a:lnTo>
                  <a:pt x="246652" y="134489"/>
                </a:lnTo>
                <a:lnTo>
                  <a:pt x="241836" y="141727"/>
                </a:lnTo>
                <a:lnTo>
                  <a:pt x="237517" y="146744"/>
                </a:lnTo>
                <a:lnTo>
                  <a:pt x="233365" y="149524"/>
                </a:lnTo>
                <a:lnTo>
                  <a:pt x="229212" y="152320"/>
                </a:lnTo>
                <a:lnTo>
                  <a:pt x="224728" y="153702"/>
                </a:lnTo>
                <a:lnTo>
                  <a:pt x="211440" y="153702"/>
                </a:lnTo>
                <a:lnTo>
                  <a:pt x="204464" y="150248"/>
                </a:lnTo>
                <a:lnTo>
                  <a:pt x="198651" y="143355"/>
                </a:lnTo>
                <a:lnTo>
                  <a:pt x="192111" y="132920"/>
                </a:lnTo>
                <a:lnTo>
                  <a:pt x="188081" y="120840"/>
                </a:lnTo>
                <a:lnTo>
                  <a:pt x="186193" y="106673"/>
                </a:lnTo>
                <a:lnTo>
                  <a:pt x="250805" y="106673"/>
                </a:lnTo>
                <a:lnTo>
                  <a:pt x="250178" y="97880"/>
                </a:lnTo>
                <a:lnTo>
                  <a:pt x="247597" y="84239"/>
                </a:lnTo>
                <a:lnTo>
                  <a:pt x="243107" y="72798"/>
                </a:lnTo>
                <a:lnTo>
                  <a:pt x="236687" y="63560"/>
                </a:lnTo>
                <a:lnTo>
                  <a:pt x="229536" y="57003"/>
                </a:lnTo>
                <a:lnTo>
                  <a:pt x="218240" y="51026"/>
                </a:lnTo>
                <a:lnTo>
                  <a:pt x="205627" y="49035"/>
                </a:lnTo>
                <a:lnTo>
                  <a:pt x="202462" y="49131"/>
                </a:lnTo>
                <a:lnTo>
                  <a:pt x="195827" y="59266"/>
                </a:lnTo>
                <a:close/>
              </a:path>
              <a:path w="250805" h="172668">
                <a:moveTo>
                  <a:pt x="185960" y="86930"/>
                </a:moveTo>
                <a:lnTo>
                  <a:pt x="188301" y="73856"/>
                </a:lnTo>
                <a:lnTo>
                  <a:pt x="193003" y="63494"/>
                </a:lnTo>
                <a:lnTo>
                  <a:pt x="195827" y="59266"/>
                </a:lnTo>
                <a:lnTo>
                  <a:pt x="202462" y="49131"/>
                </a:lnTo>
                <a:lnTo>
                  <a:pt x="190016" y="51569"/>
                </a:lnTo>
                <a:lnTo>
                  <a:pt x="185960" y="8693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13305" y="679532"/>
            <a:ext cx="98993" cy="123633"/>
          </a:xfrm>
          <a:custGeom>
            <a:avLst/>
            <a:gdLst/>
            <a:ahLst/>
            <a:cxnLst/>
            <a:rect l="l" t="t" r="r" b="b"/>
            <a:pathLst>
              <a:path w="98993" h="123633">
                <a:moveTo>
                  <a:pt x="21975" y="11793"/>
                </a:moveTo>
                <a:lnTo>
                  <a:pt x="12955" y="21828"/>
                </a:lnTo>
                <a:lnTo>
                  <a:pt x="9771" y="26685"/>
                </a:lnTo>
                <a:lnTo>
                  <a:pt x="4343" y="38078"/>
                </a:lnTo>
                <a:lnTo>
                  <a:pt x="1085" y="50431"/>
                </a:lnTo>
                <a:lnTo>
                  <a:pt x="0" y="63741"/>
                </a:lnTo>
                <a:lnTo>
                  <a:pt x="305" y="70796"/>
                </a:lnTo>
                <a:lnTo>
                  <a:pt x="2651" y="83703"/>
                </a:lnTo>
                <a:lnTo>
                  <a:pt x="7271" y="95453"/>
                </a:lnTo>
                <a:lnTo>
                  <a:pt x="14118" y="106048"/>
                </a:lnTo>
                <a:lnTo>
                  <a:pt x="16576" y="108886"/>
                </a:lnTo>
                <a:lnTo>
                  <a:pt x="26606" y="117080"/>
                </a:lnTo>
                <a:lnTo>
                  <a:pt x="38364" y="121995"/>
                </a:lnTo>
                <a:lnTo>
                  <a:pt x="51822" y="123633"/>
                </a:lnTo>
                <a:lnTo>
                  <a:pt x="53913" y="123590"/>
                </a:lnTo>
                <a:lnTo>
                  <a:pt x="66392" y="121450"/>
                </a:lnTo>
                <a:lnTo>
                  <a:pt x="78231" y="116082"/>
                </a:lnTo>
                <a:lnTo>
                  <a:pt x="82597" y="113100"/>
                </a:lnTo>
                <a:lnTo>
                  <a:pt x="91514" y="104415"/>
                </a:lnTo>
                <a:lnTo>
                  <a:pt x="98993" y="93070"/>
                </a:lnTo>
                <a:lnTo>
                  <a:pt x="95007" y="90076"/>
                </a:lnTo>
                <a:lnTo>
                  <a:pt x="90024" y="95406"/>
                </a:lnTo>
                <a:lnTo>
                  <a:pt x="85705" y="99008"/>
                </a:lnTo>
                <a:lnTo>
                  <a:pt x="81885" y="100933"/>
                </a:lnTo>
                <a:lnTo>
                  <a:pt x="78231" y="102841"/>
                </a:lnTo>
                <a:lnTo>
                  <a:pt x="74411" y="103795"/>
                </a:lnTo>
                <a:lnTo>
                  <a:pt x="63947" y="103795"/>
                </a:lnTo>
                <a:lnTo>
                  <a:pt x="58465" y="102018"/>
                </a:lnTo>
                <a:lnTo>
                  <a:pt x="53815" y="98432"/>
                </a:lnTo>
                <a:lnTo>
                  <a:pt x="45257" y="88629"/>
                </a:lnTo>
                <a:lnTo>
                  <a:pt x="39364" y="76045"/>
                </a:lnTo>
                <a:lnTo>
                  <a:pt x="37427" y="69806"/>
                </a:lnTo>
                <a:lnTo>
                  <a:pt x="34904" y="57395"/>
                </a:lnTo>
                <a:lnTo>
                  <a:pt x="34049" y="44528"/>
                </a:lnTo>
                <a:lnTo>
                  <a:pt x="34213" y="38497"/>
                </a:lnTo>
                <a:lnTo>
                  <a:pt x="36255" y="24983"/>
                </a:lnTo>
                <a:lnTo>
                  <a:pt x="40693" y="15084"/>
                </a:lnTo>
                <a:lnTo>
                  <a:pt x="43517" y="10840"/>
                </a:lnTo>
                <a:lnTo>
                  <a:pt x="47005" y="8734"/>
                </a:lnTo>
                <a:lnTo>
                  <a:pt x="53649" y="8734"/>
                </a:lnTo>
                <a:lnTo>
                  <a:pt x="59628" y="13932"/>
                </a:lnTo>
                <a:lnTo>
                  <a:pt x="60957" y="17584"/>
                </a:lnTo>
                <a:lnTo>
                  <a:pt x="61455" y="22831"/>
                </a:lnTo>
                <a:lnTo>
                  <a:pt x="62119" y="31138"/>
                </a:lnTo>
                <a:lnTo>
                  <a:pt x="64113" y="36928"/>
                </a:lnTo>
                <a:lnTo>
                  <a:pt x="67435" y="40169"/>
                </a:lnTo>
                <a:lnTo>
                  <a:pt x="70590" y="43409"/>
                </a:lnTo>
                <a:lnTo>
                  <a:pt x="74743" y="45038"/>
                </a:lnTo>
                <a:lnTo>
                  <a:pt x="84376" y="45038"/>
                </a:lnTo>
                <a:lnTo>
                  <a:pt x="88197" y="43623"/>
                </a:lnTo>
                <a:lnTo>
                  <a:pt x="91020" y="40794"/>
                </a:lnTo>
                <a:lnTo>
                  <a:pt x="94010" y="37965"/>
                </a:lnTo>
                <a:lnTo>
                  <a:pt x="95505" y="34181"/>
                </a:lnTo>
                <a:lnTo>
                  <a:pt x="95505" y="21959"/>
                </a:lnTo>
                <a:lnTo>
                  <a:pt x="91851" y="15166"/>
                </a:lnTo>
                <a:lnTo>
                  <a:pt x="84709" y="9096"/>
                </a:lnTo>
                <a:lnTo>
                  <a:pt x="80933" y="6324"/>
                </a:lnTo>
                <a:lnTo>
                  <a:pt x="69572" y="1579"/>
                </a:lnTo>
                <a:lnTo>
                  <a:pt x="55642" y="0"/>
                </a:lnTo>
                <a:lnTo>
                  <a:pt x="44974" y="919"/>
                </a:lnTo>
                <a:lnTo>
                  <a:pt x="32654" y="4824"/>
                </a:lnTo>
                <a:lnTo>
                  <a:pt x="21975" y="1179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30237" y="630497"/>
            <a:ext cx="127229" cy="169181"/>
          </a:xfrm>
          <a:custGeom>
            <a:avLst/>
            <a:gdLst/>
            <a:ahLst/>
            <a:cxnLst/>
            <a:rect l="l" t="t" r="r" b="b"/>
            <a:pathLst>
              <a:path w="127229" h="169181">
                <a:moveTo>
                  <a:pt x="59794" y="169181"/>
                </a:moveTo>
                <a:lnTo>
                  <a:pt x="59794" y="164690"/>
                </a:lnTo>
                <a:lnTo>
                  <a:pt x="54811" y="164016"/>
                </a:lnTo>
                <a:lnTo>
                  <a:pt x="51489" y="162272"/>
                </a:lnTo>
                <a:lnTo>
                  <a:pt x="49994" y="159443"/>
                </a:lnTo>
                <a:lnTo>
                  <a:pt x="48666" y="157370"/>
                </a:lnTo>
                <a:lnTo>
                  <a:pt x="48001" y="152172"/>
                </a:lnTo>
                <a:lnTo>
                  <a:pt x="48001" y="81341"/>
                </a:lnTo>
                <a:lnTo>
                  <a:pt x="51822" y="75601"/>
                </a:lnTo>
                <a:lnTo>
                  <a:pt x="55143" y="71587"/>
                </a:lnTo>
                <a:lnTo>
                  <a:pt x="58465" y="69301"/>
                </a:lnTo>
                <a:lnTo>
                  <a:pt x="61621" y="67014"/>
                </a:lnTo>
                <a:lnTo>
                  <a:pt x="64777" y="65879"/>
                </a:lnTo>
                <a:lnTo>
                  <a:pt x="70424" y="65879"/>
                </a:lnTo>
                <a:lnTo>
                  <a:pt x="74245" y="67935"/>
                </a:lnTo>
                <a:lnTo>
                  <a:pt x="77400" y="71209"/>
                </a:lnTo>
                <a:lnTo>
                  <a:pt x="78895" y="76127"/>
                </a:lnTo>
                <a:lnTo>
                  <a:pt x="79227" y="82180"/>
                </a:lnTo>
                <a:lnTo>
                  <a:pt x="79227" y="152255"/>
                </a:lnTo>
                <a:lnTo>
                  <a:pt x="78563" y="157535"/>
                </a:lnTo>
                <a:lnTo>
                  <a:pt x="74909" y="162437"/>
                </a:lnTo>
                <a:lnTo>
                  <a:pt x="71753" y="164098"/>
                </a:lnTo>
                <a:lnTo>
                  <a:pt x="67601" y="164690"/>
                </a:lnTo>
                <a:lnTo>
                  <a:pt x="67601" y="169181"/>
                </a:lnTo>
                <a:lnTo>
                  <a:pt x="127229" y="169181"/>
                </a:lnTo>
                <a:lnTo>
                  <a:pt x="127229" y="164690"/>
                </a:lnTo>
                <a:lnTo>
                  <a:pt x="122246" y="164098"/>
                </a:lnTo>
                <a:lnTo>
                  <a:pt x="118758" y="162716"/>
                </a:lnTo>
                <a:lnTo>
                  <a:pt x="115436" y="158308"/>
                </a:lnTo>
                <a:lnTo>
                  <a:pt x="114606" y="152748"/>
                </a:lnTo>
                <a:lnTo>
                  <a:pt x="114576" y="94092"/>
                </a:lnTo>
                <a:lnTo>
                  <a:pt x="113811" y="79718"/>
                </a:lnTo>
                <a:lnTo>
                  <a:pt x="111948" y="69926"/>
                </a:lnTo>
                <a:lnTo>
                  <a:pt x="110287" y="64316"/>
                </a:lnTo>
                <a:lnTo>
                  <a:pt x="106799" y="59431"/>
                </a:lnTo>
                <a:lnTo>
                  <a:pt x="101484" y="55269"/>
                </a:lnTo>
                <a:lnTo>
                  <a:pt x="96335" y="51108"/>
                </a:lnTo>
                <a:lnTo>
                  <a:pt x="90024" y="49035"/>
                </a:lnTo>
                <a:lnTo>
                  <a:pt x="76736" y="49035"/>
                </a:lnTo>
                <a:lnTo>
                  <a:pt x="71255" y="50417"/>
                </a:lnTo>
                <a:lnTo>
                  <a:pt x="65774" y="53213"/>
                </a:lnTo>
                <a:lnTo>
                  <a:pt x="60459" y="55993"/>
                </a:lnTo>
                <a:lnTo>
                  <a:pt x="54479" y="60763"/>
                </a:lnTo>
                <a:lnTo>
                  <a:pt x="48001" y="67491"/>
                </a:lnTo>
                <a:lnTo>
                  <a:pt x="48001" y="0"/>
                </a:lnTo>
                <a:lnTo>
                  <a:pt x="0" y="0"/>
                </a:lnTo>
                <a:lnTo>
                  <a:pt x="0" y="4605"/>
                </a:lnTo>
                <a:lnTo>
                  <a:pt x="5315" y="5280"/>
                </a:lnTo>
                <a:lnTo>
                  <a:pt x="8637" y="6694"/>
                </a:lnTo>
                <a:lnTo>
                  <a:pt x="11958" y="11021"/>
                </a:lnTo>
                <a:lnTo>
                  <a:pt x="12789" y="16498"/>
                </a:lnTo>
                <a:lnTo>
                  <a:pt x="12789" y="152748"/>
                </a:lnTo>
                <a:lnTo>
                  <a:pt x="12125" y="158111"/>
                </a:lnTo>
                <a:lnTo>
                  <a:pt x="8470" y="162601"/>
                </a:lnTo>
                <a:lnTo>
                  <a:pt x="0" y="164690"/>
                </a:lnTo>
                <a:lnTo>
                  <a:pt x="0" y="169181"/>
                </a:lnTo>
                <a:lnTo>
                  <a:pt x="59794" y="169181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62500" y="679532"/>
            <a:ext cx="81054" cy="123633"/>
          </a:xfrm>
          <a:custGeom>
            <a:avLst/>
            <a:gdLst/>
            <a:ahLst/>
            <a:cxnLst/>
            <a:rect l="l" t="t" r="r" b="b"/>
            <a:pathLst>
              <a:path w="81054" h="123633">
                <a:moveTo>
                  <a:pt x="11332" y="61119"/>
                </a:moveTo>
                <a:lnTo>
                  <a:pt x="20220" y="68640"/>
                </a:lnTo>
                <a:lnTo>
                  <a:pt x="33385" y="78101"/>
                </a:lnTo>
                <a:lnTo>
                  <a:pt x="42022" y="84006"/>
                </a:lnTo>
                <a:lnTo>
                  <a:pt x="47669" y="88415"/>
                </a:lnTo>
                <a:lnTo>
                  <a:pt x="50161" y="91326"/>
                </a:lnTo>
                <a:lnTo>
                  <a:pt x="52652" y="94238"/>
                </a:lnTo>
                <a:lnTo>
                  <a:pt x="53981" y="97692"/>
                </a:lnTo>
                <a:lnTo>
                  <a:pt x="53981" y="105177"/>
                </a:lnTo>
                <a:lnTo>
                  <a:pt x="52652" y="108137"/>
                </a:lnTo>
                <a:lnTo>
                  <a:pt x="50161" y="110605"/>
                </a:lnTo>
                <a:lnTo>
                  <a:pt x="47503" y="113056"/>
                </a:lnTo>
                <a:lnTo>
                  <a:pt x="44347" y="114273"/>
                </a:lnTo>
                <a:lnTo>
                  <a:pt x="34381" y="114273"/>
                </a:lnTo>
                <a:lnTo>
                  <a:pt x="28070" y="111542"/>
                </a:lnTo>
                <a:lnTo>
                  <a:pt x="21592" y="106048"/>
                </a:lnTo>
                <a:lnTo>
                  <a:pt x="19059" y="103749"/>
                </a:lnTo>
                <a:lnTo>
                  <a:pt x="11725" y="94096"/>
                </a:lnTo>
                <a:lnTo>
                  <a:pt x="5979" y="81341"/>
                </a:lnTo>
                <a:lnTo>
                  <a:pt x="1660" y="81341"/>
                </a:lnTo>
                <a:lnTo>
                  <a:pt x="3654" y="123271"/>
                </a:lnTo>
                <a:lnTo>
                  <a:pt x="7806" y="123271"/>
                </a:lnTo>
                <a:lnTo>
                  <a:pt x="9633" y="119109"/>
                </a:lnTo>
                <a:lnTo>
                  <a:pt x="11958" y="117020"/>
                </a:lnTo>
                <a:lnTo>
                  <a:pt x="15779" y="117020"/>
                </a:lnTo>
                <a:lnTo>
                  <a:pt x="19931" y="118402"/>
                </a:lnTo>
                <a:lnTo>
                  <a:pt x="29399" y="121889"/>
                </a:lnTo>
                <a:lnTo>
                  <a:pt x="36873" y="123633"/>
                </a:lnTo>
                <a:lnTo>
                  <a:pt x="49662" y="123633"/>
                </a:lnTo>
                <a:lnTo>
                  <a:pt x="56306" y="121971"/>
                </a:lnTo>
                <a:lnTo>
                  <a:pt x="62286" y="118649"/>
                </a:lnTo>
                <a:lnTo>
                  <a:pt x="68265" y="115326"/>
                </a:lnTo>
                <a:lnTo>
                  <a:pt x="72916" y="110539"/>
                </a:lnTo>
                <a:lnTo>
                  <a:pt x="76072" y="104305"/>
                </a:lnTo>
                <a:lnTo>
                  <a:pt x="79393" y="98054"/>
                </a:lnTo>
                <a:lnTo>
                  <a:pt x="81054" y="91705"/>
                </a:lnTo>
                <a:lnTo>
                  <a:pt x="81054" y="78052"/>
                </a:lnTo>
                <a:lnTo>
                  <a:pt x="79061" y="71587"/>
                </a:lnTo>
                <a:lnTo>
                  <a:pt x="75241" y="65813"/>
                </a:lnTo>
                <a:lnTo>
                  <a:pt x="72134" y="61951"/>
                </a:lnTo>
                <a:lnTo>
                  <a:pt x="63410" y="53916"/>
                </a:lnTo>
                <a:lnTo>
                  <a:pt x="50825" y="44725"/>
                </a:lnTo>
                <a:lnTo>
                  <a:pt x="46878" y="42042"/>
                </a:lnTo>
                <a:lnTo>
                  <a:pt x="34696" y="33174"/>
                </a:lnTo>
                <a:lnTo>
                  <a:pt x="28236" y="27190"/>
                </a:lnTo>
                <a:lnTo>
                  <a:pt x="26575" y="25118"/>
                </a:lnTo>
                <a:lnTo>
                  <a:pt x="25744" y="20709"/>
                </a:lnTo>
                <a:lnTo>
                  <a:pt x="25744" y="17715"/>
                </a:lnTo>
                <a:lnTo>
                  <a:pt x="26907" y="15067"/>
                </a:lnTo>
                <a:lnTo>
                  <a:pt x="31890" y="10494"/>
                </a:lnTo>
                <a:lnTo>
                  <a:pt x="34714" y="9343"/>
                </a:lnTo>
                <a:lnTo>
                  <a:pt x="43683" y="9343"/>
                </a:lnTo>
                <a:lnTo>
                  <a:pt x="49164" y="11514"/>
                </a:lnTo>
                <a:lnTo>
                  <a:pt x="54645" y="15840"/>
                </a:lnTo>
                <a:lnTo>
                  <a:pt x="56668" y="17614"/>
                </a:lnTo>
                <a:lnTo>
                  <a:pt x="63725" y="26669"/>
                </a:lnTo>
                <a:lnTo>
                  <a:pt x="70590" y="40037"/>
                </a:lnTo>
                <a:lnTo>
                  <a:pt x="74909" y="40037"/>
                </a:lnTo>
                <a:lnTo>
                  <a:pt x="72916" y="246"/>
                </a:lnTo>
                <a:lnTo>
                  <a:pt x="68763" y="246"/>
                </a:lnTo>
                <a:lnTo>
                  <a:pt x="66770" y="3158"/>
                </a:lnTo>
                <a:lnTo>
                  <a:pt x="65275" y="4918"/>
                </a:lnTo>
                <a:lnTo>
                  <a:pt x="62119" y="6481"/>
                </a:lnTo>
                <a:lnTo>
                  <a:pt x="59296" y="6481"/>
                </a:lnTo>
                <a:lnTo>
                  <a:pt x="55143" y="4605"/>
                </a:lnTo>
                <a:lnTo>
                  <a:pt x="49164" y="1529"/>
                </a:lnTo>
                <a:lnTo>
                  <a:pt x="43018" y="0"/>
                </a:lnTo>
                <a:lnTo>
                  <a:pt x="36541" y="0"/>
                </a:lnTo>
                <a:lnTo>
                  <a:pt x="32085" y="183"/>
                </a:lnTo>
                <a:lnTo>
                  <a:pt x="19160" y="3480"/>
                </a:lnTo>
                <a:lnTo>
                  <a:pt x="9467" y="10905"/>
                </a:lnTo>
                <a:lnTo>
                  <a:pt x="2230" y="22825"/>
                </a:lnTo>
                <a:lnTo>
                  <a:pt x="0" y="35300"/>
                </a:lnTo>
                <a:lnTo>
                  <a:pt x="0" y="43541"/>
                </a:lnTo>
                <a:lnTo>
                  <a:pt x="2823" y="51058"/>
                </a:lnTo>
                <a:lnTo>
                  <a:pt x="8304" y="57885"/>
                </a:lnTo>
                <a:lnTo>
                  <a:pt x="11332" y="61119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63652" y="683019"/>
            <a:ext cx="127229" cy="120145"/>
          </a:xfrm>
          <a:custGeom>
            <a:avLst/>
            <a:gdLst/>
            <a:ahLst/>
            <a:cxnLst/>
            <a:rect l="l" t="t" r="r" b="b"/>
            <a:pathLst>
              <a:path w="127229" h="120145">
                <a:moveTo>
                  <a:pt x="114606" y="0"/>
                </a:moveTo>
                <a:lnTo>
                  <a:pt x="66604" y="0"/>
                </a:lnTo>
                <a:lnTo>
                  <a:pt x="66604" y="4622"/>
                </a:lnTo>
                <a:lnTo>
                  <a:pt x="71753" y="5280"/>
                </a:lnTo>
                <a:lnTo>
                  <a:pt x="75241" y="6694"/>
                </a:lnTo>
                <a:lnTo>
                  <a:pt x="78563" y="11021"/>
                </a:lnTo>
                <a:lnTo>
                  <a:pt x="79227" y="16515"/>
                </a:lnTo>
                <a:lnTo>
                  <a:pt x="79227" y="87707"/>
                </a:lnTo>
                <a:lnTo>
                  <a:pt x="74577" y="94287"/>
                </a:lnTo>
                <a:lnTo>
                  <a:pt x="70590" y="98646"/>
                </a:lnTo>
                <a:lnTo>
                  <a:pt x="67268" y="100817"/>
                </a:lnTo>
                <a:lnTo>
                  <a:pt x="62119" y="103186"/>
                </a:lnTo>
                <a:lnTo>
                  <a:pt x="56804" y="103186"/>
                </a:lnTo>
                <a:lnTo>
                  <a:pt x="52984" y="101311"/>
                </a:lnTo>
                <a:lnTo>
                  <a:pt x="49994" y="98235"/>
                </a:lnTo>
                <a:lnTo>
                  <a:pt x="48500" y="93415"/>
                </a:lnTo>
                <a:lnTo>
                  <a:pt x="48001" y="88036"/>
                </a:lnTo>
                <a:lnTo>
                  <a:pt x="48001" y="0"/>
                </a:lnTo>
                <a:lnTo>
                  <a:pt x="0" y="0"/>
                </a:lnTo>
                <a:lnTo>
                  <a:pt x="0" y="4622"/>
                </a:lnTo>
                <a:lnTo>
                  <a:pt x="5315" y="5280"/>
                </a:lnTo>
                <a:lnTo>
                  <a:pt x="8637" y="6694"/>
                </a:lnTo>
                <a:lnTo>
                  <a:pt x="11958" y="11021"/>
                </a:lnTo>
                <a:lnTo>
                  <a:pt x="12789" y="16515"/>
                </a:lnTo>
                <a:lnTo>
                  <a:pt x="12818" y="75814"/>
                </a:lnTo>
                <a:lnTo>
                  <a:pt x="13581" y="90289"/>
                </a:lnTo>
                <a:lnTo>
                  <a:pt x="15446" y="99946"/>
                </a:lnTo>
                <a:lnTo>
                  <a:pt x="17274" y="105341"/>
                </a:lnTo>
                <a:lnTo>
                  <a:pt x="20595" y="110062"/>
                </a:lnTo>
                <a:lnTo>
                  <a:pt x="25744" y="114092"/>
                </a:lnTo>
                <a:lnTo>
                  <a:pt x="31059" y="118139"/>
                </a:lnTo>
                <a:lnTo>
                  <a:pt x="36873" y="120145"/>
                </a:lnTo>
                <a:lnTo>
                  <a:pt x="50493" y="120145"/>
                </a:lnTo>
                <a:lnTo>
                  <a:pt x="56804" y="118632"/>
                </a:lnTo>
                <a:lnTo>
                  <a:pt x="62452" y="115589"/>
                </a:lnTo>
                <a:lnTo>
                  <a:pt x="68099" y="112562"/>
                </a:lnTo>
                <a:lnTo>
                  <a:pt x="73746" y="107710"/>
                </a:lnTo>
                <a:lnTo>
                  <a:pt x="79227" y="101064"/>
                </a:lnTo>
                <a:lnTo>
                  <a:pt x="79227" y="116658"/>
                </a:lnTo>
                <a:lnTo>
                  <a:pt x="127229" y="116658"/>
                </a:lnTo>
                <a:lnTo>
                  <a:pt x="127229" y="112168"/>
                </a:lnTo>
                <a:lnTo>
                  <a:pt x="122246" y="111575"/>
                </a:lnTo>
                <a:lnTo>
                  <a:pt x="118758" y="110194"/>
                </a:lnTo>
                <a:lnTo>
                  <a:pt x="115436" y="105785"/>
                </a:lnTo>
                <a:lnTo>
                  <a:pt x="114606" y="100225"/>
                </a:lnTo>
                <a:lnTo>
                  <a:pt x="114606" y="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41511" y="626500"/>
            <a:ext cx="870842" cy="176665"/>
          </a:xfrm>
          <a:custGeom>
            <a:avLst/>
            <a:gdLst/>
            <a:ahLst/>
            <a:cxnLst/>
            <a:rect l="l" t="t" r="r" b="b"/>
            <a:pathLst>
              <a:path w="870842" h="176665">
                <a:moveTo>
                  <a:pt x="63614" y="173178"/>
                </a:moveTo>
                <a:lnTo>
                  <a:pt x="63614" y="168687"/>
                </a:lnTo>
                <a:lnTo>
                  <a:pt x="57967" y="168358"/>
                </a:lnTo>
                <a:lnTo>
                  <a:pt x="54147" y="167043"/>
                </a:lnTo>
                <a:lnTo>
                  <a:pt x="50327" y="162470"/>
                </a:lnTo>
                <a:lnTo>
                  <a:pt x="49330" y="157206"/>
                </a:lnTo>
                <a:lnTo>
                  <a:pt x="49330" y="56519"/>
                </a:lnTo>
                <a:lnTo>
                  <a:pt x="0" y="56519"/>
                </a:lnTo>
                <a:lnTo>
                  <a:pt x="0" y="61142"/>
                </a:lnTo>
                <a:lnTo>
                  <a:pt x="5481" y="61471"/>
                </a:lnTo>
                <a:lnTo>
                  <a:pt x="9301" y="62770"/>
                </a:lnTo>
                <a:lnTo>
                  <a:pt x="13121" y="67360"/>
                </a:lnTo>
                <a:lnTo>
                  <a:pt x="14118" y="72607"/>
                </a:lnTo>
                <a:lnTo>
                  <a:pt x="14118" y="157206"/>
                </a:lnTo>
                <a:lnTo>
                  <a:pt x="13287" y="162272"/>
                </a:lnTo>
                <a:lnTo>
                  <a:pt x="9135" y="167026"/>
                </a:lnTo>
                <a:lnTo>
                  <a:pt x="5148" y="168523"/>
                </a:lnTo>
                <a:lnTo>
                  <a:pt x="0" y="168687"/>
                </a:lnTo>
                <a:lnTo>
                  <a:pt x="0" y="173178"/>
                </a:lnTo>
                <a:lnTo>
                  <a:pt x="63614" y="173178"/>
                </a:lnTo>
                <a:close/>
              </a:path>
              <a:path w="870842" h="176665">
                <a:moveTo>
                  <a:pt x="191675" y="156712"/>
                </a:moveTo>
                <a:lnTo>
                  <a:pt x="191664" y="99437"/>
                </a:lnTo>
                <a:lnTo>
                  <a:pt x="191101" y="84394"/>
                </a:lnTo>
                <a:lnTo>
                  <a:pt x="189681" y="74992"/>
                </a:lnTo>
                <a:lnTo>
                  <a:pt x="188020" y="68741"/>
                </a:lnTo>
                <a:lnTo>
                  <a:pt x="184698" y="63527"/>
                </a:lnTo>
                <a:lnTo>
                  <a:pt x="179716" y="59332"/>
                </a:lnTo>
                <a:lnTo>
                  <a:pt x="174567" y="55121"/>
                </a:lnTo>
                <a:lnTo>
                  <a:pt x="168255" y="53032"/>
                </a:lnTo>
                <a:lnTo>
                  <a:pt x="154303" y="53032"/>
                </a:lnTo>
                <a:lnTo>
                  <a:pt x="148323" y="54496"/>
                </a:lnTo>
                <a:lnTo>
                  <a:pt x="142676" y="57457"/>
                </a:lnTo>
                <a:lnTo>
                  <a:pt x="137195" y="60401"/>
                </a:lnTo>
                <a:lnTo>
                  <a:pt x="131382" y="65122"/>
                </a:lnTo>
                <a:lnTo>
                  <a:pt x="125402" y="71620"/>
                </a:lnTo>
                <a:lnTo>
                  <a:pt x="125402" y="56519"/>
                </a:lnTo>
                <a:lnTo>
                  <a:pt x="77400" y="56519"/>
                </a:lnTo>
                <a:lnTo>
                  <a:pt x="77400" y="61142"/>
                </a:lnTo>
                <a:lnTo>
                  <a:pt x="82549" y="61800"/>
                </a:lnTo>
                <a:lnTo>
                  <a:pt x="86037" y="63214"/>
                </a:lnTo>
                <a:lnTo>
                  <a:pt x="89193" y="67540"/>
                </a:lnTo>
                <a:lnTo>
                  <a:pt x="90024" y="73035"/>
                </a:lnTo>
                <a:lnTo>
                  <a:pt x="90024" y="156712"/>
                </a:lnTo>
                <a:lnTo>
                  <a:pt x="89359" y="162108"/>
                </a:lnTo>
                <a:lnTo>
                  <a:pt x="87864" y="163950"/>
                </a:lnTo>
                <a:lnTo>
                  <a:pt x="85871" y="166598"/>
                </a:lnTo>
                <a:lnTo>
                  <a:pt x="82217" y="168178"/>
                </a:lnTo>
                <a:lnTo>
                  <a:pt x="77400" y="168687"/>
                </a:lnTo>
                <a:lnTo>
                  <a:pt x="77400" y="173178"/>
                </a:lnTo>
                <a:lnTo>
                  <a:pt x="136863" y="173178"/>
                </a:lnTo>
                <a:lnTo>
                  <a:pt x="136863" y="168687"/>
                </a:lnTo>
                <a:lnTo>
                  <a:pt x="132544" y="168095"/>
                </a:lnTo>
                <a:lnTo>
                  <a:pt x="129388" y="166648"/>
                </a:lnTo>
                <a:lnTo>
                  <a:pt x="126233" y="161993"/>
                </a:lnTo>
                <a:lnTo>
                  <a:pt x="125402" y="156466"/>
                </a:lnTo>
                <a:lnTo>
                  <a:pt x="125402" y="85207"/>
                </a:lnTo>
                <a:lnTo>
                  <a:pt x="131548" y="74992"/>
                </a:lnTo>
                <a:lnTo>
                  <a:pt x="138192" y="69876"/>
                </a:lnTo>
                <a:lnTo>
                  <a:pt x="147659" y="69876"/>
                </a:lnTo>
                <a:lnTo>
                  <a:pt x="151479" y="71932"/>
                </a:lnTo>
                <a:lnTo>
                  <a:pt x="154635" y="75239"/>
                </a:lnTo>
                <a:lnTo>
                  <a:pt x="156130" y="80223"/>
                </a:lnTo>
                <a:lnTo>
                  <a:pt x="156462" y="86260"/>
                </a:lnTo>
                <a:lnTo>
                  <a:pt x="156462" y="155956"/>
                </a:lnTo>
                <a:lnTo>
                  <a:pt x="155798" y="161121"/>
                </a:lnTo>
                <a:lnTo>
                  <a:pt x="152476" y="166269"/>
                </a:lnTo>
                <a:lnTo>
                  <a:pt x="149320" y="168095"/>
                </a:lnTo>
                <a:lnTo>
                  <a:pt x="144835" y="168687"/>
                </a:lnTo>
                <a:lnTo>
                  <a:pt x="144835" y="173178"/>
                </a:lnTo>
                <a:lnTo>
                  <a:pt x="204464" y="173178"/>
                </a:lnTo>
                <a:lnTo>
                  <a:pt x="204464" y="168687"/>
                </a:lnTo>
                <a:lnTo>
                  <a:pt x="199315" y="168095"/>
                </a:lnTo>
                <a:lnTo>
                  <a:pt x="195827" y="166714"/>
                </a:lnTo>
                <a:lnTo>
                  <a:pt x="192505" y="162305"/>
                </a:lnTo>
                <a:lnTo>
                  <a:pt x="191675" y="156712"/>
                </a:lnTo>
                <a:close/>
              </a:path>
              <a:path w="870842" h="176665">
                <a:moveTo>
                  <a:pt x="262432" y="144194"/>
                </a:moveTo>
                <a:lnTo>
                  <a:pt x="262432" y="135789"/>
                </a:lnTo>
                <a:lnTo>
                  <a:pt x="266562" y="110737"/>
                </a:lnTo>
                <a:lnTo>
                  <a:pt x="254898" y="117109"/>
                </a:lnTo>
                <a:lnTo>
                  <a:pt x="245873" y="122806"/>
                </a:lnTo>
                <a:lnTo>
                  <a:pt x="239510" y="127827"/>
                </a:lnTo>
                <a:lnTo>
                  <a:pt x="230498" y="139742"/>
                </a:lnTo>
                <a:lnTo>
                  <a:pt x="227883" y="151843"/>
                </a:lnTo>
                <a:lnTo>
                  <a:pt x="227883" y="158407"/>
                </a:lnTo>
                <a:lnTo>
                  <a:pt x="230043" y="163884"/>
                </a:lnTo>
                <a:lnTo>
                  <a:pt x="234527" y="168243"/>
                </a:lnTo>
                <a:lnTo>
                  <a:pt x="239012" y="172619"/>
                </a:lnTo>
                <a:lnTo>
                  <a:pt x="244659" y="174790"/>
                </a:lnTo>
                <a:lnTo>
                  <a:pt x="251303" y="174790"/>
                </a:lnTo>
                <a:lnTo>
                  <a:pt x="255302" y="174542"/>
                </a:lnTo>
                <a:lnTo>
                  <a:pt x="266087" y="171630"/>
                </a:lnTo>
                <a:lnTo>
                  <a:pt x="266584" y="150462"/>
                </a:lnTo>
                <a:lnTo>
                  <a:pt x="263760" y="147550"/>
                </a:lnTo>
                <a:lnTo>
                  <a:pt x="262432" y="144194"/>
                </a:lnTo>
                <a:close/>
              </a:path>
              <a:path w="870842" h="176665">
                <a:moveTo>
                  <a:pt x="265587" y="84878"/>
                </a:moveTo>
                <a:lnTo>
                  <a:pt x="263926" y="81424"/>
                </a:lnTo>
                <a:lnTo>
                  <a:pt x="260771" y="77854"/>
                </a:lnTo>
                <a:lnTo>
                  <a:pt x="258445" y="75272"/>
                </a:lnTo>
                <a:lnTo>
                  <a:pt x="257283" y="73117"/>
                </a:lnTo>
                <a:lnTo>
                  <a:pt x="257283" y="69366"/>
                </a:lnTo>
                <a:lnTo>
                  <a:pt x="260438" y="66126"/>
                </a:lnTo>
                <a:lnTo>
                  <a:pt x="264092" y="63708"/>
                </a:lnTo>
                <a:lnTo>
                  <a:pt x="268577" y="62507"/>
                </a:lnTo>
                <a:lnTo>
                  <a:pt x="277380" y="62507"/>
                </a:lnTo>
                <a:lnTo>
                  <a:pt x="280370" y="63362"/>
                </a:lnTo>
                <a:lnTo>
                  <a:pt x="283027" y="65073"/>
                </a:lnTo>
                <a:lnTo>
                  <a:pt x="285685" y="66767"/>
                </a:lnTo>
                <a:lnTo>
                  <a:pt x="287512" y="68774"/>
                </a:lnTo>
                <a:lnTo>
                  <a:pt x="289505" y="73347"/>
                </a:lnTo>
                <a:lnTo>
                  <a:pt x="290003" y="78891"/>
                </a:lnTo>
                <a:lnTo>
                  <a:pt x="290003" y="99436"/>
                </a:lnTo>
                <a:lnTo>
                  <a:pt x="280847" y="103689"/>
                </a:lnTo>
                <a:lnTo>
                  <a:pt x="266562" y="110737"/>
                </a:lnTo>
                <a:lnTo>
                  <a:pt x="262432" y="135789"/>
                </a:lnTo>
                <a:lnTo>
                  <a:pt x="264092" y="131249"/>
                </a:lnTo>
                <a:lnTo>
                  <a:pt x="267248" y="126758"/>
                </a:lnTo>
                <a:lnTo>
                  <a:pt x="269541" y="123905"/>
                </a:lnTo>
                <a:lnTo>
                  <a:pt x="278359" y="115620"/>
                </a:lnTo>
                <a:lnTo>
                  <a:pt x="290003" y="107792"/>
                </a:lnTo>
                <a:lnTo>
                  <a:pt x="290003" y="146843"/>
                </a:lnTo>
                <a:lnTo>
                  <a:pt x="284522" y="151514"/>
                </a:lnTo>
                <a:lnTo>
                  <a:pt x="279539" y="153834"/>
                </a:lnTo>
                <a:lnTo>
                  <a:pt x="271567" y="153834"/>
                </a:lnTo>
                <a:lnTo>
                  <a:pt x="268743" y="152715"/>
                </a:lnTo>
                <a:lnTo>
                  <a:pt x="266584" y="150462"/>
                </a:lnTo>
                <a:lnTo>
                  <a:pt x="266087" y="171630"/>
                </a:lnTo>
                <a:lnTo>
                  <a:pt x="277637" y="165436"/>
                </a:lnTo>
                <a:lnTo>
                  <a:pt x="290003" y="155956"/>
                </a:lnTo>
                <a:lnTo>
                  <a:pt x="290834" y="162272"/>
                </a:lnTo>
                <a:lnTo>
                  <a:pt x="293159" y="166993"/>
                </a:lnTo>
                <a:lnTo>
                  <a:pt x="296980" y="170119"/>
                </a:lnTo>
                <a:lnTo>
                  <a:pt x="300634" y="173244"/>
                </a:lnTo>
                <a:lnTo>
                  <a:pt x="305949" y="174790"/>
                </a:lnTo>
                <a:lnTo>
                  <a:pt x="318406" y="174790"/>
                </a:lnTo>
                <a:lnTo>
                  <a:pt x="323555" y="173408"/>
                </a:lnTo>
                <a:lnTo>
                  <a:pt x="328040" y="170612"/>
                </a:lnTo>
                <a:lnTo>
                  <a:pt x="332524" y="167832"/>
                </a:lnTo>
                <a:lnTo>
                  <a:pt x="336843" y="163358"/>
                </a:lnTo>
                <a:lnTo>
                  <a:pt x="340995" y="157206"/>
                </a:lnTo>
                <a:lnTo>
                  <a:pt x="337175" y="154212"/>
                </a:lnTo>
                <a:lnTo>
                  <a:pt x="335016" y="157288"/>
                </a:lnTo>
                <a:lnTo>
                  <a:pt x="332690" y="158834"/>
                </a:lnTo>
                <a:lnTo>
                  <a:pt x="329534" y="158834"/>
                </a:lnTo>
                <a:lnTo>
                  <a:pt x="326212" y="156153"/>
                </a:lnTo>
                <a:lnTo>
                  <a:pt x="325382" y="153406"/>
                </a:lnTo>
                <a:lnTo>
                  <a:pt x="325216" y="150050"/>
                </a:lnTo>
                <a:lnTo>
                  <a:pt x="325216" y="86885"/>
                </a:lnTo>
                <a:lnTo>
                  <a:pt x="324551" y="78858"/>
                </a:lnTo>
                <a:lnTo>
                  <a:pt x="323389" y="75354"/>
                </a:lnTo>
                <a:lnTo>
                  <a:pt x="321396" y="69876"/>
                </a:lnTo>
                <a:lnTo>
                  <a:pt x="317243" y="64777"/>
                </a:lnTo>
                <a:lnTo>
                  <a:pt x="310765" y="60072"/>
                </a:lnTo>
                <a:lnTo>
                  <a:pt x="298197" y="54531"/>
                </a:lnTo>
                <a:lnTo>
                  <a:pt x="284190" y="53032"/>
                </a:lnTo>
                <a:lnTo>
                  <a:pt x="282451" y="53049"/>
                </a:lnTo>
                <a:lnTo>
                  <a:pt x="269738" y="54260"/>
                </a:lnTo>
                <a:lnTo>
                  <a:pt x="257449" y="57391"/>
                </a:lnTo>
                <a:lnTo>
                  <a:pt x="248978" y="60303"/>
                </a:lnTo>
                <a:lnTo>
                  <a:pt x="242168" y="64481"/>
                </a:lnTo>
                <a:lnTo>
                  <a:pt x="237517" y="69926"/>
                </a:lnTo>
                <a:lnTo>
                  <a:pt x="232700" y="75387"/>
                </a:lnTo>
                <a:lnTo>
                  <a:pt x="230209" y="81095"/>
                </a:lnTo>
                <a:lnTo>
                  <a:pt x="230209" y="91326"/>
                </a:lnTo>
                <a:lnTo>
                  <a:pt x="232036" y="95027"/>
                </a:lnTo>
                <a:lnTo>
                  <a:pt x="235690" y="98186"/>
                </a:lnTo>
                <a:lnTo>
                  <a:pt x="239178" y="101344"/>
                </a:lnTo>
                <a:lnTo>
                  <a:pt x="243663" y="102939"/>
                </a:lnTo>
                <a:lnTo>
                  <a:pt x="253961" y="102939"/>
                </a:lnTo>
                <a:lnTo>
                  <a:pt x="257947" y="101492"/>
                </a:lnTo>
                <a:lnTo>
                  <a:pt x="260937" y="98630"/>
                </a:lnTo>
                <a:lnTo>
                  <a:pt x="264092" y="95751"/>
                </a:lnTo>
                <a:lnTo>
                  <a:pt x="265587" y="92280"/>
                </a:lnTo>
                <a:lnTo>
                  <a:pt x="265587" y="84878"/>
                </a:lnTo>
                <a:close/>
              </a:path>
              <a:path w="870842" h="176665">
                <a:moveTo>
                  <a:pt x="380908" y="64825"/>
                </a:moveTo>
                <a:lnTo>
                  <a:pt x="371889" y="74860"/>
                </a:lnTo>
                <a:lnTo>
                  <a:pt x="368735" y="79681"/>
                </a:lnTo>
                <a:lnTo>
                  <a:pt x="363349" y="91084"/>
                </a:lnTo>
                <a:lnTo>
                  <a:pt x="360154" y="103449"/>
                </a:lnTo>
                <a:lnTo>
                  <a:pt x="359099" y="116773"/>
                </a:lnTo>
                <a:lnTo>
                  <a:pt x="359396" y="123829"/>
                </a:lnTo>
                <a:lnTo>
                  <a:pt x="361699" y="136736"/>
                </a:lnTo>
                <a:lnTo>
                  <a:pt x="366298" y="148486"/>
                </a:lnTo>
                <a:lnTo>
                  <a:pt x="373218" y="159081"/>
                </a:lnTo>
                <a:lnTo>
                  <a:pt x="385499" y="170065"/>
                </a:lnTo>
                <a:lnTo>
                  <a:pt x="397256" y="175016"/>
                </a:lnTo>
                <a:lnTo>
                  <a:pt x="410755" y="176665"/>
                </a:lnTo>
                <a:lnTo>
                  <a:pt x="412847" y="176623"/>
                </a:lnTo>
                <a:lnTo>
                  <a:pt x="425326" y="174483"/>
                </a:lnTo>
                <a:lnTo>
                  <a:pt x="437165" y="169115"/>
                </a:lnTo>
                <a:lnTo>
                  <a:pt x="441531" y="166132"/>
                </a:lnTo>
                <a:lnTo>
                  <a:pt x="450447" y="157448"/>
                </a:lnTo>
                <a:lnTo>
                  <a:pt x="457927" y="146102"/>
                </a:lnTo>
                <a:lnTo>
                  <a:pt x="454107" y="143109"/>
                </a:lnTo>
                <a:lnTo>
                  <a:pt x="448958" y="148438"/>
                </a:lnTo>
                <a:lnTo>
                  <a:pt x="444639" y="152041"/>
                </a:lnTo>
                <a:lnTo>
                  <a:pt x="440985" y="153965"/>
                </a:lnTo>
                <a:lnTo>
                  <a:pt x="437165" y="155873"/>
                </a:lnTo>
                <a:lnTo>
                  <a:pt x="433344" y="156827"/>
                </a:lnTo>
                <a:lnTo>
                  <a:pt x="422880" y="156827"/>
                </a:lnTo>
                <a:lnTo>
                  <a:pt x="417399" y="155051"/>
                </a:lnTo>
                <a:lnTo>
                  <a:pt x="412749" y="151465"/>
                </a:lnTo>
                <a:lnTo>
                  <a:pt x="404250" y="141662"/>
                </a:lnTo>
                <a:lnTo>
                  <a:pt x="398298" y="129077"/>
                </a:lnTo>
                <a:lnTo>
                  <a:pt x="396361" y="122839"/>
                </a:lnTo>
                <a:lnTo>
                  <a:pt x="393838" y="110427"/>
                </a:lnTo>
                <a:lnTo>
                  <a:pt x="392983" y="97561"/>
                </a:lnTo>
                <a:lnTo>
                  <a:pt x="393157" y="91529"/>
                </a:lnTo>
                <a:lnTo>
                  <a:pt x="395259" y="78016"/>
                </a:lnTo>
                <a:lnTo>
                  <a:pt x="399627" y="68116"/>
                </a:lnTo>
                <a:lnTo>
                  <a:pt x="402451" y="63872"/>
                </a:lnTo>
                <a:lnTo>
                  <a:pt x="405939" y="61767"/>
                </a:lnTo>
                <a:lnTo>
                  <a:pt x="412582" y="61767"/>
                </a:lnTo>
                <a:lnTo>
                  <a:pt x="414742" y="62803"/>
                </a:lnTo>
                <a:lnTo>
                  <a:pt x="418728" y="66965"/>
                </a:lnTo>
                <a:lnTo>
                  <a:pt x="419891" y="70616"/>
                </a:lnTo>
                <a:lnTo>
                  <a:pt x="420389" y="75864"/>
                </a:lnTo>
                <a:lnTo>
                  <a:pt x="421219" y="84171"/>
                </a:lnTo>
                <a:lnTo>
                  <a:pt x="423213" y="89961"/>
                </a:lnTo>
                <a:lnTo>
                  <a:pt x="426368" y="93201"/>
                </a:lnTo>
                <a:lnTo>
                  <a:pt x="429524" y="96442"/>
                </a:lnTo>
                <a:lnTo>
                  <a:pt x="433677" y="98070"/>
                </a:lnTo>
                <a:lnTo>
                  <a:pt x="443310" y="98070"/>
                </a:lnTo>
                <a:lnTo>
                  <a:pt x="447130" y="96656"/>
                </a:lnTo>
                <a:lnTo>
                  <a:pt x="450120" y="93827"/>
                </a:lnTo>
                <a:lnTo>
                  <a:pt x="452944" y="90997"/>
                </a:lnTo>
                <a:lnTo>
                  <a:pt x="454439" y="87214"/>
                </a:lnTo>
                <a:lnTo>
                  <a:pt x="454439" y="74992"/>
                </a:lnTo>
                <a:lnTo>
                  <a:pt x="450785" y="68198"/>
                </a:lnTo>
                <a:lnTo>
                  <a:pt x="443642" y="62129"/>
                </a:lnTo>
                <a:lnTo>
                  <a:pt x="439867" y="59357"/>
                </a:lnTo>
                <a:lnTo>
                  <a:pt x="428506" y="54612"/>
                </a:lnTo>
                <a:lnTo>
                  <a:pt x="414576" y="53032"/>
                </a:lnTo>
                <a:lnTo>
                  <a:pt x="403908" y="53952"/>
                </a:lnTo>
                <a:lnTo>
                  <a:pt x="391588" y="57857"/>
                </a:lnTo>
                <a:lnTo>
                  <a:pt x="380908" y="64825"/>
                </a:lnTo>
                <a:close/>
              </a:path>
              <a:path w="870842" h="176665">
                <a:moveTo>
                  <a:pt x="492088" y="48153"/>
                </a:moveTo>
                <a:lnTo>
                  <a:pt x="482590" y="56467"/>
                </a:lnTo>
                <a:lnTo>
                  <a:pt x="471879" y="64497"/>
                </a:lnTo>
                <a:lnTo>
                  <a:pt x="471879" y="68873"/>
                </a:lnTo>
                <a:lnTo>
                  <a:pt x="487326" y="68873"/>
                </a:lnTo>
                <a:lnTo>
                  <a:pt x="487326" y="144359"/>
                </a:lnTo>
                <a:lnTo>
                  <a:pt x="487658" y="152008"/>
                </a:lnTo>
                <a:lnTo>
                  <a:pt x="488488" y="154837"/>
                </a:lnTo>
                <a:lnTo>
                  <a:pt x="489983" y="159903"/>
                </a:lnTo>
                <a:lnTo>
                  <a:pt x="493305" y="164509"/>
                </a:lnTo>
                <a:lnTo>
                  <a:pt x="498454" y="168622"/>
                </a:lnTo>
                <a:lnTo>
                  <a:pt x="503603" y="172734"/>
                </a:lnTo>
                <a:lnTo>
                  <a:pt x="509915" y="174790"/>
                </a:lnTo>
                <a:lnTo>
                  <a:pt x="520522" y="174674"/>
                </a:lnTo>
                <a:lnTo>
                  <a:pt x="532993" y="171337"/>
                </a:lnTo>
                <a:lnTo>
                  <a:pt x="543032" y="163394"/>
                </a:lnTo>
                <a:lnTo>
                  <a:pt x="550608" y="150840"/>
                </a:lnTo>
                <a:lnTo>
                  <a:pt x="546788" y="148093"/>
                </a:lnTo>
                <a:lnTo>
                  <a:pt x="541805" y="156334"/>
                </a:lnTo>
                <a:lnTo>
                  <a:pt x="536656" y="160446"/>
                </a:lnTo>
                <a:lnTo>
                  <a:pt x="529846" y="160446"/>
                </a:lnTo>
                <a:lnTo>
                  <a:pt x="526857" y="158637"/>
                </a:lnTo>
                <a:lnTo>
                  <a:pt x="524199" y="155857"/>
                </a:lnTo>
                <a:lnTo>
                  <a:pt x="522870" y="151942"/>
                </a:lnTo>
                <a:lnTo>
                  <a:pt x="522538" y="147599"/>
                </a:lnTo>
                <a:lnTo>
                  <a:pt x="522538" y="68873"/>
                </a:lnTo>
                <a:lnTo>
                  <a:pt x="550608" y="68873"/>
                </a:lnTo>
                <a:lnTo>
                  <a:pt x="550608" y="56519"/>
                </a:lnTo>
                <a:lnTo>
                  <a:pt x="522538" y="56519"/>
                </a:lnTo>
                <a:lnTo>
                  <a:pt x="522538" y="13850"/>
                </a:lnTo>
                <a:lnTo>
                  <a:pt x="518386" y="13850"/>
                </a:lnTo>
                <a:lnTo>
                  <a:pt x="514224" y="21001"/>
                </a:lnTo>
                <a:lnTo>
                  <a:pt x="507017" y="31496"/>
                </a:lnTo>
                <a:lnTo>
                  <a:pt x="498952" y="41172"/>
                </a:lnTo>
                <a:lnTo>
                  <a:pt x="492088" y="48153"/>
                </a:lnTo>
                <a:close/>
              </a:path>
              <a:path w="870842" h="176665">
                <a:moveTo>
                  <a:pt x="612064" y="19344"/>
                </a:moveTo>
                <a:lnTo>
                  <a:pt x="612064" y="14014"/>
                </a:lnTo>
                <a:lnTo>
                  <a:pt x="610237" y="9458"/>
                </a:lnTo>
                <a:lnTo>
                  <a:pt x="606417" y="5675"/>
                </a:lnTo>
                <a:lnTo>
                  <a:pt x="602763" y="1891"/>
                </a:lnTo>
                <a:lnTo>
                  <a:pt x="598112" y="0"/>
                </a:lnTo>
                <a:lnTo>
                  <a:pt x="587150" y="0"/>
                </a:lnTo>
                <a:lnTo>
                  <a:pt x="582665" y="1891"/>
                </a:lnTo>
                <a:lnTo>
                  <a:pt x="578845" y="5675"/>
                </a:lnTo>
                <a:lnTo>
                  <a:pt x="575025" y="9458"/>
                </a:lnTo>
                <a:lnTo>
                  <a:pt x="573197" y="14014"/>
                </a:lnTo>
                <a:lnTo>
                  <a:pt x="573197" y="24657"/>
                </a:lnTo>
                <a:lnTo>
                  <a:pt x="575025" y="29197"/>
                </a:lnTo>
                <a:lnTo>
                  <a:pt x="578845" y="32931"/>
                </a:lnTo>
                <a:lnTo>
                  <a:pt x="582665" y="36682"/>
                </a:lnTo>
                <a:lnTo>
                  <a:pt x="587150" y="38557"/>
                </a:lnTo>
                <a:lnTo>
                  <a:pt x="597946" y="38557"/>
                </a:lnTo>
                <a:lnTo>
                  <a:pt x="602597" y="36682"/>
                </a:lnTo>
                <a:lnTo>
                  <a:pt x="606417" y="32931"/>
                </a:lnTo>
                <a:lnTo>
                  <a:pt x="610237" y="29197"/>
                </a:lnTo>
                <a:lnTo>
                  <a:pt x="612064" y="24657"/>
                </a:lnTo>
                <a:lnTo>
                  <a:pt x="612064" y="19344"/>
                </a:lnTo>
                <a:close/>
              </a:path>
              <a:path w="870842" h="176665">
                <a:moveTo>
                  <a:pt x="624521" y="173178"/>
                </a:moveTo>
                <a:lnTo>
                  <a:pt x="624521" y="168687"/>
                </a:lnTo>
                <a:lnTo>
                  <a:pt x="618874" y="168358"/>
                </a:lnTo>
                <a:lnTo>
                  <a:pt x="615054" y="167043"/>
                </a:lnTo>
                <a:lnTo>
                  <a:pt x="611234" y="162470"/>
                </a:lnTo>
                <a:lnTo>
                  <a:pt x="610237" y="157206"/>
                </a:lnTo>
                <a:lnTo>
                  <a:pt x="610237" y="56519"/>
                </a:lnTo>
                <a:lnTo>
                  <a:pt x="560906" y="56519"/>
                </a:lnTo>
                <a:lnTo>
                  <a:pt x="560906" y="61142"/>
                </a:lnTo>
                <a:lnTo>
                  <a:pt x="566388" y="61471"/>
                </a:lnTo>
                <a:lnTo>
                  <a:pt x="570208" y="62770"/>
                </a:lnTo>
                <a:lnTo>
                  <a:pt x="574028" y="67360"/>
                </a:lnTo>
                <a:lnTo>
                  <a:pt x="575025" y="72607"/>
                </a:lnTo>
                <a:lnTo>
                  <a:pt x="575025" y="157206"/>
                </a:lnTo>
                <a:lnTo>
                  <a:pt x="574194" y="162272"/>
                </a:lnTo>
                <a:lnTo>
                  <a:pt x="572367" y="164197"/>
                </a:lnTo>
                <a:lnTo>
                  <a:pt x="569876" y="167026"/>
                </a:lnTo>
                <a:lnTo>
                  <a:pt x="566055" y="168523"/>
                </a:lnTo>
                <a:lnTo>
                  <a:pt x="560906" y="168687"/>
                </a:lnTo>
                <a:lnTo>
                  <a:pt x="560906" y="173178"/>
                </a:lnTo>
                <a:lnTo>
                  <a:pt x="624521" y="173178"/>
                </a:lnTo>
                <a:close/>
              </a:path>
              <a:path w="870842" h="176665">
                <a:moveTo>
                  <a:pt x="736470" y="85092"/>
                </a:moveTo>
                <a:lnTo>
                  <a:pt x="741121" y="74104"/>
                </a:lnTo>
                <a:lnTo>
                  <a:pt x="744775" y="67491"/>
                </a:lnTo>
                <a:lnTo>
                  <a:pt x="749426" y="63000"/>
                </a:lnTo>
                <a:lnTo>
                  <a:pt x="752415" y="61635"/>
                </a:lnTo>
                <a:lnTo>
                  <a:pt x="756069" y="61142"/>
                </a:lnTo>
                <a:lnTo>
                  <a:pt x="756069" y="56519"/>
                </a:lnTo>
                <a:lnTo>
                  <a:pt x="717535" y="56519"/>
                </a:lnTo>
                <a:lnTo>
                  <a:pt x="717535" y="61142"/>
                </a:lnTo>
                <a:lnTo>
                  <a:pt x="722352" y="61306"/>
                </a:lnTo>
                <a:lnTo>
                  <a:pt x="725674" y="62194"/>
                </a:lnTo>
                <a:lnTo>
                  <a:pt x="727667" y="63823"/>
                </a:lnTo>
                <a:lnTo>
                  <a:pt x="730491" y="67540"/>
                </a:lnTo>
                <a:lnTo>
                  <a:pt x="730491" y="74614"/>
                </a:lnTo>
                <a:lnTo>
                  <a:pt x="728165" y="82263"/>
                </a:lnTo>
                <a:lnTo>
                  <a:pt x="723681" y="93070"/>
                </a:lnTo>
                <a:lnTo>
                  <a:pt x="708234" y="130887"/>
                </a:lnTo>
                <a:lnTo>
                  <a:pt x="688800" y="87082"/>
                </a:lnTo>
                <a:lnTo>
                  <a:pt x="685146" y="78611"/>
                </a:lnTo>
                <a:lnTo>
                  <a:pt x="683319" y="72821"/>
                </a:lnTo>
                <a:lnTo>
                  <a:pt x="683319" y="69745"/>
                </a:lnTo>
                <a:lnTo>
                  <a:pt x="684316" y="65090"/>
                </a:lnTo>
                <a:lnTo>
                  <a:pt x="687804" y="61849"/>
                </a:lnTo>
                <a:lnTo>
                  <a:pt x="690461" y="61142"/>
                </a:lnTo>
                <a:lnTo>
                  <a:pt x="694448" y="61142"/>
                </a:lnTo>
                <a:lnTo>
                  <a:pt x="694448" y="56519"/>
                </a:lnTo>
                <a:lnTo>
                  <a:pt x="631829" y="56519"/>
                </a:lnTo>
                <a:lnTo>
                  <a:pt x="631829" y="61142"/>
                </a:lnTo>
                <a:lnTo>
                  <a:pt x="635484" y="61882"/>
                </a:lnTo>
                <a:lnTo>
                  <a:pt x="638473" y="63346"/>
                </a:lnTo>
                <a:lnTo>
                  <a:pt x="640300" y="65501"/>
                </a:lnTo>
                <a:lnTo>
                  <a:pt x="642958" y="68412"/>
                </a:lnTo>
                <a:lnTo>
                  <a:pt x="646778" y="75321"/>
                </a:lnTo>
                <a:lnTo>
                  <a:pt x="651595" y="86210"/>
                </a:lnTo>
                <a:lnTo>
                  <a:pt x="691292" y="176665"/>
                </a:lnTo>
                <a:lnTo>
                  <a:pt x="697105" y="176665"/>
                </a:lnTo>
                <a:lnTo>
                  <a:pt x="736470" y="85092"/>
                </a:lnTo>
                <a:close/>
              </a:path>
              <a:path w="870842" h="176665">
                <a:moveTo>
                  <a:pt x="815698" y="63264"/>
                </a:moveTo>
                <a:lnTo>
                  <a:pt x="819352" y="61142"/>
                </a:lnTo>
                <a:lnTo>
                  <a:pt x="826660" y="61142"/>
                </a:lnTo>
                <a:lnTo>
                  <a:pt x="830647" y="63379"/>
                </a:lnTo>
                <a:lnTo>
                  <a:pt x="833802" y="65961"/>
                </a:lnTo>
                <a:lnTo>
                  <a:pt x="836128" y="69745"/>
                </a:lnTo>
                <a:lnTo>
                  <a:pt x="837623" y="74729"/>
                </a:lnTo>
                <a:lnTo>
                  <a:pt x="839346" y="86528"/>
                </a:lnTo>
                <a:lnTo>
                  <a:pt x="839782" y="102314"/>
                </a:lnTo>
                <a:lnTo>
                  <a:pt x="805566" y="102314"/>
                </a:lnTo>
                <a:lnTo>
                  <a:pt x="805566" y="97939"/>
                </a:lnTo>
                <a:lnTo>
                  <a:pt x="805831" y="90927"/>
                </a:lnTo>
                <a:lnTo>
                  <a:pt x="809887" y="55566"/>
                </a:lnTo>
                <a:lnTo>
                  <a:pt x="798485" y="61292"/>
                </a:lnTo>
                <a:lnTo>
                  <a:pt x="788126" y="70304"/>
                </a:lnTo>
                <a:lnTo>
                  <a:pt x="781770" y="78660"/>
                </a:lnTo>
                <a:lnTo>
                  <a:pt x="776443" y="89772"/>
                </a:lnTo>
                <a:lnTo>
                  <a:pt x="773246" y="102477"/>
                </a:lnTo>
                <a:lnTo>
                  <a:pt x="772181" y="116773"/>
                </a:lnTo>
                <a:lnTo>
                  <a:pt x="772251" y="120541"/>
                </a:lnTo>
                <a:lnTo>
                  <a:pt x="773820" y="134050"/>
                </a:lnTo>
                <a:lnTo>
                  <a:pt x="777451" y="146107"/>
                </a:lnTo>
                <a:lnTo>
                  <a:pt x="783143" y="156712"/>
                </a:lnTo>
                <a:lnTo>
                  <a:pt x="787230" y="161994"/>
                </a:lnTo>
                <a:lnTo>
                  <a:pt x="796979" y="170146"/>
                </a:lnTo>
                <a:lnTo>
                  <a:pt x="808834" y="175036"/>
                </a:lnTo>
                <a:lnTo>
                  <a:pt x="822840" y="176665"/>
                </a:lnTo>
                <a:lnTo>
                  <a:pt x="825560" y="176600"/>
                </a:lnTo>
                <a:lnTo>
                  <a:pt x="838348" y="174274"/>
                </a:lnTo>
                <a:lnTo>
                  <a:pt x="849582" y="168622"/>
                </a:lnTo>
                <a:lnTo>
                  <a:pt x="855672" y="163512"/>
                </a:lnTo>
                <a:lnTo>
                  <a:pt x="863507" y="153889"/>
                </a:lnTo>
                <a:lnTo>
                  <a:pt x="870842" y="141233"/>
                </a:lnTo>
                <a:lnTo>
                  <a:pt x="866523" y="138486"/>
                </a:lnTo>
                <a:lnTo>
                  <a:pt x="861707" y="145724"/>
                </a:lnTo>
                <a:lnTo>
                  <a:pt x="857388" y="150741"/>
                </a:lnTo>
                <a:lnTo>
                  <a:pt x="853236" y="153521"/>
                </a:lnTo>
                <a:lnTo>
                  <a:pt x="849083" y="156318"/>
                </a:lnTo>
                <a:lnTo>
                  <a:pt x="844599" y="157699"/>
                </a:lnTo>
                <a:lnTo>
                  <a:pt x="831311" y="157699"/>
                </a:lnTo>
                <a:lnTo>
                  <a:pt x="824335" y="154245"/>
                </a:lnTo>
                <a:lnTo>
                  <a:pt x="818688" y="147353"/>
                </a:lnTo>
                <a:lnTo>
                  <a:pt x="818281" y="146868"/>
                </a:lnTo>
                <a:lnTo>
                  <a:pt x="812015" y="136887"/>
                </a:lnTo>
                <a:lnTo>
                  <a:pt x="807954" y="124819"/>
                </a:lnTo>
                <a:lnTo>
                  <a:pt x="806064" y="110671"/>
                </a:lnTo>
                <a:lnTo>
                  <a:pt x="870842" y="110671"/>
                </a:lnTo>
                <a:lnTo>
                  <a:pt x="870198" y="101827"/>
                </a:lnTo>
                <a:lnTo>
                  <a:pt x="867558" y="88208"/>
                </a:lnTo>
                <a:lnTo>
                  <a:pt x="863004" y="76784"/>
                </a:lnTo>
                <a:lnTo>
                  <a:pt x="856558" y="67557"/>
                </a:lnTo>
                <a:lnTo>
                  <a:pt x="849407" y="61000"/>
                </a:lnTo>
                <a:lnTo>
                  <a:pt x="838111" y="55023"/>
                </a:lnTo>
                <a:lnTo>
                  <a:pt x="825498" y="53032"/>
                </a:lnTo>
                <a:lnTo>
                  <a:pt x="822333" y="53128"/>
                </a:lnTo>
                <a:lnTo>
                  <a:pt x="815698" y="63264"/>
                </a:lnTo>
                <a:close/>
              </a:path>
              <a:path w="870842" h="176665">
                <a:moveTo>
                  <a:pt x="805831" y="90927"/>
                </a:moveTo>
                <a:lnTo>
                  <a:pt x="808172" y="77854"/>
                </a:lnTo>
                <a:lnTo>
                  <a:pt x="812874" y="67491"/>
                </a:lnTo>
                <a:lnTo>
                  <a:pt x="815698" y="63264"/>
                </a:lnTo>
                <a:lnTo>
                  <a:pt x="822333" y="53128"/>
                </a:lnTo>
                <a:lnTo>
                  <a:pt x="809887" y="55566"/>
                </a:lnTo>
                <a:lnTo>
                  <a:pt x="805831" y="90927"/>
                </a:lnTo>
                <a:close/>
              </a:path>
              <a:path w="870842" h="176665">
                <a:moveTo>
                  <a:pt x="51323" y="19344"/>
                </a:moveTo>
                <a:lnTo>
                  <a:pt x="51323" y="14014"/>
                </a:lnTo>
                <a:lnTo>
                  <a:pt x="49330" y="9458"/>
                </a:lnTo>
                <a:lnTo>
                  <a:pt x="45510" y="5675"/>
                </a:lnTo>
                <a:lnTo>
                  <a:pt x="41856" y="1891"/>
                </a:lnTo>
                <a:lnTo>
                  <a:pt x="37205" y="0"/>
                </a:lnTo>
                <a:lnTo>
                  <a:pt x="26409" y="0"/>
                </a:lnTo>
                <a:lnTo>
                  <a:pt x="21758" y="1891"/>
                </a:lnTo>
                <a:lnTo>
                  <a:pt x="17938" y="5675"/>
                </a:lnTo>
                <a:lnTo>
                  <a:pt x="14284" y="9458"/>
                </a:lnTo>
                <a:lnTo>
                  <a:pt x="12291" y="14014"/>
                </a:lnTo>
                <a:lnTo>
                  <a:pt x="12291" y="24657"/>
                </a:lnTo>
                <a:lnTo>
                  <a:pt x="14284" y="29197"/>
                </a:lnTo>
                <a:lnTo>
                  <a:pt x="17938" y="32931"/>
                </a:lnTo>
                <a:lnTo>
                  <a:pt x="21758" y="36682"/>
                </a:lnTo>
                <a:lnTo>
                  <a:pt x="26409" y="38557"/>
                </a:lnTo>
                <a:lnTo>
                  <a:pt x="37039" y="38557"/>
                </a:lnTo>
                <a:lnTo>
                  <a:pt x="41690" y="36682"/>
                </a:lnTo>
                <a:lnTo>
                  <a:pt x="45510" y="32931"/>
                </a:lnTo>
                <a:lnTo>
                  <a:pt x="49330" y="29197"/>
                </a:lnTo>
                <a:lnTo>
                  <a:pt x="51323" y="24657"/>
                </a:lnTo>
                <a:lnTo>
                  <a:pt x="51323" y="1934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68563" y="679628"/>
            <a:ext cx="16501" cy="37799"/>
          </a:xfrm>
          <a:custGeom>
            <a:avLst/>
            <a:gdLst/>
            <a:ahLst/>
            <a:cxnLst/>
            <a:rect l="l" t="t" r="r" b="b"/>
            <a:pathLst>
              <a:path w="16501" h="37799">
                <a:moveTo>
                  <a:pt x="0" y="37799"/>
                </a:moveTo>
                <a:lnTo>
                  <a:pt x="2340" y="24725"/>
                </a:lnTo>
                <a:lnTo>
                  <a:pt x="7042" y="14362"/>
                </a:lnTo>
                <a:lnTo>
                  <a:pt x="9866" y="10135"/>
                </a:lnTo>
                <a:lnTo>
                  <a:pt x="16501" y="0"/>
                </a:lnTo>
                <a:lnTo>
                  <a:pt x="4055" y="2438"/>
                </a:lnTo>
                <a:lnTo>
                  <a:pt x="0" y="37799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51844" y="679532"/>
            <a:ext cx="127063" cy="120145"/>
          </a:xfrm>
          <a:custGeom>
            <a:avLst/>
            <a:gdLst/>
            <a:ahLst/>
            <a:cxnLst/>
            <a:rect l="l" t="t" r="r" b="b"/>
            <a:pathLst>
              <a:path w="127063" h="120145">
                <a:moveTo>
                  <a:pt x="114274" y="103680"/>
                </a:moveTo>
                <a:lnTo>
                  <a:pt x="114263" y="46405"/>
                </a:lnTo>
                <a:lnTo>
                  <a:pt x="113700" y="31362"/>
                </a:lnTo>
                <a:lnTo>
                  <a:pt x="112281" y="21959"/>
                </a:lnTo>
                <a:lnTo>
                  <a:pt x="110620" y="15709"/>
                </a:lnTo>
                <a:lnTo>
                  <a:pt x="107298" y="10494"/>
                </a:lnTo>
                <a:lnTo>
                  <a:pt x="102149" y="6300"/>
                </a:lnTo>
                <a:lnTo>
                  <a:pt x="97166" y="2089"/>
                </a:lnTo>
                <a:lnTo>
                  <a:pt x="90854" y="0"/>
                </a:lnTo>
                <a:lnTo>
                  <a:pt x="76902" y="0"/>
                </a:lnTo>
                <a:lnTo>
                  <a:pt x="70923" y="1463"/>
                </a:lnTo>
                <a:lnTo>
                  <a:pt x="65275" y="4424"/>
                </a:lnTo>
                <a:lnTo>
                  <a:pt x="59794" y="7369"/>
                </a:lnTo>
                <a:lnTo>
                  <a:pt x="53981" y="12090"/>
                </a:lnTo>
                <a:lnTo>
                  <a:pt x="48001" y="18587"/>
                </a:lnTo>
                <a:lnTo>
                  <a:pt x="48001" y="3487"/>
                </a:lnTo>
                <a:lnTo>
                  <a:pt x="0" y="3487"/>
                </a:lnTo>
                <a:lnTo>
                  <a:pt x="0" y="8109"/>
                </a:lnTo>
                <a:lnTo>
                  <a:pt x="5148" y="8767"/>
                </a:lnTo>
                <a:lnTo>
                  <a:pt x="8637" y="10182"/>
                </a:lnTo>
                <a:lnTo>
                  <a:pt x="11792" y="14508"/>
                </a:lnTo>
                <a:lnTo>
                  <a:pt x="12623" y="20002"/>
                </a:lnTo>
                <a:lnTo>
                  <a:pt x="12623" y="103680"/>
                </a:lnTo>
                <a:lnTo>
                  <a:pt x="11958" y="109075"/>
                </a:lnTo>
                <a:lnTo>
                  <a:pt x="10464" y="110917"/>
                </a:lnTo>
                <a:lnTo>
                  <a:pt x="8470" y="113566"/>
                </a:lnTo>
                <a:lnTo>
                  <a:pt x="4816" y="115145"/>
                </a:lnTo>
                <a:lnTo>
                  <a:pt x="0" y="115655"/>
                </a:lnTo>
                <a:lnTo>
                  <a:pt x="0" y="120145"/>
                </a:lnTo>
                <a:lnTo>
                  <a:pt x="59462" y="120145"/>
                </a:lnTo>
                <a:lnTo>
                  <a:pt x="59462" y="115655"/>
                </a:lnTo>
                <a:lnTo>
                  <a:pt x="55143" y="115063"/>
                </a:lnTo>
                <a:lnTo>
                  <a:pt x="51988" y="113615"/>
                </a:lnTo>
                <a:lnTo>
                  <a:pt x="48666" y="108960"/>
                </a:lnTo>
                <a:lnTo>
                  <a:pt x="48001" y="103433"/>
                </a:lnTo>
                <a:lnTo>
                  <a:pt x="48001" y="32174"/>
                </a:lnTo>
                <a:lnTo>
                  <a:pt x="54147" y="21959"/>
                </a:lnTo>
                <a:lnTo>
                  <a:pt x="60791" y="16844"/>
                </a:lnTo>
                <a:lnTo>
                  <a:pt x="70258" y="16844"/>
                </a:lnTo>
                <a:lnTo>
                  <a:pt x="74078" y="18900"/>
                </a:lnTo>
                <a:lnTo>
                  <a:pt x="77234" y="22206"/>
                </a:lnTo>
                <a:lnTo>
                  <a:pt x="78729" y="27190"/>
                </a:lnTo>
                <a:lnTo>
                  <a:pt x="79061" y="33227"/>
                </a:lnTo>
                <a:lnTo>
                  <a:pt x="79061" y="102923"/>
                </a:lnTo>
                <a:lnTo>
                  <a:pt x="78397" y="108088"/>
                </a:lnTo>
                <a:lnTo>
                  <a:pt x="75075" y="113237"/>
                </a:lnTo>
                <a:lnTo>
                  <a:pt x="71919" y="115063"/>
                </a:lnTo>
                <a:lnTo>
                  <a:pt x="67435" y="115655"/>
                </a:lnTo>
                <a:lnTo>
                  <a:pt x="67435" y="120145"/>
                </a:lnTo>
                <a:lnTo>
                  <a:pt x="127063" y="120145"/>
                </a:lnTo>
                <a:lnTo>
                  <a:pt x="127063" y="115655"/>
                </a:lnTo>
                <a:lnTo>
                  <a:pt x="121914" y="115063"/>
                </a:lnTo>
                <a:lnTo>
                  <a:pt x="118426" y="113681"/>
                </a:lnTo>
                <a:lnTo>
                  <a:pt x="115104" y="109272"/>
                </a:lnTo>
                <a:lnTo>
                  <a:pt x="114274" y="10368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86090" y="630497"/>
            <a:ext cx="127229" cy="169181"/>
          </a:xfrm>
          <a:custGeom>
            <a:avLst/>
            <a:gdLst/>
            <a:ahLst/>
            <a:cxnLst/>
            <a:rect l="l" t="t" r="r" b="b"/>
            <a:pathLst>
              <a:path w="127229" h="169181">
                <a:moveTo>
                  <a:pt x="5148" y="5280"/>
                </a:moveTo>
                <a:lnTo>
                  <a:pt x="8637" y="6694"/>
                </a:lnTo>
                <a:lnTo>
                  <a:pt x="11958" y="11021"/>
                </a:lnTo>
                <a:lnTo>
                  <a:pt x="12789" y="16498"/>
                </a:lnTo>
                <a:lnTo>
                  <a:pt x="12789" y="152748"/>
                </a:lnTo>
                <a:lnTo>
                  <a:pt x="11958" y="158111"/>
                </a:lnTo>
                <a:lnTo>
                  <a:pt x="8470" y="162601"/>
                </a:lnTo>
                <a:lnTo>
                  <a:pt x="0" y="164690"/>
                </a:lnTo>
                <a:lnTo>
                  <a:pt x="0" y="169181"/>
                </a:lnTo>
                <a:lnTo>
                  <a:pt x="59628" y="169181"/>
                </a:lnTo>
                <a:lnTo>
                  <a:pt x="59628" y="164690"/>
                </a:lnTo>
                <a:lnTo>
                  <a:pt x="54811" y="164016"/>
                </a:lnTo>
                <a:lnTo>
                  <a:pt x="51489" y="162272"/>
                </a:lnTo>
                <a:lnTo>
                  <a:pt x="49828" y="159443"/>
                </a:lnTo>
                <a:lnTo>
                  <a:pt x="48666" y="157370"/>
                </a:lnTo>
                <a:lnTo>
                  <a:pt x="48001" y="152172"/>
                </a:lnTo>
                <a:lnTo>
                  <a:pt x="48001" y="81341"/>
                </a:lnTo>
                <a:lnTo>
                  <a:pt x="51655" y="75601"/>
                </a:lnTo>
                <a:lnTo>
                  <a:pt x="55143" y="71587"/>
                </a:lnTo>
                <a:lnTo>
                  <a:pt x="58299" y="69301"/>
                </a:lnTo>
                <a:lnTo>
                  <a:pt x="61455" y="67014"/>
                </a:lnTo>
                <a:lnTo>
                  <a:pt x="64777" y="65879"/>
                </a:lnTo>
                <a:lnTo>
                  <a:pt x="70424" y="65879"/>
                </a:lnTo>
                <a:lnTo>
                  <a:pt x="74245" y="67935"/>
                </a:lnTo>
                <a:lnTo>
                  <a:pt x="77400" y="71209"/>
                </a:lnTo>
                <a:lnTo>
                  <a:pt x="78895" y="76127"/>
                </a:lnTo>
                <a:lnTo>
                  <a:pt x="79227" y="82180"/>
                </a:lnTo>
                <a:lnTo>
                  <a:pt x="79227" y="152255"/>
                </a:lnTo>
                <a:lnTo>
                  <a:pt x="78397" y="157535"/>
                </a:lnTo>
                <a:lnTo>
                  <a:pt x="74909" y="162437"/>
                </a:lnTo>
                <a:lnTo>
                  <a:pt x="71753" y="164098"/>
                </a:lnTo>
                <a:lnTo>
                  <a:pt x="67435" y="164690"/>
                </a:lnTo>
                <a:lnTo>
                  <a:pt x="67435" y="169181"/>
                </a:lnTo>
                <a:lnTo>
                  <a:pt x="127229" y="169181"/>
                </a:lnTo>
                <a:lnTo>
                  <a:pt x="127229" y="164690"/>
                </a:lnTo>
                <a:lnTo>
                  <a:pt x="122080" y="164098"/>
                </a:lnTo>
                <a:lnTo>
                  <a:pt x="118758" y="162716"/>
                </a:lnTo>
                <a:lnTo>
                  <a:pt x="115270" y="158308"/>
                </a:lnTo>
                <a:lnTo>
                  <a:pt x="114440" y="152748"/>
                </a:lnTo>
                <a:lnTo>
                  <a:pt x="114410" y="94110"/>
                </a:lnTo>
                <a:lnTo>
                  <a:pt x="113674" y="79724"/>
                </a:lnTo>
                <a:lnTo>
                  <a:pt x="111948" y="69926"/>
                </a:lnTo>
                <a:lnTo>
                  <a:pt x="110121" y="64316"/>
                </a:lnTo>
                <a:lnTo>
                  <a:pt x="106633" y="59431"/>
                </a:lnTo>
                <a:lnTo>
                  <a:pt x="101484" y="55269"/>
                </a:lnTo>
                <a:lnTo>
                  <a:pt x="96169" y="51108"/>
                </a:lnTo>
                <a:lnTo>
                  <a:pt x="89858" y="49035"/>
                </a:lnTo>
                <a:lnTo>
                  <a:pt x="76736" y="49035"/>
                </a:lnTo>
                <a:lnTo>
                  <a:pt x="71089" y="50417"/>
                </a:lnTo>
                <a:lnTo>
                  <a:pt x="65774" y="53213"/>
                </a:lnTo>
                <a:lnTo>
                  <a:pt x="60292" y="55993"/>
                </a:lnTo>
                <a:lnTo>
                  <a:pt x="54479" y="60763"/>
                </a:lnTo>
                <a:lnTo>
                  <a:pt x="48001" y="67491"/>
                </a:lnTo>
                <a:lnTo>
                  <a:pt x="48001" y="0"/>
                </a:lnTo>
                <a:lnTo>
                  <a:pt x="0" y="0"/>
                </a:lnTo>
                <a:lnTo>
                  <a:pt x="0" y="4605"/>
                </a:lnTo>
                <a:lnTo>
                  <a:pt x="5148" y="528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93574" y="640350"/>
            <a:ext cx="78563" cy="160940"/>
          </a:xfrm>
          <a:custGeom>
            <a:avLst/>
            <a:gdLst/>
            <a:ahLst/>
            <a:cxnLst/>
            <a:rect l="l" t="t" r="r" b="b"/>
            <a:pathLst>
              <a:path w="78563" h="160940">
                <a:moveTo>
                  <a:pt x="20209" y="34303"/>
                </a:moveTo>
                <a:lnTo>
                  <a:pt x="10711" y="42616"/>
                </a:lnTo>
                <a:lnTo>
                  <a:pt x="0" y="50647"/>
                </a:lnTo>
                <a:lnTo>
                  <a:pt x="0" y="55023"/>
                </a:lnTo>
                <a:lnTo>
                  <a:pt x="15446" y="55023"/>
                </a:lnTo>
                <a:lnTo>
                  <a:pt x="15446" y="130509"/>
                </a:lnTo>
                <a:lnTo>
                  <a:pt x="15779" y="138157"/>
                </a:lnTo>
                <a:lnTo>
                  <a:pt x="16609" y="140987"/>
                </a:lnTo>
                <a:lnTo>
                  <a:pt x="18104" y="146053"/>
                </a:lnTo>
                <a:lnTo>
                  <a:pt x="21426" y="150659"/>
                </a:lnTo>
                <a:lnTo>
                  <a:pt x="26575" y="154771"/>
                </a:lnTo>
                <a:lnTo>
                  <a:pt x="31724" y="158884"/>
                </a:lnTo>
                <a:lnTo>
                  <a:pt x="38036" y="160940"/>
                </a:lnTo>
                <a:lnTo>
                  <a:pt x="48507" y="160834"/>
                </a:lnTo>
                <a:lnTo>
                  <a:pt x="61031" y="157524"/>
                </a:lnTo>
                <a:lnTo>
                  <a:pt x="71069" y="149577"/>
                </a:lnTo>
                <a:lnTo>
                  <a:pt x="78563" y="136990"/>
                </a:lnTo>
                <a:lnTo>
                  <a:pt x="74909" y="134243"/>
                </a:lnTo>
                <a:lnTo>
                  <a:pt x="69926" y="142484"/>
                </a:lnTo>
                <a:lnTo>
                  <a:pt x="64777" y="146596"/>
                </a:lnTo>
                <a:lnTo>
                  <a:pt x="57967" y="146596"/>
                </a:lnTo>
                <a:lnTo>
                  <a:pt x="54977" y="144787"/>
                </a:lnTo>
                <a:lnTo>
                  <a:pt x="52320" y="142007"/>
                </a:lnTo>
                <a:lnTo>
                  <a:pt x="50991" y="138092"/>
                </a:lnTo>
                <a:lnTo>
                  <a:pt x="50659" y="133749"/>
                </a:lnTo>
                <a:lnTo>
                  <a:pt x="50659" y="55023"/>
                </a:lnTo>
                <a:lnTo>
                  <a:pt x="78563" y="55023"/>
                </a:lnTo>
                <a:lnTo>
                  <a:pt x="78563" y="42669"/>
                </a:lnTo>
                <a:lnTo>
                  <a:pt x="50659" y="42669"/>
                </a:lnTo>
                <a:lnTo>
                  <a:pt x="50659" y="0"/>
                </a:lnTo>
                <a:lnTo>
                  <a:pt x="46506" y="0"/>
                </a:lnTo>
                <a:lnTo>
                  <a:pt x="42344" y="7151"/>
                </a:lnTo>
                <a:lnTo>
                  <a:pt x="35138" y="17645"/>
                </a:lnTo>
                <a:lnTo>
                  <a:pt x="27073" y="27322"/>
                </a:lnTo>
                <a:lnTo>
                  <a:pt x="20209" y="3430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34912" y="679532"/>
            <a:ext cx="98661" cy="123633"/>
          </a:xfrm>
          <a:custGeom>
            <a:avLst/>
            <a:gdLst/>
            <a:ahLst/>
            <a:cxnLst/>
            <a:rect l="l" t="t" r="r" b="b"/>
            <a:pathLst>
              <a:path w="98661" h="123633">
                <a:moveTo>
                  <a:pt x="43517" y="10231"/>
                </a:moveTo>
                <a:lnTo>
                  <a:pt x="47171" y="8109"/>
                </a:lnTo>
                <a:lnTo>
                  <a:pt x="54479" y="8109"/>
                </a:lnTo>
                <a:lnTo>
                  <a:pt x="58465" y="10346"/>
                </a:lnTo>
                <a:lnTo>
                  <a:pt x="61621" y="12929"/>
                </a:lnTo>
                <a:lnTo>
                  <a:pt x="63947" y="16712"/>
                </a:lnTo>
                <a:lnTo>
                  <a:pt x="65441" y="21696"/>
                </a:lnTo>
                <a:lnTo>
                  <a:pt x="67165" y="33496"/>
                </a:lnTo>
                <a:lnTo>
                  <a:pt x="67601" y="49282"/>
                </a:lnTo>
                <a:lnTo>
                  <a:pt x="33385" y="49282"/>
                </a:lnTo>
                <a:lnTo>
                  <a:pt x="33385" y="44906"/>
                </a:lnTo>
                <a:lnTo>
                  <a:pt x="33650" y="37895"/>
                </a:lnTo>
                <a:lnTo>
                  <a:pt x="37706" y="2534"/>
                </a:lnTo>
                <a:lnTo>
                  <a:pt x="26304" y="8259"/>
                </a:lnTo>
                <a:lnTo>
                  <a:pt x="15945" y="17271"/>
                </a:lnTo>
                <a:lnTo>
                  <a:pt x="9589" y="25628"/>
                </a:lnTo>
                <a:lnTo>
                  <a:pt x="4262" y="36740"/>
                </a:lnTo>
                <a:lnTo>
                  <a:pt x="1065" y="49445"/>
                </a:lnTo>
                <a:lnTo>
                  <a:pt x="0" y="63741"/>
                </a:lnTo>
                <a:lnTo>
                  <a:pt x="70" y="67508"/>
                </a:lnTo>
                <a:lnTo>
                  <a:pt x="1639" y="81018"/>
                </a:lnTo>
                <a:lnTo>
                  <a:pt x="5270" y="93074"/>
                </a:lnTo>
                <a:lnTo>
                  <a:pt x="10962" y="103680"/>
                </a:lnTo>
                <a:lnTo>
                  <a:pt x="15049" y="108961"/>
                </a:lnTo>
                <a:lnTo>
                  <a:pt x="24798" y="117114"/>
                </a:lnTo>
                <a:lnTo>
                  <a:pt x="36652" y="122003"/>
                </a:lnTo>
                <a:lnTo>
                  <a:pt x="50659" y="123633"/>
                </a:lnTo>
                <a:lnTo>
                  <a:pt x="53379" y="123567"/>
                </a:lnTo>
                <a:lnTo>
                  <a:pt x="66167" y="121242"/>
                </a:lnTo>
                <a:lnTo>
                  <a:pt x="77400" y="115589"/>
                </a:lnTo>
                <a:lnTo>
                  <a:pt x="83491" y="110479"/>
                </a:lnTo>
                <a:lnTo>
                  <a:pt x="91325" y="100856"/>
                </a:lnTo>
                <a:lnTo>
                  <a:pt x="98661" y="88201"/>
                </a:lnTo>
                <a:lnTo>
                  <a:pt x="94342" y="85454"/>
                </a:lnTo>
                <a:lnTo>
                  <a:pt x="89525" y="92692"/>
                </a:lnTo>
                <a:lnTo>
                  <a:pt x="85207" y="97709"/>
                </a:lnTo>
                <a:lnTo>
                  <a:pt x="81054" y="100488"/>
                </a:lnTo>
                <a:lnTo>
                  <a:pt x="76902" y="103285"/>
                </a:lnTo>
                <a:lnTo>
                  <a:pt x="72417" y="104667"/>
                </a:lnTo>
                <a:lnTo>
                  <a:pt x="59130" y="104667"/>
                </a:lnTo>
                <a:lnTo>
                  <a:pt x="52154" y="101212"/>
                </a:lnTo>
                <a:lnTo>
                  <a:pt x="46506" y="94320"/>
                </a:lnTo>
                <a:lnTo>
                  <a:pt x="46100" y="93835"/>
                </a:lnTo>
                <a:lnTo>
                  <a:pt x="39833" y="83854"/>
                </a:lnTo>
                <a:lnTo>
                  <a:pt x="35773" y="71786"/>
                </a:lnTo>
                <a:lnTo>
                  <a:pt x="33883" y="57638"/>
                </a:lnTo>
                <a:lnTo>
                  <a:pt x="98661" y="57638"/>
                </a:lnTo>
                <a:lnTo>
                  <a:pt x="98017" y="48794"/>
                </a:lnTo>
                <a:lnTo>
                  <a:pt x="95376" y="35175"/>
                </a:lnTo>
                <a:lnTo>
                  <a:pt x="90822" y="23751"/>
                </a:lnTo>
                <a:lnTo>
                  <a:pt x="84376" y="14524"/>
                </a:lnTo>
                <a:lnTo>
                  <a:pt x="77226" y="7968"/>
                </a:lnTo>
                <a:lnTo>
                  <a:pt x="65930" y="1991"/>
                </a:lnTo>
                <a:lnTo>
                  <a:pt x="53316" y="0"/>
                </a:lnTo>
                <a:lnTo>
                  <a:pt x="50152" y="96"/>
                </a:lnTo>
                <a:lnTo>
                  <a:pt x="43517" y="10231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863118" y="630497"/>
            <a:ext cx="250805" cy="172668"/>
          </a:xfrm>
          <a:custGeom>
            <a:avLst/>
            <a:gdLst/>
            <a:ahLst/>
            <a:cxnLst/>
            <a:rect l="l" t="t" r="r" b="b"/>
            <a:pathLst>
              <a:path w="250805" h="172668">
                <a:moveTo>
                  <a:pt x="87439" y="169886"/>
                </a:moveTo>
                <a:lnTo>
                  <a:pt x="98827" y="164493"/>
                </a:lnTo>
                <a:lnTo>
                  <a:pt x="103473" y="161136"/>
                </a:lnTo>
                <a:lnTo>
                  <a:pt x="112248" y="152159"/>
                </a:lnTo>
                <a:lnTo>
                  <a:pt x="119257" y="140740"/>
                </a:lnTo>
                <a:lnTo>
                  <a:pt x="123056" y="131537"/>
                </a:lnTo>
                <a:lnTo>
                  <a:pt x="126054" y="119239"/>
                </a:lnTo>
                <a:lnTo>
                  <a:pt x="127063" y="106048"/>
                </a:lnTo>
                <a:lnTo>
                  <a:pt x="126892" y="100428"/>
                </a:lnTo>
                <a:lnTo>
                  <a:pt x="124987" y="87574"/>
                </a:lnTo>
                <a:lnTo>
                  <a:pt x="120918" y="76111"/>
                </a:lnTo>
                <a:lnTo>
                  <a:pt x="113477" y="64333"/>
                </a:lnTo>
                <a:lnTo>
                  <a:pt x="104142" y="56075"/>
                </a:lnTo>
                <a:lnTo>
                  <a:pt x="97000" y="51371"/>
                </a:lnTo>
                <a:lnTo>
                  <a:pt x="89525" y="49035"/>
                </a:lnTo>
                <a:lnTo>
                  <a:pt x="81387" y="49035"/>
                </a:lnTo>
                <a:lnTo>
                  <a:pt x="71267" y="50342"/>
                </a:lnTo>
                <a:lnTo>
                  <a:pt x="59716" y="55394"/>
                </a:lnTo>
                <a:lnTo>
                  <a:pt x="48832" y="64251"/>
                </a:lnTo>
                <a:lnTo>
                  <a:pt x="48832" y="0"/>
                </a:lnTo>
                <a:lnTo>
                  <a:pt x="0" y="0"/>
                </a:lnTo>
                <a:lnTo>
                  <a:pt x="0" y="4605"/>
                </a:lnTo>
                <a:lnTo>
                  <a:pt x="4318" y="4770"/>
                </a:lnTo>
                <a:lnTo>
                  <a:pt x="7308" y="5428"/>
                </a:lnTo>
                <a:lnTo>
                  <a:pt x="9135" y="6546"/>
                </a:lnTo>
                <a:lnTo>
                  <a:pt x="12291" y="9392"/>
                </a:lnTo>
                <a:lnTo>
                  <a:pt x="13785" y="13307"/>
                </a:lnTo>
                <a:lnTo>
                  <a:pt x="13952" y="17469"/>
                </a:lnTo>
                <a:lnTo>
                  <a:pt x="13952" y="172553"/>
                </a:lnTo>
                <a:lnTo>
                  <a:pt x="18270" y="172553"/>
                </a:lnTo>
                <a:lnTo>
                  <a:pt x="37869" y="159953"/>
                </a:lnTo>
                <a:lnTo>
                  <a:pt x="42520" y="164444"/>
                </a:lnTo>
                <a:lnTo>
                  <a:pt x="47503" y="167684"/>
                </a:lnTo>
                <a:lnTo>
                  <a:pt x="52486" y="169674"/>
                </a:lnTo>
                <a:lnTo>
                  <a:pt x="50493" y="152370"/>
                </a:lnTo>
                <a:lnTo>
                  <a:pt x="49662" y="147468"/>
                </a:lnTo>
                <a:lnTo>
                  <a:pt x="49164" y="144556"/>
                </a:lnTo>
                <a:lnTo>
                  <a:pt x="48832" y="137828"/>
                </a:lnTo>
                <a:lnTo>
                  <a:pt x="48832" y="75354"/>
                </a:lnTo>
                <a:lnTo>
                  <a:pt x="55476" y="67294"/>
                </a:lnTo>
                <a:lnTo>
                  <a:pt x="62452" y="63247"/>
                </a:lnTo>
                <a:lnTo>
                  <a:pt x="75241" y="63247"/>
                </a:lnTo>
                <a:lnTo>
                  <a:pt x="79560" y="65665"/>
                </a:lnTo>
                <a:lnTo>
                  <a:pt x="82882" y="70485"/>
                </a:lnTo>
                <a:lnTo>
                  <a:pt x="86606" y="78651"/>
                </a:lnTo>
                <a:lnTo>
                  <a:pt x="88933" y="91038"/>
                </a:lnTo>
                <a:lnTo>
                  <a:pt x="89691" y="107299"/>
                </a:lnTo>
                <a:lnTo>
                  <a:pt x="89691" y="108284"/>
                </a:lnTo>
                <a:lnTo>
                  <a:pt x="89335" y="124533"/>
                </a:lnTo>
                <a:lnTo>
                  <a:pt x="88339" y="137097"/>
                </a:lnTo>
                <a:lnTo>
                  <a:pt x="86702" y="145971"/>
                </a:lnTo>
                <a:lnTo>
                  <a:pt x="84542" y="153126"/>
                </a:lnTo>
                <a:lnTo>
                  <a:pt x="82051" y="157913"/>
                </a:lnTo>
                <a:lnTo>
                  <a:pt x="78895" y="160315"/>
                </a:lnTo>
                <a:lnTo>
                  <a:pt x="75905" y="162733"/>
                </a:lnTo>
                <a:lnTo>
                  <a:pt x="72251" y="163934"/>
                </a:lnTo>
                <a:lnTo>
                  <a:pt x="62950" y="163934"/>
                </a:lnTo>
                <a:lnTo>
                  <a:pt x="63116" y="172668"/>
                </a:lnTo>
                <a:lnTo>
                  <a:pt x="69428" y="172668"/>
                </a:lnTo>
                <a:lnTo>
                  <a:pt x="74842" y="172439"/>
                </a:lnTo>
                <a:lnTo>
                  <a:pt x="87439" y="169886"/>
                </a:lnTo>
                <a:close/>
              </a:path>
              <a:path w="250805" h="172668">
                <a:moveTo>
                  <a:pt x="58964" y="162420"/>
                </a:moveTo>
                <a:lnTo>
                  <a:pt x="55642" y="159377"/>
                </a:lnTo>
                <a:lnTo>
                  <a:pt x="52486" y="156350"/>
                </a:lnTo>
                <a:lnTo>
                  <a:pt x="50493" y="152370"/>
                </a:lnTo>
                <a:lnTo>
                  <a:pt x="52486" y="169674"/>
                </a:lnTo>
                <a:lnTo>
                  <a:pt x="57303" y="171681"/>
                </a:lnTo>
                <a:lnTo>
                  <a:pt x="63116" y="172668"/>
                </a:lnTo>
                <a:lnTo>
                  <a:pt x="62950" y="163934"/>
                </a:lnTo>
                <a:lnTo>
                  <a:pt x="58964" y="162420"/>
                </a:lnTo>
                <a:close/>
              </a:path>
              <a:path w="250805" h="172668">
                <a:moveTo>
                  <a:pt x="195827" y="59266"/>
                </a:moveTo>
                <a:lnTo>
                  <a:pt x="199315" y="57144"/>
                </a:lnTo>
                <a:lnTo>
                  <a:pt x="206623" y="57144"/>
                </a:lnTo>
                <a:lnTo>
                  <a:pt x="210776" y="59382"/>
                </a:lnTo>
                <a:lnTo>
                  <a:pt x="213931" y="61964"/>
                </a:lnTo>
                <a:lnTo>
                  <a:pt x="216257" y="65747"/>
                </a:lnTo>
                <a:lnTo>
                  <a:pt x="217586" y="70732"/>
                </a:lnTo>
                <a:lnTo>
                  <a:pt x="217942" y="72055"/>
                </a:lnTo>
                <a:lnTo>
                  <a:pt x="219403" y="82538"/>
                </a:lnTo>
                <a:lnTo>
                  <a:pt x="219911" y="98317"/>
                </a:lnTo>
                <a:lnTo>
                  <a:pt x="185529" y="98317"/>
                </a:lnTo>
                <a:lnTo>
                  <a:pt x="185529" y="93942"/>
                </a:lnTo>
                <a:lnTo>
                  <a:pt x="185798" y="86894"/>
                </a:lnTo>
                <a:lnTo>
                  <a:pt x="190016" y="51569"/>
                </a:lnTo>
                <a:lnTo>
                  <a:pt x="178614" y="57294"/>
                </a:lnTo>
                <a:lnTo>
                  <a:pt x="168255" y="66307"/>
                </a:lnTo>
                <a:lnTo>
                  <a:pt x="161899" y="74663"/>
                </a:lnTo>
                <a:lnTo>
                  <a:pt x="156572" y="85775"/>
                </a:lnTo>
                <a:lnTo>
                  <a:pt x="153375" y="98480"/>
                </a:lnTo>
                <a:lnTo>
                  <a:pt x="152310" y="112776"/>
                </a:lnTo>
                <a:lnTo>
                  <a:pt x="152378" y="116498"/>
                </a:lnTo>
                <a:lnTo>
                  <a:pt x="153934" y="130026"/>
                </a:lnTo>
                <a:lnTo>
                  <a:pt x="157520" y="142097"/>
                </a:lnTo>
                <a:lnTo>
                  <a:pt x="163106" y="152715"/>
                </a:lnTo>
                <a:lnTo>
                  <a:pt x="167202" y="157997"/>
                </a:lnTo>
                <a:lnTo>
                  <a:pt x="176994" y="166149"/>
                </a:lnTo>
                <a:lnTo>
                  <a:pt x="188869" y="171039"/>
                </a:lnTo>
                <a:lnTo>
                  <a:pt x="202803" y="172668"/>
                </a:lnTo>
                <a:lnTo>
                  <a:pt x="205676" y="172595"/>
                </a:lnTo>
                <a:lnTo>
                  <a:pt x="218407" y="170254"/>
                </a:lnTo>
                <a:lnTo>
                  <a:pt x="229711" y="164624"/>
                </a:lnTo>
                <a:lnTo>
                  <a:pt x="235679" y="159562"/>
                </a:lnTo>
                <a:lnTo>
                  <a:pt x="243529" y="149924"/>
                </a:lnTo>
                <a:lnTo>
                  <a:pt x="250805" y="137236"/>
                </a:lnTo>
                <a:lnTo>
                  <a:pt x="246486" y="134489"/>
                </a:lnTo>
                <a:lnTo>
                  <a:pt x="241836" y="141727"/>
                </a:lnTo>
                <a:lnTo>
                  <a:pt x="237517" y="146744"/>
                </a:lnTo>
                <a:lnTo>
                  <a:pt x="233365" y="149524"/>
                </a:lnTo>
                <a:lnTo>
                  <a:pt x="229212" y="152320"/>
                </a:lnTo>
                <a:lnTo>
                  <a:pt x="224728" y="153702"/>
                </a:lnTo>
                <a:lnTo>
                  <a:pt x="211440" y="153702"/>
                </a:lnTo>
                <a:lnTo>
                  <a:pt x="204464" y="150248"/>
                </a:lnTo>
                <a:lnTo>
                  <a:pt x="198651" y="143355"/>
                </a:lnTo>
                <a:lnTo>
                  <a:pt x="192111" y="132920"/>
                </a:lnTo>
                <a:lnTo>
                  <a:pt x="188081" y="120840"/>
                </a:lnTo>
                <a:lnTo>
                  <a:pt x="186193" y="106673"/>
                </a:lnTo>
                <a:lnTo>
                  <a:pt x="250805" y="106673"/>
                </a:lnTo>
                <a:lnTo>
                  <a:pt x="250178" y="97880"/>
                </a:lnTo>
                <a:lnTo>
                  <a:pt x="247597" y="84239"/>
                </a:lnTo>
                <a:lnTo>
                  <a:pt x="243107" y="72798"/>
                </a:lnTo>
                <a:lnTo>
                  <a:pt x="236687" y="63560"/>
                </a:lnTo>
                <a:lnTo>
                  <a:pt x="229536" y="57003"/>
                </a:lnTo>
                <a:lnTo>
                  <a:pt x="218240" y="51026"/>
                </a:lnTo>
                <a:lnTo>
                  <a:pt x="205627" y="49035"/>
                </a:lnTo>
                <a:lnTo>
                  <a:pt x="202462" y="49131"/>
                </a:lnTo>
                <a:lnTo>
                  <a:pt x="195827" y="59266"/>
                </a:lnTo>
                <a:close/>
              </a:path>
              <a:path w="250805" h="172668">
                <a:moveTo>
                  <a:pt x="185798" y="86894"/>
                </a:moveTo>
                <a:lnTo>
                  <a:pt x="188174" y="73842"/>
                </a:lnTo>
                <a:lnTo>
                  <a:pt x="193003" y="63494"/>
                </a:lnTo>
                <a:lnTo>
                  <a:pt x="195827" y="59266"/>
                </a:lnTo>
                <a:lnTo>
                  <a:pt x="202462" y="49131"/>
                </a:lnTo>
                <a:lnTo>
                  <a:pt x="190016" y="51569"/>
                </a:lnTo>
                <a:lnTo>
                  <a:pt x="185798" y="8689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01456" y="626500"/>
            <a:ext cx="642958" cy="176665"/>
          </a:xfrm>
          <a:custGeom>
            <a:avLst/>
            <a:gdLst/>
            <a:ahLst/>
            <a:cxnLst/>
            <a:rect l="l" t="t" r="r" b="b"/>
            <a:pathLst>
              <a:path w="642958" h="176665">
                <a:moveTo>
                  <a:pt x="396637" y="173178"/>
                </a:moveTo>
                <a:lnTo>
                  <a:pt x="396637" y="168687"/>
                </a:lnTo>
                <a:lnTo>
                  <a:pt x="390990" y="168358"/>
                </a:lnTo>
                <a:lnTo>
                  <a:pt x="387336" y="167043"/>
                </a:lnTo>
                <a:lnTo>
                  <a:pt x="383350" y="162470"/>
                </a:lnTo>
                <a:lnTo>
                  <a:pt x="382353" y="157206"/>
                </a:lnTo>
                <a:lnTo>
                  <a:pt x="382353" y="56519"/>
                </a:lnTo>
                <a:lnTo>
                  <a:pt x="333022" y="56519"/>
                </a:lnTo>
                <a:lnTo>
                  <a:pt x="333022" y="61142"/>
                </a:lnTo>
                <a:lnTo>
                  <a:pt x="338670" y="61471"/>
                </a:lnTo>
                <a:lnTo>
                  <a:pt x="342324" y="62770"/>
                </a:lnTo>
                <a:lnTo>
                  <a:pt x="346144" y="67360"/>
                </a:lnTo>
                <a:lnTo>
                  <a:pt x="347141" y="72607"/>
                </a:lnTo>
                <a:lnTo>
                  <a:pt x="347141" y="157206"/>
                </a:lnTo>
                <a:lnTo>
                  <a:pt x="346310" y="162272"/>
                </a:lnTo>
                <a:lnTo>
                  <a:pt x="342158" y="167026"/>
                </a:lnTo>
                <a:lnTo>
                  <a:pt x="338171" y="168523"/>
                </a:lnTo>
                <a:lnTo>
                  <a:pt x="333022" y="168687"/>
                </a:lnTo>
                <a:lnTo>
                  <a:pt x="333022" y="173178"/>
                </a:lnTo>
                <a:lnTo>
                  <a:pt x="396637" y="173178"/>
                </a:lnTo>
                <a:close/>
              </a:path>
              <a:path w="642958" h="176665">
                <a:moveTo>
                  <a:pt x="508586" y="85092"/>
                </a:moveTo>
                <a:lnTo>
                  <a:pt x="513403" y="74104"/>
                </a:lnTo>
                <a:lnTo>
                  <a:pt x="516891" y="67491"/>
                </a:lnTo>
                <a:lnTo>
                  <a:pt x="521542" y="63000"/>
                </a:lnTo>
                <a:lnTo>
                  <a:pt x="524697" y="61635"/>
                </a:lnTo>
                <a:lnTo>
                  <a:pt x="528352" y="61142"/>
                </a:lnTo>
                <a:lnTo>
                  <a:pt x="528352" y="56519"/>
                </a:lnTo>
                <a:lnTo>
                  <a:pt x="489817" y="56519"/>
                </a:lnTo>
                <a:lnTo>
                  <a:pt x="489817" y="61142"/>
                </a:lnTo>
                <a:lnTo>
                  <a:pt x="494634" y="61306"/>
                </a:lnTo>
                <a:lnTo>
                  <a:pt x="497956" y="62194"/>
                </a:lnTo>
                <a:lnTo>
                  <a:pt x="499783" y="63823"/>
                </a:lnTo>
                <a:lnTo>
                  <a:pt x="502607" y="67540"/>
                </a:lnTo>
                <a:lnTo>
                  <a:pt x="502607" y="74614"/>
                </a:lnTo>
                <a:lnTo>
                  <a:pt x="500447" y="82263"/>
                </a:lnTo>
                <a:lnTo>
                  <a:pt x="495963" y="93070"/>
                </a:lnTo>
                <a:lnTo>
                  <a:pt x="480516" y="130887"/>
                </a:lnTo>
                <a:lnTo>
                  <a:pt x="461083" y="87082"/>
                </a:lnTo>
                <a:lnTo>
                  <a:pt x="457428" y="78611"/>
                </a:lnTo>
                <a:lnTo>
                  <a:pt x="455435" y="72821"/>
                </a:lnTo>
                <a:lnTo>
                  <a:pt x="455435" y="69745"/>
                </a:lnTo>
                <a:lnTo>
                  <a:pt x="456432" y="65090"/>
                </a:lnTo>
                <a:lnTo>
                  <a:pt x="459920" y="61849"/>
                </a:lnTo>
                <a:lnTo>
                  <a:pt x="462577" y="61142"/>
                </a:lnTo>
                <a:lnTo>
                  <a:pt x="466564" y="61142"/>
                </a:lnTo>
                <a:lnTo>
                  <a:pt x="466564" y="56519"/>
                </a:lnTo>
                <a:lnTo>
                  <a:pt x="403945" y="56519"/>
                </a:lnTo>
                <a:lnTo>
                  <a:pt x="403945" y="61142"/>
                </a:lnTo>
                <a:lnTo>
                  <a:pt x="407766" y="61882"/>
                </a:lnTo>
                <a:lnTo>
                  <a:pt x="410589" y="63346"/>
                </a:lnTo>
                <a:lnTo>
                  <a:pt x="415240" y="68412"/>
                </a:lnTo>
                <a:lnTo>
                  <a:pt x="418894" y="75321"/>
                </a:lnTo>
                <a:lnTo>
                  <a:pt x="423711" y="86210"/>
                </a:lnTo>
                <a:lnTo>
                  <a:pt x="463408" y="176665"/>
                </a:lnTo>
                <a:lnTo>
                  <a:pt x="469387" y="176665"/>
                </a:lnTo>
                <a:lnTo>
                  <a:pt x="508586" y="85092"/>
                </a:lnTo>
                <a:close/>
              </a:path>
              <a:path w="642958" h="176665">
                <a:moveTo>
                  <a:pt x="587980" y="63264"/>
                </a:moveTo>
                <a:lnTo>
                  <a:pt x="591468" y="61142"/>
                </a:lnTo>
                <a:lnTo>
                  <a:pt x="598776" y="61142"/>
                </a:lnTo>
                <a:lnTo>
                  <a:pt x="602929" y="63379"/>
                </a:lnTo>
                <a:lnTo>
                  <a:pt x="606085" y="65961"/>
                </a:lnTo>
                <a:lnTo>
                  <a:pt x="608244" y="69745"/>
                </a:lnTo>
                <a:lnTo>
                  <a:pt x="609739" y="74729"/>
                </a:lnTo>
                <a:lnTo>
                  <a:pt x="611462" y="86528"/>
                </a:lnTo>
                <a:lnTo>
                  <a:pt x="611898" y="102314"/>
                </a:lnTo>
                <a:lnTo>
                  <a:pt x="577682" y="102314"/>
                </a:lnTo>
                <a:lnTo>
                  <a:pt x="577682" y="97939"/>
                </a:lnTo>
                <a:lnTo>
                  <a:pt x="577951" y="90891"/>
                </a:lnTo>
                <a:lnTo>
                  <a:pt x="582169" y="55566"/>
                </a:lnTo>
                <a:lnTo>
                  <a:pt x="570767" y="61292"/>
                </a:lnTo>
                <a:lnTo>
                  <a:pt x="560408" y="70304"/>
                </a:lnTo>
                <a:lnTo>
                  <a:pt x="554053" y="78660"/>
                </a:lnTo>
                <a:lnTo>
                  <a:pt x="548725" y="89772"/>
                </a:lnTo>
                <a:lnTo>
                  <a:pt x="545528" y="102477"/>
                </a:lnTo>
                <a:lnTo>
                  <a:pt x="544463" y="116773"/>
                </a:lnTo>
                <a:lnTo>
                  <a:pt x="544531" y="120495"/>
                </a:lnTo>
                <a:lnTo>
                  <a:pt x="546087" y="134023"/>
                </a:lnTo>
                <a:lnTo>
                  <a:pt x="549673" y="146095"/>
                </a:lnTo>
                <a:lnTo>
                  <a:pt x="555259" y="156712"/>
                </a:lnTo>
                <a:lnTo>
                  <a:pt x="559355" y="161994"/>
                </a:lnTo>
                <a:lnTo>
                  <a:pt x="569147" y="170146"/>
                </a:lnTo>
                <a:lnTo>
                  <a:pt x="581022" y="175036"/>
                </a:lnTo>
                <a:lnTo>
                  <a:pt x="594956" y="176665"/>
                </a:lnTo>
                <a:lnTo>
                  <a:pt x="597829" y="176592"/>
                </a:lnTo>
                <a:lnTo>
                  <a:pt x="610560" y="174252"/>
                </a:lnTo>
                <a:lnTo>
                  <a:pt x="621864" y="168622"/>
                </a:lnTo>
                <a:lnTo>
                  <a:pt x="627832" y="163559"/>
                </a:lnTo>
                <a:lnTo>
                  <a:pt x="635682" y="153922"/>
                </a:lnTo>
                <a:lnTo>
                  <a:pt x="642958" y="141233"/>
                </a:lnTo>
                <a:lnTo>
                  <a:pt x="638639" y="138486"/>
                </a:lnTo>
                <a:lnTo>
                  <a:pt x="633989" y="145724"/>
                </a:lnTo>
                <a:lnTo>
                  <a:pt x="629504" y="150741"/>
                </a:lnTo>
                <a:lnTo>
                  <a:pt x="625518" y="153521"/>
                </a:lnTo>
                <a:lnTo>
                  <a:pt x="621365" y="156318"/>
                </a:lnTo>
                <a:lnTo>
                  <a:pt x="616715" y="157699"/>
                </a:lnTo>
                <a:lnTo>
                  <a:pt x="603593" y="157699"/>
                </a:lnTo>
                <a:lnTo>
                  <a:pt x="596617" y="154245"/>
                </a:lnTo>
                <a:lnTo>
                  <a:pt x="590804" y="147353"/>
                </a:lnTo>
                <a:lnTo>
                  <a:pt x="584152" y="136918"/>
                </a:lnTo>
                <a:lnTo>
                  <a:pt x="580124" y="124837"/>
                </a:lnTo>
                <a:lnTo>
                  <a:pt x="578346" y="110671"/>
                </a:lnTo>
                <a:lnTo>
                  <a:pt x="642958" y="110671"/>
                </a:lnTo>
                <a:lnTo>
                  <a:pt x="642331" y="101877"/>
                </a:lnTo>
                <a:lnTo>
                  <a:pt x="639750" y="88236"/>
                </a:lnTo>
                <a:lnTo>
                  <a:pt x="635260" y="76796"/>
                </a:lnTo>
                <a:lnTo>
                  <a:pt x="628840" y="67557"/>
                </a:lnTo>
                <a:lnTo>
                  <a:pt x="621690" y="61000"/>
                </a:lnTo>
                <a:lnTo>
                  <a:pt x="610393" y="55023"/>
                </a:lnTo>
                <a:lnTo>
                  <a:pt x="597780" y="53032"/>
                </a:lnTo>
                <a:lnTo>
                  <a:pt x="594615" y="53128"/>
                </a:lnTo>
                <a:lnTo>
                  <a:pt x="587980" y="63264"/>
                </a:lnTo>
                <a:close/>
              </a:path>
              <a:path w="642958" h="176665">
                <a:moveTo>
                  <a:pt x="577951" y="90891"/>
                </a:moveTo>
                <a:lnTo>
                  <a:pt x="580327" y="77839"/>
                </a:lnTo>
                <a:lnTo>
                  <a:pt x="585156" y="67491"/>
                </a:lnTo>
                <a:lnTo>
                  <a:pt x="587980" y="63264"/>
                </a:lnTo>
                <a:lnTo>
                  <a:pt x="594615" y="53128"/>
                </a:lnTo>
                <a:lnTo>
                  <a:pt x="582169" y="55566"/>
                </a:lnTo>
                <a:lnTo>
                  <a:pt x="577951" y="90891"/>
                </a:lnTo>
                <a:close/>
              </a:path>
              <a:path w="642958" h="176665">
                <a:moveTo>
                  <a:pt x="34548" y="144194"/>
                </a:moveTo>
                <a:lnTo>
                  <a:pt x="34548" y="135789"/>
                </a:lnTo>
                <a:lnTo>
                  <a:pt x="38717" y="110737"/>
                </a:lnTo>
                <a:lnTo>
                  <a:pt x="27082" y="117109"/>
                </a:lnTo>
                <a:lnTo>
                  <a:pt x="18056" y="122806"/>
                </a:lnTo>
                <a:lnTo>
                  <a:pt x="11626" y="127827"/>
                </a:lnTo>
                <a:lnTo>
                  <a:pt x="2673" y="139742"/>
                </a:lnTo>
                <a:lnTo>
                  <a:pt x="0" y="151843"/>
                </a:lnTo>
                <a:lnTo>
                  <a:pt x="0" y="158407"/>
                </a:lnTo>
                <a:lnTo>
                  <a:pt x="2325" y="163884"/>
                </a:lnTo>
                <a:lnTo>
                  <a:pt x="6809" y="168243"/>
                </a:lnTo>
                <a:lnTo>
                  <a:pt x="11128" y="172619"/>
                </a:lnTo>
                <a:lnTo>
                  <a:pt x="16775" y="174790"/>
                </a:lnTo>
                <a:lnTo>
                  <a:pt x="23585" y="174790"/>
                </a:lnTo>
                <a:lnTo>
                  <a:pt x="27432" y="174556"/>
                </a:lnTo>
                <a:lnTo>
                  <a:pt x="38209" y="171661"/>
                </a:lnTo>
                <a:lnTo>
                  <a:pt x="38700" y="150462"/>
                </a:lnTo>
                <a:lnTo>
                  <a:pt x="36042" y="147550"/>
                </a:lnTo>
                <a:lnTo>
                  <a:pt x="34548" y="144194"/>
                </a:lnTo>
                <a:close/>
              </a:path>
              <a:path w="642958" h="176665">
                <a:moveTo>
                  <a:pt x="51822" y="153834"/>
                </a:moveTo>
                <a:lnTo>
                  <a:pt x="43849" y="153834"/>
                </a:lnTo>
                <a:lnTo>
                  <a:pt x="40859" y="152715"/>
                </a:lnTo>
                <a:lnTo>
                  <a:pt x="38700" y="150462"/>
                </a:lnTo>
                <a:lnTo>
                  <a:pt x="38209" y="171661"/>
                </a:lnTo>
                <a:lnTo>
                  <a:pt x="49789" y="165463"/>
                </a:lnTo>
                <a:lnTo>
                  <a:pt x="62119" y="155956"/>
                </a:lnTo>
                <a:lnTo>
                  <a:pt x="62950" y="162272"/>
                </a:lnTo>
                <a:lnTo>
                  <a:pt x="65275" y="166993"/>
                </a:lnTo>
                <a:lnTo>
                  <a:pt x="69096" y="170119"/>
                </a:lnTo>
                <a:lnTo>
                  <a:pt x="72916" y="173244"/>
                </a:lnTo>
                <a:lnTo>
                  <a:pt x="78065" y="174790"/>
                </a:lnTo>
                <a:lnTo>
                  <a:pt x="90522" y="174790"/>
                </a:lnTo>
                <a:lnTo>
                  <a:pt x="95671" y="173408"/>
                </a:lnTo>
                <a:lnTo>
                  <a:pt x="100156" y="170612"/>
                </a:lnTo>
                <a:lnTo>
                  <a:pt x="104640" y="167832"/>
                </a:lnTo>
                <a:lnTo>
                  <a:pt x="108959" y="163358"/>
                </a:lnTo>
                <a:lnTo>
                  <a:pt x="113277" y="157206"/>
                </a:lnTo>
                <a:lnTo>
                  <a:pt x="109457" y="154212"/>
                </a:lnTo>
                <a:lnTo>
                  <a:pt x="107132" y="157288"/>
                </a:lnTo>
                <a:lnTo>
                  <a:pt x="104972" y="158834"/>
                </a:lnTo>
                <a:lnTo>
                  <a:pt x="101650" y="158834"/>
                </a:lnTo>
                <a:lnTo>
                  <a:pt x="98328" y="156153"/>
                </a:lnTo>
                <a:lnTo>
                  <a:pt x="97498" y="153406"/>
                </a:lnTo>
                <a:lnTo>
                  <a:pt x="97332" y="150050"/>
                </a:lnTo>
                <a:lnTo>
                  <a:pt x="97332" y="86885"/>
                </a:lnTo>
                <a:lnTo>
                  <a:pt x="96667" y="78858"/>
                </a:lnTo>
                <a:lnTo>
                  <a:pt x="95505" y="75354"/>
                </a:lnTo>
                <a:lnTo>
                  <a:pt x="93678" y="69876"/>
                </a:lnTo>
                <a:lnTo>
                  <a:pt x="89359" y="64777"/>
                </a:lnTo>
                <a:lnTo>
                  <a:pt x="82882" y="60072"/>
                </a:lnTo>
                <a:lnTo>
                  <a:pt x="70380" y="54531"/>
                </a:lnTo>
                <a:lnTo>
                  <a:pt x="56306" y="53032"/>
                </a:lnTo>
                <a:lnTo>
                  <a:pt x="54750" y="53046"/>
                </a:lnTo>
                <a:lnTo>
                  <a:pt x="42013" y="54247"/>
                </a:lnTo>
                <a:lnTo>
                  <a:pt x="29731" y="57391"/>
                </a:lnTo>
                <a:lnTo>
                  <a:pt x="21094" y="60303"/>
                </a:lnTo>
                <a:lnTo>
                  <a:pt x="14450" y="64481"/>
                </a:lnTo>
                <a:lnTo>
                  <a:pt x="9633" y="69926"/>
                </a:lnTo>
                <a:lnTo>
                  <a:pt x="4816" y="75387"/>
                </a:lnTo>
                <a:lnTo>
                  <a:pt x="2491" y="81095"/>
                </a:lnTo>
                <a:lnTo>
                  <a:pt x="2491" y="91326"/>
                </a:lnTo>
                <a:lnTo>
                  <a:pt x="4318" y="95027"/>
                </a:lnTo>
                <a:lnTo>
                  <a:pt x="7806" y="98186"/>
                </a:lnTo>
                <a:lnTo>
                  <a:pt x="11460" y="101344"/>
                </a:lnTo>
                <a:lnTo>
                  <a:pt x="15779" y="102939"/>
                </a:lnTo>
                <a:lnTo>
                  <a:pt x="26077" y="102939"/>
                </a:lnTo>
                <a:lnTo>
                  <a:pt x="30063" y="101492"/>
                </a:lnTo>
                <a:lnTo>
                  <a:pt x="33219" y="98630"/>
                </a:lnTo>
                <a:lnTo>
                  <a:pt x="36208" y="95751"/>
                </a:lnTo>
                <a:lnTo>
                  <a:pt x="37703" y="92280"/>
                </a:lnTo>
                <a:lnTo>
                  <a:pt x="37703" y="84878"/>
                </a:lnTo>
                <a:lnTo>
                  <a:pt x="36208" y="81424"/>
                </a:lnTo>
                <a:lnTo>
                  <a:pt x="32887" y="77854"/>
                </a:lnTo>
                <a:lnTo>
                  <a:pt x="30561" y="75272"/>
                </a:lnTo>
                <a:lnTo>
                  <a:pt x="29399" y="73117"/>
                </a:lnTo>
                <a:lnTo>
                  <a:pt x="29399" y="69366"/>
                </a:lnTo>
                <a:lnTo>
                  <a:pt x="32720" y="66126"/>
                </a:lnTo>
                <a:lnTo>
                  <a:pt x="36208" y="63708"/>
                </a:lnTo>
                <a:lnTo>
                  <a:pt x="40693" y="62507"/>
                </a:lnTo>
                <a:lnTo>
                  <a:pt x="49496" y="62507"/>
                </a:lnTo>
                <a:lnTo>
                  <a:pt x="52486" y="63362"/>
                </a:lnTo>
                <a:lnTo>
                  <a:pt x="55310" y="65073"/>
                </a:lnTo>
                <a:lnTo>
                  <a:pt x="57967" y="66767"/>
                </a:lnTo>
                <a:lnTo>
                  <a:pt x="59794" y="68774"/>
                </a:lnTo>
                <a:lnTo>
                  <a:pt x="61621" y="73347"/>
                </a:lnTo>
                <a:lnTo>
                  <a:pt x="62119" y="78891"/>
                </a:lnTo>
                <a:lnTo>
                  <a:pt x="62119" y="99436"/>
                </a:lnTo>
                <a:lnTo>
                  <a:pt x="52969" y="103689"/>
                </a:lnTo>
                <a:lnTo>
                  <a:pt x="38717" y="110737"/>
                </a:lnTo>
                <a:lnTo>
                  <a:pt x="34548" y="135789"/>
                </a:lnTo>
                <a:lnTo>
                  <a:pt x="36208" y="131249"/>
                </a:lnTo>
                <a:lnTo>
                  <a:pt x="39530" y="126758"/>
                </a:lnTo>
                <a:lnTo>
                  <a:pt x="41751" y="123979"/>
                </a:lnTo>
                <a:lnTo>
                  <a:pt x="50497" y="115655"/>
                </a:lnTo>
                <a:lnTo>
                  <a:pt x="62119" y="107792"/>
                </a:lnTo>
                <a:lnTo>
                  <a:pt x="62119" y="146843"/>
                </a:lnTo>
                <a:lnTo>
                  <a:pt x="56638" y="151514"/>
                </a:lnTo>
                <a:lnTo>
                  <a:pt x="51822" y="153834"/>
                </a:lnTo>
                <a:close/>
              </a:path>
              <a:path w="642958" h="176665">
                <a:moveTo>
                  <a:pt x="153069" y="64852"/>
                </a:moveTo>
                <a:lnTo>
                  <a:pt x="144005" y="74860"/>
                </a:lnTo>
                <a:lnTo>
                  <a:pt x="140900" y="79681"/>
                </a:lnTo>
                <a:lnTo>
                  <a:pt x="135536" y="91084"/>
                </a:lnTo>
                <a:lnTo>
                  <a:pt x="132300" y="103449"/>
                </a:lnTo>
                <a:lnTo>
                  <a:pt x="131216" y="116773"/>
                </a:lnTo>
                <a:lnTo>
                  <a:pt x="131512" y="123829"/>
                </a:lnTo>
                <a:lnTo>
                  <a:pt x="133815" y="136736"/>
                </a:lnTo>
                <a:lnTo>
                  <a:pt x="138414" y="148486"/>
                </a:lnTo>
                <a:lnTo>
                  <a:pt x="145334" y="159081"/>
                </a:lnTo>
                <a:lnTo>
                  <a:pt x="147789" y="161919"/>
                </a:lnTo>
                <a:lnTo>
                  <a:pt x="157775" y="170113"/>
                </a:lnTo>
                <a:lnTo>
                  <a:pt x="169506" y="175028"/>
                </a:lnTo>
                <a:lnTo>
                  <a:pt x="183038" y="176665"/>
                </a:lnTo>
                <a:lnTo>
                  <a:pt x="185129" y="176623"/>
                </a:lnTo>
                <a:lnTo>
                  <a:pt x="197608" y="174483"/>
                </a:lnTo>
                <a:lnTo>
                  <a:pt x="209447" y="169115"/>
                </a:lnTo>
                <a:lnTo>
                  <a:pt x="213670" y="166185"/>
                </a:lnTo>
                <a:lnTo>
                  <a:pt x="222545" y="157484"/>
                </a:lnTo>
                <a:lnTo>
                  <a:pt x="230043" y="146102"/>
                </a:lnTo>
                <a:lnTo>
                  <a:pt x="226223" y="143109"/>
                </a:lnTo>
                <a:lnTo>
                  <a:pt x="221240" y="148438"/>
                </a:lnTo>
                <a:lnTo>
                  <a:pt x="216755" y="152041"/>
                </a:lnTo>
                <a:lnTo>
                  <a:pt x="213101" y="153965"/>
                </a:lnTo>
                <a:lnTo>
                  <a:pt x="209447" y="155873"/>
                </a:lnTo>
                <a:lnTo>
                  <a:pt x="205461" y="156827"/>
                </a:lnTo>
                <a:lnTo>
                  <a:pt x="195163" y="156827"/>
                </a:lnTo>
                <a:lnTo>
                  <a:pt x="189681" y="155051"/>
                </a:lnTo>
                <a:lnTo>
                  <a:pt x="185031" y="151465"/>
                </a:lnTo>
                <a:lnTo>
                  <a:pt x="176473" y="141662"/>
                </a:lnTo>
                <a:lnTo>
                  <a:pt x="170580" y="129077"/>
                </a:lnTo>
                <a:lnTo>
                  <a:pt x="168579" y="122839"/>
                </a:lnTo>
                <a:lnTo>
                  <a:pt x="166073" y="110427"/>
                </a:lnTo>
                <a:lnTo>
                  <a:pt x="165265" y="97561"/>
                </a:lnTo>
                <a:lnTo>
                  <a:pt x="165426" y="91566"/>
                </a:lnTo>
                <a:lnTo>
                  <a:pt x="167435" y="78030"/>
                </a:lnTo>
                <a:lnTo>
                  <a:pt x="171743" y="68116"/>
                </a:lnTo>
                <a:lnTo>
                  <a:pt x="174567" y="63872"/>
                </a:lnTo>
                <a:lnTo>
                  <a:pt x="178055" y="61767"/>
                </a:lnTo>
                <a:lnTo>
                  <a:pt x="184698" y="61767"/>
                </a:lnTo>
                <a:lnTo>
                  <a:pt x="187024" y="62803"/>
                </a:lnTo>
                <a:lnTo>
                  <a:pt x="190844" y="66965"/>
                </a:lnTo>
                <a:lnTo>
                  <a:pt x="192007" y="70616"/>
                </a:lnTo>
                <a:lnTo>
                  <a:pt x="192505" y="75864"/>
                </a:lnTo>
                <a:lnTo>
                  <a:pt x="193335" y="84171"/>
                </a:lnTo>
                <a:lnTo>
                  <a:pt x="195329" y="89961"/>
                </a:lnTo>
                <a:lnTo>
                  <a:pt x="198484" y="93201"/>
                </a:lnTo>
                <a:lnTo>
                  <a:pt x="201806" y="96442"/>
                </a:lnTo>
                <a:lnTo>
                  <a:pt x="205959" y="98070"/>
                </a:lnTo>
                <a:lnTo>
                  <a:pt x="215592" y="98070"/>
                </a:lnTo>
                <a:lnTo>
                  <a:pt x="219413" y="96656"/>
                </a:lnTo>
                <a:lnTo>
                  <a:pt x="222236" y="93827"/>
                </a:lnTo>
                <a:lnTo>
                  <a:pt x="225060" y="90997"/>
                </a:lnTo>
                <a:lnTo>
                  <a:pt x="226555" y="87214"/>
                </a:lnTo>
                <a:lnTo>
                  <a:pt x="226555" y="74992"/>
                </a:lnTo>
                <a:lnTo>
                  <a:pt x="223067" y="68198"/>
                </a:lnTo>
                <a:lnTo>
                  <a:pt x="215758" y="62129"/>
                </a:lnTo>
                <a:lnTo>
                  <a:pt x="212099" y="59423"/>
                </a:lnTo>
                <a:lnTo>
                  <a:pt x="200792" y="54629"/>
                </a:lnTo>
                <a:lnTo>
                  <a:pt x="186858" y="53032"/>
                </a:lnTo>
                <a:lnTo>
                  <a:pt x="176003" y="53974"/>
                </a:lnTo>
                <a:lnTo>
                  <a:pt x="163716" y="57890"/>
                </a:lnTo>
                <a:lnTo>
                  <a:pt x="153069" y="64852"/>
                </a:lnTo>
                <a:close/>
              </a:path>
              <a:path w="642958" h="176665">
                <a:moveTo>
                  <a:pt x="264343" y="48094"/>
                </a:moveTo>
                <a:lnTo>
                  <a:pt x="254827" y="56438"/>
                </a:lnTo>
                <a:lnTo>
                  <a:pt x="244161" y="64497"/>
                </a:lnTo>
                <a:lnTo>
                  <a:pt x="244161" y="68873"/>
                </a:lnTo>
                <a:lnTo>
                  <a:pt x="259442" y="68873"/>
                </a:lnTo>
                <a:lnTo>
                  <a:pt x="259442" y="144359"/>
                </a:lnTo>
                <a:lnTo>
                  <a:pt x="259940" y="152008"/>
                </a:lnTo>
                <a:lnTo>
                  <a:pt x="260771" y="154837"/>
                </a:lnTo>
                <a:lnTo>
                  <a:pt x="262099" y="159903"/>
                </a:lnTo>
                <a:lnTo>
                  <a:pt x="265421" y="164509"/>
                </a:lnTo>
                <a:lnTo>
                  <a:pt x="270570" y="168622"/>
                </a:lnTo>
                <a:lnTo>
                  <a:pt x="275719" y="172734"/>
                </a:lnTo>
                <a:lnTo>
                  <a:pt x="282031" y="174790"/>
                </a:lnTo>
                <a:lnTo>
                  <a:pt x="292638" y="174674"/>
                </a:lnTo>
                <a:lnTo>
                  <a:pt x="305109" y="171337"/>
                </a:lnTo>
                <a:lnTo>
                  <a:pt x="315148" y="163394"/>
                </a:lnTo>
                <a:lnTo>
                  <a:pt x="322724" y="150840"/>
                </a:lnTo>
                <a:lnTo>
                  <a:pt x="318904" y="148093"/>
                </a:lnTo>
                <a:lnTo>
                  <a:pt x="314087" y="156334"/>
                </a:lnTo>
                <a:lnTo>
                  <a:pt x="308938" y="160446"/>
                </a:lnTo>
                <a:lnTo>
                  <a:pt x="302128" y="160446"/>
                </a:lnTo>
                <a:lnTo>
                  <a:pt x="298973" y="158637"/>
                </a:lnTo>
                <a:lnTo>
                  <a:pt x="296315" y="155857"/>
                </a:lnTo>
                <a:lnTo>
                  <a:pt x="294986" y="151942"/>
                </a:lnTo>
                <a:lnTo>
                  <a:pt x="294820" y="147599"/>
                </a:lnTo>
                <a:lnTo>
                  <a:pt x="294820" y="68873"/>
                </a:lnTo>
                <a:lnTo>
                  <a:pt x="322724" y="68873"/>
                </a:lnTo>
                <a:lnTo>
                  <a:pt x="322724" y="56519"/>
                </a:lnTo>
                <a:lnTo>
                  <a:pt x="294820" y="56519"/>
                </a:lnTo>
                <a:lnTo>
                  <a:pt x="294820" y="13850"/>
                </a:lnTo>
                <a:lnTo>
                  <a:pt x="290668" y="13850"/>
                </a:lnTo>
                <a:lnTo>
                  <a:pt x="286372" y="21064"/>
                </a:lnTo>
                <a:lnTo>
                  <a:pt x="279120" y="31524"/>
                </a:lnTo>
                <a:lnTo>
                  <a:pt x="271069" y="41172"/>
                </a:lnTo>
                <a:lnTo>
                  <a:pt x="264343" y="48094"/>
                </a:lnTo>
                <a:close/>
              </a:path>
              <a:path w="642958" h="176665">
                <a:moveTo>
                  <a:pt x="384346" y="19344"/>
                </a:moveTo>
                <a:lnTo>
                  <a:pt x="384346" y="14014"/>
                </a:lnTo>
                <a:lnTo>
                  <a:pt x="382353" y="9458"/>
                </a:lnTo>
                <a:lnTo>
                  <a:pt x="378699" y="5675"/>
                </a:lnTo>
                <a:lnTo>
                  <a:pt x="374879" y="1891"/>
                </a:lnTo>
                <a:lnTo>
                  <a:pt x="370228" y="0"/>
                </a:lnTo>
                <a:lnTo>
                  <a:pt x="359432" y="0"/>
                </a:lnTo>
                <a:lnTo>
                  <a:pt x="354781" y="1891"/>
                </a:lnTo>
                <a:lnTo>
                  <a:pt x="351127" y="5675"/>
                </a:lnTo>
                <a:lnTo>
                  <a:pt x="347307" y="9458"/>
                </a:lnTo>
                <a:lnTo>
                  <a:pt x="345314" y="14014"/>
                </a:lnTo>
                <a:lnTo>
                  <a:pt x="345314" y="24657"/>
                </a:lnTo>
                <a:lnTo>
                  <a:pt x="347307" y="29197"/>
                </a:lnTo>
                <a:lnTo>
                  <a:pt x="351127" y="32931"/>
                </a:lnTo>
                <a:lnTo>
                  <a:pt x="354781" y="36682"/>
                </a:lnTo>
                <a:lnTo>
                  <a:pt x="359432" y="38557"/>
                </a:lnTo>
                <a:lnTo>
                  <a:pt x="370228" y="38557"/>
                </a:lnTo>
                <a:lnTo>
                  <a:pt x="374713" y="36682"/>
                </a:lnTo>
                <a:lnTo>
                  <a:pt x="378533" y="32931"/>
                </a:lnTo>
                <a:lnTo>
                  <a:pt x="382353" y="29197"/>
                </a:lnTo>
                <a:lnTo>
                  <a:pt x="384346" y="24657"/>
                </a:lnTo>
                <a:lnTo>
                  <a:pt x="384346" y="1934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50423" y="982296"/>
            <a:ext cx="16663" cy="37763"/>
          </a:xfrm>
          <a:custGeom>
            <a:avLst/>
            <a:gdLst/>
            <a:ahLst/>
            <a:cxnLst/>
            <a:rect l="l" t="t" r="r" b="b"/>
            <a:pathLst>
              <a:path w="16663" h="37763">
                <a:moveTo>
                  <a:pt x="0" y="37763"/>
                </a:moveTo>
                <a:lnTo>
                  <a:pt x="2376" y="24710"/>
                </a:lnTo>
                <a:lnTo>
                  <a:pt x="7204" y="14362"/>
                </a:lnTo>
                <a:lnTo>
                  <a:pt x="10028" y="10135"/>
                </a:lnTo>
                <a:lnTo>
                  <a:pt x="16663" y="0"/>
                </a:lnTo>
                <a:lnTo>
                  <a:pt x="4218" y="2438"/>
                </a:lnTo>
                <a:lnTo>
                  <a:pt x="0" y="3776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34364" y="982200"/>
            <a:ext cx="101152" cy="120145"/>
          </a:xfrm>
          <a:custGeom>
            <a:avLst/>
            <a:gdLst/>
            <a:ahLst/>
            <a:cxnLst/>
            <a:rect l="l" t="t" r="r" b="b"/>
            <a:pathLst>
              <a:path w="101152" h="120145">
                <a:moveTo>
                  <a:pt x="57116" y="17338"/>
                </a:moveTo>
                <a:lnTo>
                  <a:pt x="48167" y="29937"/>
                </a:lnTo>
                <a:lnTo>
                  <a:pt x="48167" y="3487"/>
                </a:lnTo>
                <a:lnTo>
                  <a:pt x="0" y="3487"/>
                </a:lnTo>
                <a:lnTo>
                  <a:pt x="0" y="8109"/>
                </a:lnTo>
                <a:lnTo>
                  <a:pt x="3986" y="8520"/>
                </a:lnTo>
                <a:lnTo>
                  <a:pt x="6809" y="9260"/>
                </a:lnTo>
                <a:lnTo>
                  <a:pt x="8470" y="10346"/>
                </a:lnTo>
                <a:lnTo>
                  <a:pt x="11294" y="13143"/>
                </a:lnTo>
                <a:lnTo>
                  <a:pt x="12789" y="17288"/>
                </a:lnTo>
                <a:lnTo>
                  <a:pt x="13121" y="21532"/>
                </a:lnTo>
                <a:lnTo>
                  <a:pt x="13121" y="102841"/>
                </a:lnTo>
                <a:lnTo>
                  <a:pt x="12291" y="109108"/>
                </a:lnTo>
                <a:lnTo>
                  <a:pt x="8637" y="113845"/>
                </a:lnTo>
                <a:lnTo>
                  <a:pt x="5148" y="115244"/>
                </a:lnTo>
                <a:lnTo>
                  <a:pt x="0" y="115655"/>
                </a:lnTo>
                <a:lnTo>
                  <a:pt x="0" y="120145"/>
                </a:lnTo>
                <a:lnTo>
                  <a:pt x="63614" y="120145"/>
                </a:lnTo>
                <a:lnTo>
                  <a:pt x="63614" y="115655"/>
                </a:lnTo>
                <a:lnTo>
                  <a:pt x="58964" y="115408"/>
                </a:lnTo>
                <a:lnTo>
                  <a:pt x="55642" y="114750"/>
                </a:lnTo>
                <a:lnTo>
                  <a:pt x="53649" y="113714"/>
                </a:lnTo>
                <a:lnTo>
                  <a:pt x="50161" y="111033"/>
                </a:lnTo>
                <a:lnTo>
                  <a:pt x="48500" y="107463"/>
                </a:lnTo>
                <a:lnTo>
                  <a:pt x="48333" y="104420"/>
                </a:lnTo>
                <a:lnTo>
                  <a:pt x="48333" y="99682"/>
                </a:lnTo>
                <a:lnTo>
                  <a:pt x="48167" y="92692"/>
                </a:lnTo>
                <a:lnTo>
                  <a:pt x="48181" y="64150"/>
                </a:lnTo>
                <a:lnTo>
                  <a:pt x="49285" y="51111"/>
                </a:lnTo>
                <a:lnTo>
                  <a:pt x="52154" y="39165"/>
                </a:lnTo>
                <a:lnTo>
                  <a:pt x="53981" y="33934"/>
                </a:lnTo>
                <a:lnTo>
                  <a:pt x="56472" y="29888"/>
                </a:lnTo>
                <a:lnTo>
                  <a:pt x="59960" y="27059"/>
                </a:lnTo>
                <a:lnTo>
                  <a:pt x="64445" y="24328"/>
                </a:lnTo>
                <a:lnTo>
                  <a:pt x="68929" y="24575"/>
                </a:lnTo>
                <a:lnTo>
                  <a:pt x="72251" y="26976"/>
                </a:lnTo>
                <a:lnTo>
                  <a:pt x="75573" y="29806"/>
                </a:lnTo>
                <a:lnTo>
                  <a:pt x="78895" y="32635"/>
                </a:lnTo>
                <a:lnTo>
                  <a:pt x="82715" y="34050"/>
                </a:lnTo>
                <a:lnTo>
                  <a:pt x="91020" y="34050"/>
                </a:lnTo>
                <a:lnTo>
                  <a:pt x="94342" y="32520"/>
                </a:lnTo>
                <a:lnTo>
                  <a:pt x="97000" y="29444"/>
                </a:lnTo>
                <a:lnTo>
                  <a:pt x="99823" y="26368"/>
                </a:lnTo>
                <a:lnTo>
                  <a:pt x="101152" y="22042"/>
                </a:lnTo>
                <a:lnTo>
                  <a:pt x="101152" y="11218"/>
                </a:lnTo>
                <a:lnTo>
                  <a:pt x="99823" y="7171"/>
                </a:lnTo>
                <a:lnTo>
                  <a:pt x="97000" y="4293"/>
                </a:lnTo>
                <a:lnTo>
                  <a:pt x="94176" y="1431"/>
                </a:lnTo>
                <a:lnTo>
                  <a:pt x="90356" y="0"/>
                </a:lnTo>
                <a:lnTo>
                  <a:pt x="80224" y="0"/>
                </a:lnTo>
                <a:lnTo>
                  <a:pt x="74577" y="1973"/>
                </a:lnTo>
                <a:lnTo>
                  <a:pt x="68597" y="5921"/>
                </a:lnTo>
                <a:lnTo>
                  <a:pt x="65094" y="8685"/>
                </a:lnTo>
                <a:lnTo>
                  <a:pt x="57116" y="1733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438381" y="929299"/>
            <a:ext cx="96834" cy="173047"/>
          </a:xfrm>
          <a:custGeom>
            <a:avLst/>
            <a:gdLst/>
            <a:ahLst/>
            <a:cxnLst/>
            <a:rect l="l" t="t" r="r" b="b"/>
            <a:pathLst>
              <a:path w="96834" h="173047">
                <a:moveTo>
                  <a:pt x="52154" y="56388"/>
                </a:moveTo>
                <a:lnTo>
                  <a:pt x="52154" y="41534"/>
                </a:lnTo>
                <a:lnTo>
                  <a:pt x="51822" y="19706"/>
                </a:lnTo>
                <a:lnTo>
                  <a:pt x="51822" y="15297"/>
                </a:lnTo>
                <a:lnTo>
                  <a:pt x="52652" y="12090"/>
                </a:lnTo>
                <a:lnTo>
                  <a:pt x="55974" y="8109"/>
                </a:lnTo>
                <a:lnTo>
                  <a:pt x="60459" y="7106"/>
                </a:lnTo>
                <a:lnTo>
                  <a:pt x="63947" y="7731"/>
                </a:lnTo>
                <a:lnTo>
                  <a:pt x="66770" y="11103"/>
                </a:lnTo>
                <a:lnTo>
                  <a:pt x="66770" y="14097"/>
                </a:lnTo>
                <a:lnTo>
                  <a:pt x="66272" y="16844"/>
                </a:lnTo>
                <a:lnTo>
                  <a:pt x="65608" y="21449"/>
                </a:lnTo>
                <a:lnTo>
                  <a:pt x="65608" y="24196"/>
                </a:lnTo>
                <a:lnTo>
                  <a:pt x="66770" y="26697"/>
                </a:lnTo>
                <a:lnTo>
                  <a:pt x="69428" y="28934"/>
                </a:lnTo>
                <a:lnTo>
                  <a:pt x="71919" y="31187"/>
                </a:lnTo>
                <a:lnTo>
                  <a:pt x="75407" y="32306"/>
                </a:lnTo>
                <a:lnTo>
                  <a:pt x="84875" y="32306"/>
                </a:lnTo>
                <a:lnTo>
                  <a:pt x="89027" y="30941"/>
                </a:lnTo>
                <a:lnTo>
                  <a:pt x="92183" y="28194"/>
                </a:lnTo>
                <a:lnTo>
                  <a:pt x="95339" y="25447"/>
                </a:lnTo>
                <a:lnTo>
                  <a:pt x="96834" y="22206"/>
                </a:lnTo>
                <a:lnTo>
                  <a:pt x="96834" y="13800"/>
                </a:lnTo>
                <a:lnTo>
                  <a:pt x="94342" y="9557"/>
                </a:lnTo>
                <a:lnTo>
                  <a:pt x="89359" y="5724"/>
                </a:lnTo>
                <a:lnTo>
                  <a:pt x="84376" y="1908"/>
                </a:lnTo>
                <a:lnTo>
                  <a:pt x="76736" y="0"/>
                </a:lnTo>
                <a:lnTo>
                  <a:pt x="66272" y="0"/>
                </a:lnTo>
                <a:lnTo>
                  <a:pt x="52400" y="1289"/>
                </a:lnTo>
                <a:lnTo>
                  <a:pt x="40330" y="5278"/>
                </a:lnTo>
                <a:lnTo>
                  <a:pt x="30395" y="11975"/>
                </a:lnTo>
                <a:lnTo>
                  <a:pt x="25053" y="17652"/>
                </a:lnTo>
                <a:lnTo>
                  <a:pt x="19075" y="28881"/>
                </a:lnTo>
                <a:lnTo>
                  <a:pt x="17107" y="41912"/>
                </a:lnTo>
                <a:lnTo>
                  <a:pt x="17274" y="47785"/>
                </a:lnTo>
                <a:lnTo>
                  <a:pt x="17274" y="56388"/>
                </a:lnTo>
                <a:lnTo>
                  <a:pt x="0" y="56388"/>
                </a:lnTo>
                <a:lnTo>
                  <a:pt x="0" y="68610"/>
                </a:lnTo>
                <a:lnTo>
                  <a:pt x="17274" y="68610"/>
                </a:lnTo>
                <a:lnTo>
                  <a:pt x="17274" y="155906"/>
                </a:lnTo>
                <a:lnTo>
                  <a:pt x="16775" y="160068"/>
                </a:lnTo>
                <a:lnTo>
                  <a:pt x="15945" y="162058"/>
                </a:lnTo>
                <a:lnTo>
                  <a:pt x="13619" y="165628"/>
                </a:lnTo>
                <a:lnTo>
                  <a:pt x="9135" y="167865"/>
                </a:lnTo>
                <a:lnTo>
                  <a:pt x="5315" y="168474"/>
                </a:lnTo>
                <a:lnTo>
                  <a:pt x="0" y="168556"/>
                </a:lnTo>
                <a:lnTo>
                  <a:pt x="0" y="173047"/>
                </a:lnTo>
                <a:lnTo>
                  <a:pt x="69428" y="173047"/>
                </a:lnTo>
                <a:lnTo>
                  <a:pt x="69428" y="168556"/>
                </a:lnTo>
                <a:lnTo>
                  <a:pt x="62286" y="168803"/>
                </a:lnTo>
                <a:lnTo>
                  <a:pt x="57303" y="167388"/>
                </a:lnTo>
                <a:lnTo>
                  <a:pt x="54645" y="164312"/>
                </a:lnTo>
                <a:lnTo>
                  <a:pt x="52984" y="162322"/>
                </a:lnTo>
                <a:lnTo>
                  <a:pt x="52154" y="157403"/>
                </a:lnTo>
                <a:lnTo>
                  <a:pt x="52154" y="68610"/>
                </a:lnTo>
                <a:lnTo>
                  <a:pt x="69428" y="68610"/>
                </a:lnTo>
                <a:lnTo>
                  <a:pt x="69428" y="56388"/>
                </a:lnTo>
                <a:lnTo>
                  <a:pt x="52154" y="5638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08826" y="1039905"/>
            <a:ext cx="38700" cy="64052"/>
          </a:xfrm>
          <a:custGeom>
            <a:avLst/>
            <a:gdLst/>
            <a:ahLst/>
            <a:cxnLst/>
            <a:rect l="l" t="t" r="r" b="b"/>
            <a:pathLst>
              <a:path w="38700" h="64052">
                <a:moveTo>
                  <a:pt x="34548" y="33456"/>
                </a:moveTo>
                <a:lnTo>
                  <a:pt x="34548" y="25051"/>
                </a:lnTo>
                <a:lnTo>
                  <a:pt x="38678" y="0"/>
                </a:lnTo>
                <a:lnTo>
                  <a:pt x="27014" y="6371"/>
                </a:lnTo>
                <a:lnTo>
                  <a:pt x="17989" y="12068"/>
                </a:lnTo>
                <a:lnTo>
                  <a:pt x="11626" y="17089"/>
                </a:lnTo>
                <a:lnTo>
                  <a:pt x="2614" y="29004"/>
                </a:lnTo>
                <a:lnTo>
                  <a:pt x="0" y="41105"/>
                </a:lnTo>
                <a:lnTo>
                  <a:pt x="0" y="47669"/>
                </a:lnTo>
                <a:lnTo>
                  <a:pt x="2159" y="53146"/>
                </a:lnTo>
                <a:lnTo>
                  <a:pt x="6643" y="57505"/>
                </a:lnTo>
                <a:lnTo>
                  <a:pt x="11128" y="61881"/>
                </a:lnTo>
                <a:lnTo>
                  <a:pt x="16775" y="64052"/>
                </a:lnTo>
                <a:lnTo>
                  <a:pt x="23419" y="64052"/>
                </a:lnTo>
                <a:lnTo>
                  <a:pt x="27418" y="63804"/>
                </a:lnTo>
                <a:lnTo>
                  <a:pt x="38203" y="60892"/>
                </a:lnTo>
                <a:lnTo>
                  <a:pt x="38700" y="39724"/>
                </a:lnTo>
                <a:lnTo>
                  <a:pt x="35876" y="36812"/>
                </a:lnTo>
                <a:lnTo>
                  <a:pt x="34548" y="3345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11151" y="982200"/>
            <a:ext cx="110786" cy="121757"/>
          </a:xfrm>
          <a:custGeom>
            <a:avLst/>
            <a:gdLst/>
            <a:ahLst/>
            <a:cxnLst/>
            <a:rect l="l" t="t" r="r" b="b"/>
            <a:pathLst>
              <a:path w="110786" h="121757">
                <a:moveTo>
                  <a:pt x="49330" y="100801"/>
                </a:moveTo>
                <a:lnTo>
                  <a:pt x="41357" y="100801"/>
                </a:lnTo>
                <a:lnTo>
                  <a:pt x="38368" y="99682"/>
                </a:lnTo>
                <a:lnTo>
                  <a:pt x="36375" y="97429"/>
                </a:lnTo>
                <a:lnTo>
                  <a:pt x="35878" y="118597"/>
                </a:lnTo>
                <a:lnTo>
                  <a:pt x="47428" y="112403"/>
                </a:lnTo>
                <a:lnTo>
                  <a:pt x="59794" y="102923"/>
                </a:lnTo>
                <a:lnTo>
                  <a:pt x="60625" y="109240"/>
                </a:lnTo>
                <a:lnTo>
                  <a:pt x="62950" y="113960"/>
                </a:lnTo>
                <a:lnTo>
                  <a:pt x="66770" y="117086"/>
                </a:lnTo>
                <a:lnTo>
                  <a:pt x="70424" y="120211"/>
                </a:lnTo>
                <a:lnTo>
                  <a:pt x="75739" y="121757"/>
                </a:lnTo>
                <a:lnTo>
                  <a:pt x="88197" y="121757"/>
                </a:lnTo>
                <a:lnTo>
                  <a:pt x="93179" y="120376"/>
                </a:lnTo>
                <a:lnTo>
                  <a:pt x="97664" y="117579"/>
                </a:lnTo>
                <a:lnTo>
                  <a:pt x="102315" y="114799"/>
                </a:lnTo>
                <a:lnTo>
                  <a:pt x="106633" y="110325"/>
                </a:lnTo>
                <a:lnTo>
                  <a:pt x="110786" y="104173"/>
                </a:lnTo>
                <a:lnTo>
                  <a:pt x="106965" y="101179"/>
                </a:lnTo>
                <a:lnTo>
                  <a:pt x="104806" y="104255"/>
                </a:lnTo>
                <a:lnTo>
                  <a:pt x="102481" y="105802"/>
                </a:lnTo>
                <a:lnTo>
                  <a:pt x="99159" y="105802"/>
                </a:lnTo>
                <a:lnTo>
                  <a:pt x="96003" y="103120"/>
                </a:lnTo>
                <a:lnTo>
                  <a:pt x="95173" y="100373"/>
                </a:lnTo>
                <a:lnTo>
                  <a:pt x="94840" y="97018"/>
                </a:lnTo>
                <a:lnTo>
                  <a:pt x="94840" y="33852"/>
                </a:lnTo>
                <a:lnTo>
                  <a:pt x="94342" y="25825"/>
                </a:lnTo>
                <a:lnTo>
                  <a:pt x="93179" y="22321"/>
                </a:lnTo>
                <a:lnTo>
                  <a:pt x="91186" y="16844"/>
                </a:lnTo>
                <a:lnTo>
                  <a:pt x="87034" y="11744"/>
                </a:lnTo>
                <a:lnTo>
                  <a:pt x="80556" y="7040"/>
                </a:lnTo>
                <a:lnTo>
                  <a:pt x="67931" y="1498"/>
                </a:lnTo>
                <a:lnTo>
                  <a:pt x="53981" y="0"/>
                </a:lnTo>
                <a:lnTo>
                  <a:pt x="52241" y="16"/>
                </a:lnTo>
                <a:lnTo>
                  <a:pt x="39528" y="1228"/>
                </a:lnTo>
                <a:lnTo>
                  <a:pt x="27239" y="4359"/>
                </a:lnTo>
                <a:lnTo>
                  <a:pt x="18768" y="7270"/>
                </a:lnTo>
                <a:lnTo>
                  <a:pt x="11958" y="11448"/>
                </a:lnTo>
                <a:lnTo>
                  <a:pt x="7308" y="16893"/>
                </a:lnTo>
                <a:lnTo>
                  <a:pt x="2491" y="22354"/>
                </a:lnTo>
                <a:lnTo>
                  <a:pt x="0" y="28062"/>
                </a:lnTo>
                <a:lnTo>
                  <a:pt x="0" y="38294"/>
                </a:lnTo>
                <a:lnTo>
                  <a:pt x="1827" y="41995"/>
                </a:lnTo>
                <a:lnTo>
                  <a:pt x="5481" y="45153"/>
                </a:lnTo>
                <a:lnTo>
                  <a:pt x="8969" y="48311"/>
                </a:lnTo>
                <a:lnTo>
                  <a:pt x="13453" y="49907"/>
                </a:lnTo>
                <a:lnTo>
                  <a:pt x="23585" y="49907"/>
                </a:lnTo>
                <a:lnTo>
                  <a:pt x="27738" y="48459"/>
                </a:lnTo>
                <a:lnTo>
                  <a:pt x="30727" y="45597"/>
                </a:lnTo>
                <a:lnTo>
                  <a:pt x="33717" y="42718"/>
                </a:lnTo>
                <a:lnTo>
                  <a:pt x="35378" y="39248"/>
                </a:lnTo>
                <a:lnTo>
                  <a:pt x="35378" y="31845"/>
                </a:lnTo>
                <a:lnTo>
                  <a:pt x="33717" y="28391"/>
                </a:lnTo>
                <a:lnTo>
                  <a:pt x="30561" y="24822"/>
                </a:lnTo>
                <a:lnTo>
                  <a:pt x="28236" y="22239"/>
                </a:lnTo>
                <a:lnTo>
                  <a:pt x="27073" y="20084"/>
                </a:lnTo>
                <a:lnTo>
                  <a:pt x="27073" y="16334"/>
                </a:lnTo>
                <a:lnTo>
                  <a:pt x="30229" y="13093"/>
                </a:lnTo>
                <a:lnTo>
                  <a:pt x="33883" y="10675"/>
                </a:lnTo>
                <a:lnTo>
                  <a:pt x="38368" y="9474"/>
                </a:lnTo>
                <a:lnTo>
                  <a:pt x="47171" y="9474"/>
                </a:lnTo>
                <a:lnTo>
                  <a:pt x="50161" y="10330"/>
                </a:lnTo>
                <a:lnTo>
                  <a:pt x="52818" y="12040"/>
                </a:lnTo>
                <a:lnTo>
                  <a:pt x="55476" y="13735"/>
                </a:lnTo>
                <a:lnTo>
                  <a:pt x="57303" y="15742"/>
                </a:lnTo>
                <a:lnTo>
                  <a:pt x="59296" y="20314"/>
                </a:lnTo>
                <a:lnTo>
                  <a:pt x="59794" y="25858"/>
                </a:lnTo>
                <a:lnTo>
                  <a:pt x="59794" y="46403"/>
                </a:lnTo>
                <a:lnTo>
                  <a:pt x="50637" y="50656"/>
                </a:lnTo>
                <a:lnTo>
                  <a:pt x="36353" y="57705"/>
                </a:lnTo>
                <a:lnTo>
                  <a:pt x="32222" y="82756"/>
                </a:lnTo>
                <a:lnTo>
                  <a:pt x="33883" y="78216"/>
                </a:lnTo>
                <a:lnTo>
                  <a:pt x="37039" y="73725"/>
                </a:lnTo>
                <a:lnTo>
                  <a:pt x="39331" y="70872"/>
                </a:lnTo>
                <a:lnTo>
                  <a:pt x="48150" y="62588"/>
                </a:lnTo>
                <a:lnTo>
                  <a:pt x="59794" y="54759"/>
                </a:lnTo>
                <a:lnTo>
                  <a:pt x="59794" y="93810"/>
                </a:lnTo>
                <a:lnTo>
                  <a:pt x="54147" y="98482"/>
                </a:lnTo>
                <a:lnTo>
                  <a:pt x="49330" y="100801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23422" y="943018"/>
            <a:ext cx="78563" cy="160940"/>
          </a:xfrm>
          <a:custGeom>
            <a:avLst/>
            <a:gdLst/>
            <a:ahLst/>
            <a:cxnLst/>
            <a:rect l="l" t="t" r="r" b="b"/>
            <a:pathLst>
              <a:path w="78563" h="160940">
                <a:moveTo>
                  <a:pt x="20182" y="34243"/>
                </a:moveTo>
                <a:lnTo>
                  <a:pt x="10666" y="42588"/>
                </a:lnTo>
                <a:lnTo>
                  <a:pt x="0" y="50647"/>
                </a:lnTo>
                <a:lnTo>
                  <a:pt x="0" y="55023"/>
                </a:lnTo>
                <a:lnTo>
                  <a:pt x="15280" y="55023"/>
                </a:lnTo>
                <a:lnTo>
                  <a:pt x="15280" y="130509"/>
                </a:lnTo>
                <a:lnTo>
                  <a:pt x="15779" y="138157"/>
                </a:lnTo>
                <a:lnTo>
                  <a:pt x="16609" y="140987"/>
                </a:lnTo>
                <a:lnTo>
                  <a:pt x="17938" y="146053"/>
                </a:lnTo>
                <a:lnTo>
                  <a:pt x="21260" y="150659"/>
                </a:lnTo>
                <a:lnTo>
                  <a:pt x="26409" y="154771"/>
                </a:lnTo>
                <a:lnTo>
                  <a:pt x="31558" y="158884"/>
                </a:lnTo>
                <a:lnTo>
                  <a:pt x="37869" y="160940"/>
                </a:lnTo>
                <a:lnTo>
                  <a:pt x="48477" y="160824"/>
                </a:lnTo>
                <a:lnTo>
                  <a:pt x="60948" y="157487"/>
                </a:lnTo>
                <a:lnTo>
                  <a:pt x="70986" y="149543"/>
                </a:lnTo>
                <a:lnTo>
                  <a:pt x="78563" y="136990"/>
                </a:lnTo>
                <a:lnTo>
                  <a:pt x="74743" y="134243"/>
                </a:lnTo>
                <a:lnTo>
                  <a:pt x="69926" y="142484"/>
                </a:lnTo>
                <a:lnTo>
                  <a:pt x="64777" y="146596"/>
                </a:lnTo>
                <a:lnTo>
                  <a:pt x="57967" y="146596"/>
                </a:lnTo>
                <a:lnTo>
                  <a:pt x="54811" y="144787"/>
                </a:lnTo>
                <a:lnTo>
                  <a:pt x="52154" y="142007"/>
                </a:lnTo>
                <a:lnTo>
                  <a:pt x="50825" y="138092"/>
                </a:lnTo>
                <a:lnTo>
                  <a:pt x="50659" y="133749"/>
                </a:lnTo>
                <a:lnTo>
                  <a:pt x="50659" y="55023"/>
                </a:lnTo>
                <a:lnTo>
                  <a:pt x="78563" y="55023"/>
                </a:lnTo>
                <a:lnTo>
                  <a:pt x="78563" y="42669"/>
                </a:lnTo>
                <a:lnTo>
                  <a:pt x="50659" y="42669"/>
                </a:lnTo>
                <a:lnTo>
                  <a:pt x="50659" y="0"/>
                </a:lnTo>
                <a:lnTo>
                  <a:pt x="46340" y="0"/>
                </a:lnTo>
                <a:lnTo>
                  <a:pt x="42178" y="7151"/>
                </a:lnTo>
                <a:lnTo>
                  <a:pt x="34972" y="17645"/>
                </a:lnTo>
                <a:lnTo>
                  <a:pt x="26907" y="27322"/>
                </a:lnTo>
                <a:lnTo>
                  <a:pt x="20182" y="3424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16934" y="982200"/>
            <a:ext cx="98495" cy="123633"/>
          </a:xfrm>
          <a:custGeom>
            <a:avLst/>
            <a:gdLst/>
            <a:ahLst/>
            <a:cxnLst/>
            <a:rect l="l" t="t" r="r" b="b"/>
            <a:pathLst>
              <a:path w="98495" h="123633">
                <a:moveTo>
                  <a:pt x="43517" y="10231"/>
                </a:moveTo>
                <a:lnTo>
                  <a:pt x="47005" y="8109"/>
                </a:lnTo>
                <a:lnTo>
                  <a:pt x="54313" y="8109"/>
                </a:lnTo>
                <a:lnTo>
                  <a:pt x="58465" y="10346"/>
                </a:lnTo>
                <a:lnTo>
                  <a:pt x="61621" y="12929"/>
                </a:lnTo>
                <a:lnTo>
                  <a:pt x="63947" y="16712"/>
                </a:lnTo>
                <a:lnTo>
                  <a:pt x="65275" y="21696"/>
                </a:lnTo>
                <a:lnTo>
                  <a:pt x="65632" y="23019"/>
                </a:lnTo>
                <a:lnTo>
                  <a:pt x="67092" y="33502"/>
                </a:lnTo>
                <a:lnTo>
                  <a:pt x="67601" y="49282"/>
                </a:lnTo>
                <a:lnTo>
                  <a:pt x="33219" y="49282"/>
                </a:lnTo>
                <a:lnTo>
                  <a:pt x="33219" y="44906"/>
                </a:lnTo>
                <a:lnTo>
                  <a:pt x="33488" y="37859"/>
                </a:lnTo>
                <a:lnTo>
                  <a:pt x="37706" y="2534"/>
                </a:lnTo>
                <a:lnTo>
                  <a:pt x="26304" y="8259"/>
                </a:lnTo>
                <a:lnTo>
                  <a:pt x="15945" y="17271"/>
                </a:lnTo>
                <a:lnTo>
                  <a:pt x="9589" y="25628"/>
                </a:lnTo>
                <a:lnTo>
                  <a:pt x="4262" y="36740"/>
                </a:lnTo>
                <a:lnTo>
                  <a:pt x="1065" y="49445"/>
                </a:lnTo>
                <a:lnTo>
                  <a:pt x="0" y="63741"/>
                </a:lnTo>
                <a:lnTo>
                  <a:pt x="68" y="67463"/>
                </a:lnTo>
                <a:lnTo>
                  <a:pt x="1624" y="80991"/>
                </a:lnTo>
                <a:lnTo>
                  <a:pt x="5209" y="93062"/>
                </a:lnTo>
                <a:lnTo>
                  <a:pt x="10796" y="103680"/>
                </a:lnTo>
                <a:lnTo>
                  <a:pt x="14891" y="108961"/>
                </a:lnTo>
                <a:lnTo>
                  <a:pt x="24684" y="117114"/>
                </a:lnTo>
                <a:lnTo>
                  <a:pt x="36559" y="122003"/>
                </a:lnTo>
                <a:lnTo>
                  <a:pt x="50493" y="123633"/>
                </a:lnTo>
                <a:lnTo>
                  <a:pt x="53366" y="123559"/>
                </a:lnTo>
                <a:lnTo>
                  <a:pt x="66096" y="121219"/>
                </a:lnTo>
                <a:lnTo>
                  <a:pt x="77400" y="115589"/>
                </a:lnTo>
                <a:lnTo>
                  <a:pt x="83369" y="110527"/>
                </a:lnTo>
                <a:lnTo>
                  <a:pt x="91219" y="100889"/>
                </a:lnTo>
                <a:lnTo>
                  <a:pt x="98495" y="88201"/>
                </a:lnTo>
                <a:lnTo>
                  <a:pt x="94342" y="85454"/>
                </a:lnTo>
                <a:lnTo>
                  <a:pt x="89525" y="92692"/>
                </a:lnTo>
                <a:lnTo>
                  <a:pt x="85207" y="97709"/>
                </a:lnTo>
                <a:lnTo>
                  <a:pt x="81054" y="100488"/>
                </a:lnTo>
                <a:lnTo>
                  <a:pt x="76902" y="103285"/>
                </a:lnTo>
                <a:lnTo>
                  <a:pt x="72417" y="104667"/>
                </a:lnTo>
                <a:lnTo>
                  <a:pt x="59130" y="104667"/>
                </a:lnTo>
                <a:lnTo>
                  <a:pt x="52154" y="101212"/>
                </a:lnTo>
                <a:lnTo>
                  <a:pt x="46340" y="94320"/>
                </a:lnTo>
                <a:lnTo>
                  <a:pt x="39801" y="83885"/>
                </a:lnTo>
                <a:lnTo>
                  <a:pt x="35771" y="71804"/>
                </a:lnTo>
                <a:lnTo>
                  <a:pt x="33883" y="57638"/>
                </a:lnTo>
                <a:lnTo>
                  <a:pt x="98495" y="57638"/>
                </a:lnTo>
                <a:lnTo>
                  <a:pt x="97868" y="48845"/>
                </a:lnTo>
                <a:lnTo>
                  <a:pt x="95287" y="35204"/>
                </a:lnTo>
                <a:lnTo>
                  <a:pt x="90797" y="23763"/>
                </a:lnTo>
                <a:lnTo>
                  <a:pt x="84376" y="14524"/>
                </a:lnTo>
                <a:lnTo>
                  <a:pt x="77226" y="7968"/>
                </a:lnTo>
                <a:lnTo>
                  <a:pt x="65930" y="1991"/>
                </a:lnTo>
                <a:lnTo>
                  <a:pt x="53316" y="0"/>
                </a:lnTo>
                <a:lnTo>
                  <a:pt x="50152" y="96"/>
                </a:lnTo>
                <a:lnTo>
                  <a:pt x="43517" y="10231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49436" y="982200"/>
            <a:ext cx="81394" cy="123633"/>
          </a:xfrm>
          <a:custGeom>
            <a:avLst/>
            <a:gdLst/>
            <a:ahLst/>
            <a:cxnLst/>
            <a:rect l="l" t="t" r="r" b="b"/>
            <a:pathLst>
              <a:path w="81394" h="123633">
                <a:moveTo>
                  <a:pt x="12082" y="122152"/>
                </a:moveTo>
                <a:lnTo>
                  <a:pt x="26084" y="123633"/>
                </a:lnTo>
                <a:lnTo>
                  <a:pt x="36012" y="122898"/>
                </a:lnTo>
                <a:lnTo>
                  <a:pt x="48577" y="119349"/>
                </a:lnTo>
                <a:lnTo>
                  <a:pt x="59434" y="112857"/>
                </a:lnTo>
                <a:lnTo>
                  <a:pt x="68605" y="103416"/>
                </a:lnTo>
                <a:lnTo>
                  <a:pt x="71549" y="99173"/>
                </a:lnTo>
                <a:lnTo>
                  <a:pt x="77002" y="88129"/>
                </a:lnTo>
                <a:lnTo>
                  <a:pt x="80292" y="75698"/>
                </a:lnTo>
                <a:lnTo>
                  <a:pt x="81394" y="61882"/>
                </a:lnTo>
                <a:lnTo>
                  <a:pt x="81065" y="54524"/>
                </a:lnTo>
                <a:lnTo>
                  <a:pt x="78810" y="41935"/>
                </a:lnTo>
                <a:lnTo>
                  <a:pt x="74418" y="30184"/>
                </a:lnTo>
                <a:lnTo>
                  <a:pt x="72171" y="25868"/>
                </a:lnTo>
                <a:lnTo>
                  <a:pt x="64389" y="15679"/>
                </a:lnTo>
                <a:lnTo>
                  <a:pt x="54321" y="7846"/>
                </a:lnTo>
                <a:lnTo>
                  <a:pt x="50512" y="5767"/>
                </a:lnTo>
                <a:lnTo>
                  <a:pt x="38551" y="1441"/>
                </a:lnTo>
                <a:lnTo>
                  <a:pt x="25752" y="0"/>
                </a:lnTo>
                <a:lnTo>
                  <a:pt x="18833" y="366"/>
                </a:lnTo>
                <a:lnTo>
                  <a:pt x="5979" y="3397"/>
                </a:lnTo>
                <a:lnTo>
                  <a:pt x="9143" y="32619"/>
                </a:lnTo>
                <a:lnTo>
                  <a:pt x="10139" y="23177"/>
                </a:lnTo>
                <a:lnTo>
                  <a:pt x="12132" y="16860"/>
                </a:lnTo>
                <a:lnTo>
                  <a:pt x="15288" y="13652"/>
                </a:lnTo>
                <a:lnTo>
                  <a:pt x="18278" y="10445"/>
                </a:lnTo>
                <a:lnTo>
                  <a:pt x="21932" y="8849"/>
                </a:lnTo>
                <a:lnTo>
                  <a:pt x="29739" y="8849"/>
                </a:lnTo>
                <a:lnTo>
                  <a:pt x="32728" y="9721"/>
                </a:lnTo>
                <a:lnTo>
                  <a:pt x="37877" y="13883"/>
                </a:lnTo>
                <a:lnTo>
                  <a:pt x="40369" y="17732"/>
                </a:lnTo>
                <a:lnTo>
                  <a:pt x="41864" y="23012"/>
                </a:lnTo>
                <a:lnTo>
                  <a:pt x="43885" y="36222"/>
                </a:lnTo>
                <a:lnTo>
                  <a:pt x="44355" y="52144"/>
                </a:lnTo>
                <a:lnTo>
                  <a:pt x="44248" y="65976"/>
                </a:lnTo>
                <a:lnTo>
                  <a:pt x="43786" y="80724"/>
                </a:lnTo>
                <a:lnTo>
                  <a:pt x="42942" y="92086"/>
                </a:lnTo>
                <a:lnTo>
                  <a:pt x="41697" y="100061"/>
                </a:lnTo>
                <a:lnTo>
                  <a:pt x="40701" y="105127"/>
                </a:lnTo>
                <a:lnTo>
                  <a:pt x="38542" y="109075"/>
                </a:lnTo>
                <a:lnTo>
                  <a:pt x="35220" y="111904"/>
                </a:lnTo>
                <a:lnTo>
                  <a:pt x="29572" y="115030"/>
                </a:lnTo>
                <a:lnTo>
                  <a:pt x="21932" y="115030"/>
                </a:lnTo>
                <a:lnTo>
                  <a:pt x="18444" y="113483"/>
                </a:lnTo>
                <a:lnTo>
                  <a:pt x="15454" y="110407"/>
                </a:lnTo>
                <a:lnTo>
                  <a:pt x="12465" y="107331"/>
                </a:lnTo>
                <a:lnTo>
                  <a:pt x="10471" y="102841"/>
                </a:lnTo>
                <a:lnTo>
                  <a:pt x="9475" y="96935"/>
                </a:lnTo>
                <a:lnTo>
                  <a:pt x="8312" y="89204"/>
                </a:lnTo>
                <a:lnTo>
                  <a:pt x="0" y="117709"/>
                </a:lnTo>
                <a:lnTo>
                  <a:pt x="12082" y="122152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52755" y="982200"/>
            <a:ext cx="127063" cy="120145"/>
          </a:xfrm>
          <a:custGeom>
            <a:avLst/>
            <a:gdLst/>
            <a:ahLst/>
            <a:cxnLst/>
            <a:rect l="l" t="t" r="r" b="b"/>
            <a:pathLst>
              <a:path w="127063" h="120145">
                <a:moveTo>
                  <a:pt x="114274" y="103680"/>
                </a:moveTo>
                <a:lnTo>
                  <a:pt x="114263" y="46405"/>
                </a:lnTo>
                <a:lnTo>
                  <a:pt x="113700" y="31362"/>
                </a:lnTo>
                <a:lnTo>
                  <a:pt x="112281" y="21959"/>
                </a:lnTo>
                <a:lnTo>
                  <a:pt x="110620" y="15709"/>
                </a:lnTo>
                <a:lnTo>
                  <a:pt x="107298" y="10494"/>
                </a:lnTo>
                <a:lnTo>
                  <a:pt x="102315" y="6300"/>
                </a:lnTo>
                <a:lnTo>
                  <a:pt x="97166" y="2089"/>
                </a:lnTo>
                <a:lnTo>
                  <a:pt x="90854" y="0"/>
                </a:lnTo>
                <a:lnTo>
                  <a:pt x="76902" y="0"/>
                </a:lnTo>
                <a:lnTo>
                  <a:pt x="70923" y="1463"/>
                </a:lnTo>
                <a:lnTo>
                  <a:pt x="65275" y="4424"/>
                </a:lnTo>
                <a:lnTo>
                  <a:pt x="59794" y="7369"/>
                </a:lnTo>
                <a:lnTo>
                  <a:pt x="53981" y="12090"/>
                </a:lnTo>
                <a:lnTo>
                  <a:pt x="48001" y="18587"/>
                </a:lnTo>
                <a:lnTo>
                  <a:pt x="48001" y="3487"/>
                </a:lnTo>
                <a:lnTo>
                  <a:pt x="0" y="3487"/>
                </a:lnTo>
                <a:lnTo>
                  <a:pt x="0" y="8109"/>
                </a:lnTo>
                <a:lnTo>
                  <a:pt x="5148" y="8767"/>
                </a:lnTo>
                <a:lnTo>
                  <a:pt x="8637" y="10182"/>
                </a:lnTo>
                <a:lnTo>
                  <a:pt x="11792" y="14508"/>
                </a:lnTo>
                <a:lnTo>
                  <a:pt x="12623" y="20002"/>
                </a:lnTo>
                <a:lnTo>
                  <a:pt x="12623" y="103680"/>
                </a:lnTo>
                <a:lnTo>
                  <a:pt x="11958" y="109075"/>
                </a:lnTo>
                <a:lnTo>
                  <a:pt x="10464" y="110917"/>
                </a:lnTo>
                <a:lnTo>
                  <a:pt x="8470" y="113566"/>
                </a:lnTo>
                <a:lnTo>
                  <a:pt x="4816" y="115145"/>
                </a:lnTo>
                <a:lnTo>
                  <a:pt x="0" y="115655"/>
                </a:lnTo>
                <a:lnTo>
                  <a:pt x="0" y="120145"/>
                </a:lnTo>
                <a:lnTo>
                  <a:pt x="59462" y="120145"/>
                </a:lnTo>
                <a:lnTo>
                  <a:pt x="59462" y="115655"/>
                </a:lnTo>
                <a:lnTo>
                  <a:pt x="55143" y="115063"/>
                </a:lnTo>
                <a:lnTo>
                  <a:pt x="51988" y="113615"/>
                </a:lnTo>
                <a:lnTo>
                  <a:pt x="48832" y="108960"/>
                </a:lnTo>
                <a:lnTo>
                  <a:pt x="48001" y="103416"/>
                </a:lnTo>
                <a:lnTo>
                  <a:pt x="48001" y="32174"/>
                </a:lnTo>
                <a:lnTo>
                  <a:pt x="54147" y="21959"/>
                </a:lnTo>
                <a:lnTo>
                  <a:pt x="60791" y="16844"/>
                </a:lnTo>
                <a:lnTo>
                  <a:pt x="70258" y="16844"/>
                </a:lnTo>
                <a:lnTo>
                  <a:pt x="74078" y="18900"/>
                </a:lnTo>
                <a:lnTo>
                  <a:pt x="77234" y="22206"/>
                </a:lnTo>
                <a:lnTo>
                  <a:pt x="78729" y="27190"/>
                </a:lnTo>
                <a:lnTo>
                  <a:pt x="79061" y="33227"/>
                </a:lnTo>
                <a:lnTo>
                  <a:pt x="79061" y="102923"/>
                </a:lnTo>
                <a:lnTo>
                  <a:pt x="78397" y="108088"/>
                </a:lnTo>
                <a:lnTo>
                  <a:pt x="75075" y="113237"/>
                </a:lnTo>
                <a:lnTo>
                  <a:pt x="71919" y="115063"/>
                </a:lnTo>
                <a:lnTo>
                  <a:pt x="67435" y="115655"/>
                </a:lnTo>
                <a:lnTo>
                  <a:pt x="67435" y="120145"/>
                </a:lnTo>
                <a:lnTo>
                  <a:pt x="127063" y="120145"/>
                </a:lnTo>
                <a:lnTo>
                  <a:pt x="127063" y="115655"/>
                </a:lnTo>
                <a:lnTo>
                  <a:pt x="121914" y="115063"/>
                </a:lnTo>
                <a:lnTo>
                  <a:pt x="118426" y="113681"/>
                </a:lnTo>
                <a:lnTo>
                  <a:pt x="115104" y="109272"/>
                </a:lnTo>
                <a:lnTo>
                  <a:pt x="114274" y="10368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63486" y="929299"/>
            <a:ext cx="96667" cy="173047"/>
          </a:xfrm>
          <a:custGeom>
            <a:avLst/>
            <a:gdLst/>
            <a:ahLst/>
            <a:cxnLst/>
            <a:rect l="l" t="t" r="r" b="b"/>
            <a:pathLst>
              <a:path w="96667" h="173047">
                <a:moveTo>
                  <a:pt x="51988" y="56388"/>
                </a:moveTo>
                <a:lnTo>
                  <a:pt x="51988" y="41534"/>
                </a:lnTo>
                <a:lnTo>
                  <a:pt x="51822" y="19706"/>
                </a:lnTo>
                <a:lnTo>
                  <a:pt x="51822" y="15297"/>
                </a:lnTo>
                <a:lnTo>
                  <a:pt x="52652" y="12090"/>
                </a:lnTo>
                <a:lnTo>
                  <a:pt x="55808" y="8109"/>
                </a:lnTo>
                <a:lnTo>
                  <a:pt x="60292" y="7106"/>
                </a:lnTo>
                <a:lnTo>
                  <a:pt x="63947" y="7731"/>
                </a:lnTo>
                <a:lnTo>
                  <a:pt x="66770" y="11103"/>
                </a:lnTo>
                <a:lnTo>
                  <a:pt x="66770" y="14097"/>
                </a:lnTo>
                <a:lnTo>
                  <a:pt x="66272" y="16844"/>
                </a:lnTo>
                <a:lnTo>
                  <a:pt x="65441" y="21449"/>
                </a:lnTo>
                <a:lnTo>
                  <a:pt x="65441" y="24196"/>
                </a:lnTo>
                <a:lnTo>
                  <a:pt x="69262" y="28934"/>
                </a:lnTo>
                <a:lnTo>
                  <a:pt x="71919" y="31187"/>
                </a:lnTo>
                <a:lnTo>
                  <a:pt x="75407" y="32306"/>
                </a:lnTo>
                <a:lnTo>
                  <a:pt x="84875" y="32306"/>
                </a:lnTo>
                <a:lnTo>
                  <a:pt x="89027" y="30941"/>
                </a:lnTo>
                <a:lnTo>
                  <a:pt x="92017" y="28194"/>
                </a:lnTo>
                <a:lnTo>
                  <a:pt x="95173" y="25447"/>
                </a:lnTo>
                <a:lnTo>
                  <a:pt x="96667" y="22206"/>
                </a:lnTo>
                <a:lnTo>
                  <a:pt x="96667" y="13800"/>
                </a:lnTo>
                <a:lnTo>
                  <a:pt x="94176" y="9557"/>
                </a:lnTo>
                <a:lnTo>
                  <a:pt x="89193" y="5724"/>
                </a:lnTo>
                <a:lnTo>
                  <a:pt x="84210" y="1908"/>
                </a:lnTo>
                <a:lnTo>
                  <a:pt x="76570" y="0"/>
                </a:lnTo>
                <a:lnTo>
                  <a:pt x="66272" y="0"/>
                </a:lnTo>
                <a:lnTo>
                  <a:pt x="52285" y="1311"/>
                </a:lnTo>
                <a:lnTo>
                  <a:pt x="40236" y="5300"/>
                </a:lnTo>
                <a:lnTo>
                  <a:pt x="30229" y="11975"/>
                </a:lnTo>
                <a:lnTo>
                  <a:pt x="24954" y="17652"/>
                </a:lnTo>
                <a:lnTo>
                  <a:pt x="18954" y="28881"/>
                </a:lnTo>
                <a:lnTo>
                  <a:pt x="16941" y="41912"/>
                </a:lnTo>
                <a:lnTo>
                  <a:pt x="17107" y="47785"/>
                </a:lnTo>
                <a:lnTo>
                  <a:pt x="17107" y="56388"/>
                </a:lnTo>
                <a:lnTo>
                  <a:pt x="0" y="56388"/>
                </a:lnTo>
                <a:lnTo>
                  <a:pt x="0" y="68610"/>
                </a:lnTo>
                <a:lnTo>
                  <a:pt x="17107" y="68610"/>
                </a:lnTo>
                <a:lnTo>
                  <a:pt x="17107" y="155906"/>
                </a:lnTo>
                <a:lnTo>
                  <a:pt x="16775" y="160068"/>
                </a:lnTo>
                <a:lnTo>
                  <a:pt x="15945" y="162058"/>
                </a:lnTo>
                <a:lnTo>
                  <a:pt x="13453" y="165628"/>
                </a:lnTo>
                <a:lnTo>
                  <a:pt x="8969" y="167865"/>
                </a:lnTo>
                <a:lnTo>
                  <a:pt x="5315" y="168474"/>
                </a:lnTo>
                <a:lnTo>
                  <a:pt x="0" y="168556"/>
                </a:lnTo>
                <a:lnTo>
                  <a:pt x="0" y="173047"/>
                </a:lnTo>
                <a:lnTo>
                  <a:pt x="69428" y="173047"/>
                </a:lnTo>
                <a:lnTo>
                  <a:pt x="69428" y="168556"/>
                </a:lnTo>
                <a:lnTo>
                  <a:pt x="62119" y="168803"/>
                </a:lnTo>
                <a:lnTo>
                  <a:pt x="57303" y="167388"/>
                </a:lnTo>
                <a:lnTo>
                  <a:pt x="54479" y="164312"/>
                </a:lnTo>
                <a:lnTo>
                  <a:pt x="52818" y="162322"/>
                </a:lnTo>
                <a:lnTo>
                  <a:pt x="51988" y="157403"/>
                </a:lnTo>
                <a:lnTo>
                  <a:pt x="51988" y="68610"/>
                </a:lnTo>
                <a:lnTo>
                  <a:pt x="69428" y="68610"/>
                </a:lnTo>
                <a:lnTo>
                  <a:pt x="69428" y="56388"/>
                </a:lnTo>
                <a:lnTo>
                  <a:pt x="51988" y="5638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15575" y="933165"/>
            <a:ext cx="127063" cy="172668"/>
          </a:xfrm>
          <a:custGeom>
            <a:avLst/>
            <a:gdLst/>
            <a:ahLst/>
            <a:cxnLst/>
            <a:rect l="l" t="t" r="r" b="b"/>
            <a:pathLst>
              <a:path w="127063" h="172668">
                <a:moveTo>
                  <a:pt x="87439" y="169886"/>
                </a:moveTo>
                <a:lnTo>
                  <a:pt x="98827" y="164493"/>
                </a:lnTo>
                <a:lnTo>
                  <a:pt x="103466" y="161130"/>
                </a:lnTo>
                <a:lnTo>
                  <a:pt x="112179" y="152152"/>
                </a:lnTo>
                <a:lnTo>
                  <a:pt x="119257" y="140724"/>
                </a:lnTo>
                <a:lnTo>
                  <a:pt x="123052" y="131541"/>
                </a:lnTo>
                <a:lnTo>
                  <a:pt x="126053" y="119244"/>
                </a:lnTo>
                <a:lnTo>
                  <a:pt x="127063" y="106048"/>
                </a:lnTo>
                <a:lnTo>
                  <a:pt x="126879" y="100414"/>
                </a:lnTo>
                <a:lnTo>
                  <a:pt x="124915" y="87564"/>
                </a:lnTo>
                <a:lnTo>
                  <a:pt x="120918" y="76094"/>
                </a:lnTo>
                <a:lnTo>
                  <a:pt x="113481" y="64336"/>
                </a:lnTo>
                <a:lnTo>
                  <a:pt x="104142" y="56075"/>
                </a:lnTo>
                <a:lnTo>
                  <a:pt x="97000" y="51371"/>
                </a:lnTo>
                <a:lnTo>
                  <a:pt x="89525" y="49035"/>
                </a:lnTo>
                <a:lnTo>
                  <a:pt x="81387" y="49035"/>
                </a:lnTo>
                <a:lnTo>
                  <a:pt x="71267" y="50342"/>
                </a:lnTo>
                <a:lnTo>
                  <a:pt x="59716" y="55394"/>
                </a:lnTo>
                <a:lnTo>
                  <a:pt x="48832" y="64251"/>
                </a:lnTo>
                <a:lnTo>
                  <a:pt x="48832" y="0"/>
                </a:lnTo>
                <a:lnTo>
                  <a:pt x="0" y="0"/>
                </a:lnTo>
                <a:lnTo>
                  <a:pt x="0" y="4605"/>
                </a:lnTo>
                <a:lnTo>
                  <a:pt x="4318" y="4770"/>
                </a:lnTo>
                <a:lnTo>
                  <a:pt x="7308" y="5428"/>
                </a:lnTo>
                <a:lnTo>
                  <a:pt x="9135" y="6546"/>
                </a:lnTo>
                <a:lnTo>
                  <a:pt x="12291" y="9392"/>
                </a:lnTo>
                <a:lnTo>
                  <a:pt x="13619" y="13307"/>
                </a:lnTo>
                <a:lnTo>
                  <a:pt x="13952" y="17469"/>
                </a:lnTo>
                <a:lnTo>
                  <a:pt x="13952" y="172553"/>
                </a:lnTo>
                <a:lnTo>
                  <a:pt x="18270" y="172553"/>
                </a:lnTo>
                <a:lnTo>
                  <a:pt x="37869" y="159953"/>
                </a:lnTo>
                <a:lnTo>
                  <a:pt x="42520" y="164444"/>
                </a:lnTo>
                <a:lnTo>
                  <a:pt x="47503" y="167684"/>
                </a:lnTo>
                <a:lnTo>
                  <a:pt x="52486" y="169674"/>
                </a:lnTo>
                <a:lnTo>
                  <a:pt x="50493" y="152370"/>
                </a:lnTo>
                <a:lnTo>
                  <a:pt x="49662" y="147468"/>
                </a:lnTo>
                <a:lnTo>
                  <a:pt x="49164" y="144556"/>
                </a:lnTo>
                <a:lnTo>
                  <a:pt x="48832" y="137828"/>
                </a:lnTo>
                <a:lnTo>
                  <a:pt x="48832" y="75354"/>
                </a:lnTo>
                <a:lnTo>
                  <a:pt x="55476" y="67294"/>
                </a:lnTo>
                <a:lnTo>
                  <a:pt x="62452" y="63247"/>
                </a:lnTo>
                <a:lnTo>
                  <a:pt x="75241" y="63247"/>
                </a:lnTo>
                <a:lnTo>
                  <a:pt x="79560" y="65665"/>
                </a:lnTo>
                <a:lnTo>
                  <a:pt x="82882" y="70485"/>
                </a:lnTo>
                <a:lnTo>
                  <a:pt x="86532" y="78651"/>
                </a:lnTo>
                <a:lnTo>
                  <a:pt x="88895" y="91038"/>
                </a:lnTo>
                <a:lnTo>
                  <a:pt x="89691" y="107299"/>
                </a:lnTo>
                <a:lnTo>
                  <a:pt x="89690" y="108302"/>
                </a:lnTo>
                <a:lnTo>
                  <a:pt x="89328" y="124543"/>
                </a:lnTo>
                <a:lnTo>
                  <a:pt x="88288" y="137100"/>
                </a:lnTo>
                <a:lnTo>
                  <a:pt x="86536" y="145971"/>
                </a:lnTo>
                <a:lnTo>
                  <a:pt x="84542" y="153126"/>
                </a:lnTo>
                <a:lnTo>
                  <a:pt x="82051" y="157913"/>
                </a:lnTo>
                <a:lnTo>
                  <a:pt x="78895" y="160315"/>
                </a:lnTo>
                <a:lnTo>
                  <a:pt x="75905" y="162733"/>
                </a:lnTo>
                <a:lnTo>
                  <a:pt x="72251" y="163934"/>
                </a:lnTo>
                <a:lnTo>
                  <a:pt x="62950" y="163934"/>
                </a:lnTo>
                <a:lnTo>
                  <a:pt x="63116" y="172668"/>
                </a:lnTo>
                <a:lnTo>
                  <a:pt x="69428" y="172668"/>
                </a:lnTo>
                <a:lnTo>
                  <a:pt x="74842" y="172439"/>
                </a:lnTo>
                <a:lnTo>
                  <a:pt x="87439" y="16988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66068" y="1085535"/>
            <a:ext cx="12623" cy="20298"/>
          </a:xfrm>
          <a:custGeom>
            <a:avLst/>
            <a:gdLst/>
            <a:ahLst/>
            <a:cxnLst/>
            <a:rect l="l" t="t" r="r" b="b"/>
            <a:pathLst>
              <a:path w="12623" h="20298">
                <a:moveTo>
                  <a:pt x="8304" y="10050"/>
                </a:moveTo>
                <a:lnTo>
                  <a:pt x="5148" y="7007"/>
                </a:lnTo>
                <a:lnTo>
                  <a:pt x="1993" y="3980"/>
                </a:lnTo>
                <a:lnTo>
                  <a:pt x="0" y="0"/>
                </a:lnTo>
                <a:lnTo>
                  <a:pt x="1993" y="17304"/>
                </a:lnTo>
                <a:lnTo>
                  <a:pt x="6809" y="19311"/>
                </a:lnTo>
                <a:lnTo>
                  <a:pt x="12623" y="20298"/>
                </a:lnTo>
                <a:lnTo>
                  <a:pt x="12457" y="11563"/>
                </a:lnTo>
                <a:lnTo>
                  <a:pt x="8304" y="1005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75526" y="929167"/>
            <a:ext cx="39032" cy="38557"/>
          </a:xfrm>
          <a:custGeom>
            <a:avLst/>
            <a:gdLst/>
            <a:ahLst/>
            <a:cxnLst/>
            <a:rect l="l" t="t" r="r" b="b"/>
            <a:pathLst>
              <a:path w="39032" h="38557">
                <a:moveTo>
                  <a:pt x="39032" y="19344"/>
                </a:moveTo>
                <a:lnTo>
                  <a:pt x="39032" y="14014"/>
                </a:lnTo>
                <a:lnTo>
                  <a:pt x="37039" y="9458"/>
                </a:lnTo>
                <a:lnTo>
                  <a:pt x="33385" y="5675"/>
                </a:lnTo>
                <a:lnTo>
                  <a:pt x="29565" y="1891"/>
                </a:lnTo>
                <a:lnTo>
                  <a:pt x="24914" y="0"/>
                </a:lnTo>
                <a:lnTo>
                  <a:pt x="14118" y="0"/>
                </a:lnTo>
                <a:lnTo>
                  <a:pt x="9467" y="1891"/>
                </a:lnTo>
                <a:lnTo>
                  <a:pt x="5647" y="5675"/>
                </a:lnTo>
                <a:lnTo>
                  <a:pt x="1993" y="9458"/>
                </a:lnTo>
                <a:lnTo>
                  <a:pt x="0" y="14014"/>
                </a:lnTo>
                <a:lnTo>
                  <a:pt x="0" y="24657"/>
                </a:lnTo>
                <a:lnTo>
                  <a:pt x="1993" y="29197"/>
                </a:lnTo>
                <a:lnTo>
                  <a:pt x="5647" y="32931"/>
                </a:lnTo>
                <a:lnTo>
                  <a:pt x="9467" y="36682"/>
                </a:lnTo>
                <a:lnTo>
                  <a:pt x="14118" y="38557"/>
                </a:lnTo>
                <a:lnTo>
                  <a:pt x="24748" y="38557"/>
                </a:lnTo>
                <a:lnTo>
                  <a:pt x="29399" y="36682"/>
                </a:lnTo>
                <a:lnTo>
                  <a:pt x="33219" y="32931"/>
                </a:lnTo>
                <a:lnTo>
                  <a:pt x="37039" y="29197"/>
                </a:lnTo>
                <a:lnTo>
                  <a:pt x="39032" y="24657"/>
                </a:lnTo>
                <a:lnTo>
                  <a:pt x="39032" y="1934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63235" y="985687"/>
            <a:ext cx="63614" cy="116658"/>
          </a:xfrm>
          <a:custGeom>
            <a:avLst/>
            <a:gdLst/>
            <a:ahLst/>
            <a:cxnLst/>
            <a:rect l="l" t="t" r="r" b="b"/>
            <a:pathLst>
              <a:path w="63614" h="116658">
                <a:moveTo>
                  <a:pt x="63614" y="116658"/>
                </a:moveTo>
                <a:lnTo>
                  <a:pt x="63614" y="112168"/>
                </a:lnTo>
                <a:lnTo>
                  <a:pt x="57967" y="111839"/>
                </a:lnTo>
                <a:lnTo>
                  <a:pt x="54147" y="110523"/>
                </a:lnTo>
                <a:lnTo>
                  <a:pt x="50327" y="105950"/>
                </a:lnTo>
                <a:lnTo>
                  <a:pt x="49330" y="100686"/>
                </a:lnTo>
                <a:lnTo>
                  <a:pt x="49330" y="0"/>
                </a:lnTo>
                <a:lnTo>
                  <a:pt x="0" y="0"/>
                </a:lnTo>
                <a:lnTo>
                  <a:pt x="0" y="4622"/>
                </a:lnTo>
                <a:lnTo>
                  <a:pt x="5481" y="4951"/>
                </a:lnTo>
                <a:lnTo>
                  <a:pt x="9301" y="6250"/>
                </a:lnTo>
                <a:lnTo>
                  <a:pt x="13121" y="10840"/>
                </a:lnTo>
                <a:lnTo>
                  <a:pt x="14118" y="16087"/>
                </a:lnTo>
                <a:lnTo>
                  <a:pt x="14118" y="100686"/>
                </a:lnTo>
                <a:lnTo>
                  <a:pt x="13287" y="105752"/>
                </a:lnTo>
                <a:lnTo>
                  <a:pt x="9135" y="110506"/>
                </a:lnTo>
                <a:lnTo>
                  <a:pt x="5148" y="112003"/>
                </a:lnTo>
                <a:lnTo>
                  <a:pt x="0" y="112168"/>
                </a:lnTo>
                <a:lnTo>
                  <a:pt x="0" y="116658"/>
                </a:lnTo>
                <a:lnTo>
                  <a:pt x="63614" y="11665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141134" y="985598"/>
            <a:ext cx="38368" cy="114351"/>
          </a:xfrm>
          <a:custGeom>
            <a:avLst/>
            <a:gdLst/>
            <a:ahLst/>
            <a:cxnLst/>
            <a:rect l="l" t="t" r="r" b="b"/>
            <a:pathLst>
              <a:path w="38368" h="114351">
                <a:moveTo>
                  <a:pt x="0" y="58977"/>
                </a:moveTo>
                <a:lnTo>
                  <a:pt x="349" y="66407"/>
                </a:lnTo>
                <a:lnTo>
                  <a:pt x="2746" y="79124"/>
                </a:lnTo>
                <a:lnTo>
                  <a:pt x="7399" y="90914"/>
                </a:lnTo>
                <a:lnTo>
                  <a:pt x="14284" y="101779"/>
                </a:lnTo>
                <a:lnTo>
                  <a:pt x="18988" y="106996"/>
                </a:lnTo>
                <a:lnTo>
                  <a:pt x="29147" y="114351"/>
                </a:lnTo>
                <a:lnTo>
                  <a:pt x="37537" y="85806"/>
                </a:lnTo>
                <a:lnTo>
                  <a:pt x="36873" y="77483"/>
                </a:lnTo>
                <a:lnTo>
                  <a:pt x="36874" y="66944"/>
                </a:lnTo>
                <a:lnTo>
                  <a:pt x="37061" y="52077"/>
                </a:lnTo>
                <a:lnTo>
                  <a:pt x="37559" y="39501"/>
                </a:lnTo>
                <a:lnTo>
                  <a:pt x="38368" y="29221"/>
                </a:lnTo>
                <a:lnTo>
                  <a:pt x="35038" y="0"/>
                </a:lnTo>
                <a:lnTo>
                  <a:pt x="23938" y="6095"/>
                </a:lnTo>
                <a:lnTo>
                  <a:pt x="14616" y="15255"/>
                </a:lnTo>
                <a:lnTo>
                  <a:pt x="9963" y="21917"/>
                </a:lnTo>
                <a:lnTo>
                  <a:pt x="4414" y="33294"/>
                </a:lnTo>
                <a:lnTo>
                  <a:pt x="1100" y="45650"/>
                </a:lnTo>
                <a:lnTo>
                  <a:pt x="0" y="58977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170281" y="982200"/>
            <a:ext cx="81306" cy="123633"/>
          </a:xfrm>
          <a:custGeom>
            <a:avLst/>
            <a:gdLst/>
            <a:ahLst/>
            <a:cxnLst/>
            <a:rect l="l" t="t" r="r" b="b"/>
            <a:pathLst>
              <a:path w="81306" h="123633">
                <a:moveTo>
                  <a:pt x="12099" y="122162"/>
                </a:moveTo>
                <a:lnTo>
                  <a:pt x="26162" y="123633"/>
                </a:lnTo>
                <a:lnTo>
                  <a:pt x="35898" y="122918"/>
                </a:lnTo>
                <a:lnTo>
                  <a:pt x="48496" y="119381"/>
                </a:lnTo>
                <a:lnTo>
                  <a:pt x="59389" y="112882"/>
                </a:lnTo>
                <a:lnTo>
                  <a:pt x="68516" y="103416"/>
                </a:lnTo>
                <a:lnTo>
                  <a:pt x="71460" y="99173"/>
                </a:lnTo>
                <a:lnTo>
                  <a:pt x="76913" y="88129"/>
                </a:lnTo>
                <a:lnTo>
                  <a:pt x="80204" y="75698"/>
                </a:lnTo>
                <a:lnTo>
                  <a:pt x="81306" y="61882"/>
                </a:lnTo>
                <a:lnTo>
                  <a:pt x="80980" y="54552"/>
                </a:lnTo>
                <a:lnTo>
                  <a:pt x="78762" y="41949"/>
                </a:lnTo>
                <a:lnTo>
                  <a:pt x="74496" y="30184"/>
                </a:lnTo>
                <a:lnTo>
                  <a:pt x="72194" y="25868"/>
                </a:lnTo>
                <a:lnTo>
                  <a:pt x="64416" y="15679"/>
                </a:lnTo>
                <a:lnTo>
                  <a:pt x="54398" y="7846"/>
                </a:lnTo>
                <a:lnTo>
                  <a:pt x="50455" y="5705"/>
                </a:lnTo>
                <a:lnTo>
                  <a:pt x="38460" y="1426"/>
                </a:lnTo>
                <a:lnTo>
                  <a:pt x="25664" y="0"/>
                </a:lnTo>
                <a:lnTo>
                  <a:pt x="18744" y="366"/>
                </a:lnTo>
                <a:lnTo>
                  <a:pt x="5890" y="3397"/>
                </a:lnTo>
                <a:lnTo>
                  <a:pt x="9220" y="32619"/>
                </a:lnTo>
                <a:lnTo>
                  <a:pt x="10217" y="23177"/>
                </a:lnTo>
                <a:lnTo>
                  <a:pt x="12210" y="16860"/>
                </a:lnTo>
                <a:lnTo>
                  <a:pt x="15200" y="13652"/>
                </a:lnTo>
                <a:lnTo>
                  <a:pt x="18355" y="10445"/>
                </a:lnTo>
                <a:lnTo>
                  <a:pt x="22009" y="8849"/>
                </a:lnTo>
                <a:lnTo>
                  <a:pt x="29816" y="8849"/>
                </a:lnTo>
                <a:lnTo>
                  <a:pt x="32640" y="9721"/>
                </a:lnTo>
                <a:lnTo>
                  <a:pt x="34799" y="11465"/>
                </a:lnTo>
                <a:lnTo>
                  <a:pt x="37955" y="13883"/>
                </a:lnTo>
                <a:lnTo>
                  <a:pt x="40280" y="17732"/>
                </a:lnTo>
                <a:lnTo>
                  <a:pt x="41941" y="23012"/>
                </a:lnTo>
                <a:lnTo>
                  <a:pt x="43809" y="36216"/>
                </a:lnTo>
                <a:lnTo>
                  <a:pt x="44266" y="52144"/>
                </a:lnTo>
                <a:lnTo>
                  <a:pt x="44161" y="65967"/>
                </a:lnTo>
                <a:lnTo>
                  <a:pt x="43715" y="80719"/>
                </a:lnTo>
                <a:lnTo>
                  <a:pt x="42919" y="92084"/>
                </a:lnTo>
                <a:lnTo>
                  <a:pt x="41775" y="100061"/>
                </a:lnTo>
                <a:lnTo>
                  <a:pt x="40612" y="105127"/>
                </a:lnTo>
                <a:lnTo>
                  <a:pt x="38453" y="109075"/>
                </a:lnTo>
                <a:lnTo>
                  <a:pt x="35131" y="111904"/>
                </a:lnTo>
                <a:lnTo>
                  <a:pt x="29484" y="115030"/>
                </a:lnTo>
                <a:lnTo>
                  <a:pt x="21843" y="115030"/>
                </a:lnTo>
                <a:lnTo>
                  <a:pt x="18355" y="113483"/>
                </a:lnTo>
                <a:lnTo>
                  <a:pt x="15366" y="110407"/>
                </a:lnTo>
                <a:lnTo>
                  <a:pt x="12376" y="107331"/>
                </a:lnTo>
                <a:lnTo>
                  <a:pt x="10383" y="102841"/>
                </a:lnTo>
                <a:lnTo>
                  <a:pt x="9552" y="96935"/>
                </a:lnTo>
                <a:lnTo>
                  <a:pt x="8390" y="89204"/>
                </a:lnTo>
                <a:lnTo>
                  <a:pt x="0" y="117749"/>
                </a:lnTo>
                <a:lnTo>
                  <a:pt x="12099" y="122162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69526" y="943018"/>
            <a:ext cx="78563" cy="160940"/>
          </a:xfrm>
          <a:custGeom>
            <a:avLst/>
            <a:gdLst/>
            <a:ahLst/>
            <a:cxnLst/>
            <a:rect l="l" t="t" r="r" b="b"/>
            <a:pathLst>
              <a:path w="78563" h="160940">
                <a:moveTo>
                  <a:pt x="20182" y="34243"/>
                </a:moveTo>
                <a:lnTo>
                  <a:pt x="10666" y="42588"/>
                </a:lnTo>
                <a:lnTo>
                  <a:pt x="0" y="50647"/>
                </a:lnTo>
                <a:lnTo>
                  <a:pt x="0" y="55023"/>
                </a:lnTo>
                <a:lnTo>
                  <a:pt x="15280" y="55023"/>
                </a:lnTo>
                <a:lnTo>
                  <a:pt x="15280" y="130509"/>
                </a:lnTo>
                <a:lnTo>
                  <a:pt x="15779" y="138157"/>
                </a:lnTo>
                <a:lnTo>
                  <a:pt x="16609" y="140987"/>
                </a:lnTo>
                <a:lnTo>
                  <a:pt x="17938" y="146053"/>
                </a:lnTo>
                <a:lnTo>
                  <a:pt x="21260" y="150659"/>
                </a:lnTo>
                <a:lnTo>
                  <a:pt x="26409" y="154771"/>
                </a:lnTo>
                <a:lnTo>
                  <a:pt x="31558" y="158884"/>
                </a:lnTo>
                <a:lnTo>
                  <a:pt x="37869" y="160940"/>
                </a:lnTo>
                <a:lnTo>
                  <a:pt x="48477" y="160824"/>
                </a:lnTo>
                <a:lnTo>
                  <a:pt x="60948" y="157487"/>
                </a:lnTo>
                <a:lnTo>
                  <a:pt x="70986" y="149543"/>
                </a:lnTo>
                <a:lnTo>
                  <a:pt x="78563" y="136990"/>
                </a:lnTo>
                <a:lnTo>
                  <a:pt x="74743" y="134243"/>
                </a:lnTo>
                <a:lnTo>
                  <a:pt x="69926" y="142484"/>
                </a:lnTo>
                <a:lnTo>
                  <a:pt x="64777" y="146596"/>
                </a:lnTo>
                <a:lnTo>
                  <a:pt x="57967" y="146596"/>
                </a:lnTo>
                <a:lnTo>
                  <a:pt x="54811" y="144787"/>
                </a:lnTo>
                <a:lnTo>
                  <a:pt x="52154" y="142007"/>
                </a:lnTo>
                <a:lnTo>
                  <a:pt x="50825" y="138092"/>
                </a:lnTo>
                <a:lnTo>
                  <a:pt x="50659" y="133749"/>
                </a:lnTo>
                <a:lnTo>
                  <a:pt x="50659" y="55023"/>
                </a:lnTo>
                <a:lnTo>
                  <a:pt x="78563" y="55023"/>
                </a:lnTo>
                <a:lnTo>
                  <a:pt x="78563" y="42669"/>
                </a:lnTo>
                <a:lnTo>
                  <a:pt x="50659" y="42669"/>
                </a:lnTo>
                <a:lnTo>
                  <a:pt x="50659" y="0"/>
                </a:lnTo>
                <a:lnTo>
                  <a:pt x="46506" y="0"/>
                </a:lnTo>
                <a:lnTo>
                  <a:pt x="42211" y="7213"/>
                </a:lnTo>
                <a:lnTo>
                  <a:pt x="34959" y="17674"/>
                </a:lnTo>
                <a:lnTo>
                  <a:pt x="26907" y="27322"/>
                </a:lnTo>
                <a:lnTo>
                  <a:pt x="20182" y="3424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62540" y="982200"/>
            <a:ext cx="101152" cy="120145"/>
          </a:xfrm>
          <a:custGeom>
            <a:avLst/>
            <a:gdLst/>
            <a:ahLst/>
            <a:cxnLst/>
            <a:rect l="l" t="t" r="r" b="b"/>
            <a:pathLst>
              <a:path w="101152" h="120145">
                <a:moveTo>
                  <a:pt x="57097" y="17374"/>
                </a:moveTo>
                <a:lnTo>
                  <a:pt x="48167" y="29937"/>
                </a:lnTo>
                <a:lnTo>
                  <a:pt x="48167" y="3487"/>
                </a:lnTo>
                <a:lnTo>
                  <a:pt x="0" y="3487"/>
                </a:lnTo>
                <a:lnTo>
                  <a:pt x="0" y="8109"/>
                </a:lnTo>
                <a:lnTo>
                  <a:pt x="3986" y="8520"/>
                </a:lnTo>
                <a:lnTo>
                  <a:pt x="6809" y="9260"/>
                </a:lnTo>
                <a:lnTo>
                  <a:pt x="8470" y="10346"/>
                </a:lnTo>
                <a:lnTo>
                  <a:pt x="11294" y="13143"/>
                </a:lnTo>
                <a:lnTo>
                  <a:pt x="12789" y="17288"/>
                </a:lnTo>
                <a:lnTo>
                  <a:pt x="13121" y="21532"/>
                </a:lnTo>
                <a:lnTo>
                  <a:pt x="13121" y="102841"/>
                </a:lnTo>
                <a:lnTo>
                  <a:pt x="12291" y="109108"/>
                </a:lnTo>
                <a:lnTo>
                  <a:pt x="8637" y="113845"/>
                </a:lnTo>
                <a:lnTo>
                  <a:pt x="5148" y="115244"/>
                </a:lnTo>
                <a:lnTo>
                  <a:pt x="0" y="115655"/>
                </a:lnTo>
                <a:lnTo>
                  <a:pt x="0" y="120145"/>
                </a:lnTo>
                <a:lnTo>
                  <a:pt x="63614" y="120145"/>
                </a:lnTo>
                <a:lnTo>
                  <a:pt x="63614" y="115655"/>
                </a:lnTo>
                <a:lnTo>
                  <a:pt x="58964" y="115408"/>
                </a:lnTo>
                <a:lnTo>
                  <a:pt x="55642" y="114750"/>
                </a:lnTo>
                <a:lnTo>
                  <a:pt x="53649" y="113714"/>
                </a:lnTo>
                <a:lnTo>
                  <a:pt x="50161" y="111033"/>
                </a:lnTo>
                <a:lnTo>
                  <a:pt x="48500" y="107463"/>
                </a:lnTo>
                <a:lnTo>
                  <a:pt x="48333" y="104420"/>
                </a:lnTo>
                <a:lnTo>
                  <a:pt x="48333" y="99682"/>
                </a:lnTo>
                <a:lnTo>
                  <a:pt x="48167" y="92692"/>
                </a:lnTo>
                <a:lnTo>
                  <a:pt x="48181" y="64150"/>
                </a:lnTo>
                <a:lnTo>
                  <a:pt x="49285" y="51111"/>
                </a:lnTo>
                <a:lnTo>
                  <a:pt x="52154" y="39165"/>
                </a:lnTo>
                <a:lnTo>
                  <a:pt x="53981" y="33934"/>
                </a:lnTo>
                <a:lnTo>
                  <a:pt x="56472" y="29888"/>
                </a:lnTo>
                <a:lnTo>
                  <a:pt x="59960" y="27059"/>
                </a:lnTo>
                <a:lnTo>
                  <a:pt x="62119" y="25233"/>
                </a:lnTo>
                <a:lnTo>
                  <a:pt x="66936" y="24328"/>
                </a:lnTo>
                <a:lnTo>
                  <a:pt x="69760" y="25068"/>
                </a:lnTo>
                <a:lnTo>
                  <a:pt x="72417" y="26976"/>
                </a:lnTo>
                <a:lnTo>
                  <a:pt x="75573" y="29806"/>
                </a:lnTo>
                <a:lnTo>
                  <a:pt x="78895" y="32635"/>
                </a:lnTo>
                <a:lnTo>
                  <a:pt x="82715" y="34050"/>
                </a:lnTo>
                <a:lnTo>
                  <a:pt x="91020" y="34050"/>
                </a:lnTo>
                <a:lnTo>
                  <a:pt x="94342" y="32520"/>
                </a:lnTo>
                <a:lnTo>
                  <a:pt x="97166" y="29444"/>
                </a:lnTo>
                <a:lnTo>
                  <a:pt x="99823" y="26368"/>
                </a:lnTo>
                <a:lnTo>
                  <a:pt x="101152" y="22042"/>
                </a:lnTo>
                <a:lnTo>
                  <a:pt x="101152" y="11218"/>
                </a:lnTo>
                <a:lnTo>
                  <a:pt x="99823" y="7171"/>
                </a:lnTo>
                <a:lnTo>
                  <a:pt x="97000" y="4293"/>
                </a:lnTo>
                <a:lnTo>
                  <a:pt x="94176" y="1431"/>
                </a:lnTo>
                <a:lnTo>
                  <a:pt x="90356" y="0"/>
                </a:lnTo>
                <a:lnTo>
                  <a:pt x="80224" y="0"/>
                </a:lnTo>
                <a:lnTo>
                  <a:pt x="74577" y="1973"/>
                </a:lnTo>
                <a:lnTo>
                  <a:pt x="68763" y="5921"/>
                </a:lnTo>
                <a:lnTo>
                  <a:pt x="65128" y="8730"/>
                </a:lnTo>
                <a:lnTo>
                  <a:pt x="57097" y="1737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82628" y="1039905"/>
            <a:ext cx="38700" cy="64052"/>
          </a:xfrm>
          <a:custGeom>
            <a:avLst/>
            <a:gdLst/>
            <a:ahLst/>
            <a:cxnLst/>
            <a:rect l="l" t="t" r="r" b="b"/>
            <a:pathLst>
              <a:path w="38700" h="64052">
                <a:moveTo>
                  <a:pt x="34548" y="33456"/>
                </a:moveTo>
                <a:lnTo>
                  <a:pt x="34548" y="25051"/>
                </a:lnTo>
                <a:lnTo>
                  <a:pt x="38678" y="0"/>
                </a:lnTo>
                <a:lnTo>
                  <a:pt x="27014" y="6371"/>
                </a:lnTo>
                <a:lnTo>
                  <a:pt x="17989" y="12068"/>
                </a:lnTo>
                <a:lnTo>
                  <a:pt x="11626" y="17089"/>
                </a:lnTo>
                <a:lnTo>
                  <a:pt x="2614" y="29004"/>
                </a:lnTo>
                <a:lnTo>
                  <a:pt x="0" y="41105"/>
                </a:lnTo>
                <a:lnTo>
                  <a:pt x="0" y="47669"/>
                </a:lnTo>
                <a:lnTo>
                  <a:pt x="2159" y="53146"/>
                </a:lnTo>
                <a:lnTo>
                  <a:pt x="6643" y="57505"/>
                </a:lnTo>
                <a:lnTo>
                  <a:pt x="11128" y="61881"/>
                </a:lnTo>
                <a:lnTo>
                  <a:pt x="16775" y="64052"/>
                </a:lnTo>
                <a:lnTo>
                  <a:pt x="23419" y="64052"/>
                </a:lnTo>
                <a:lnTo>
                  <a:pt x="27418" y="63804"/>
                </a:lnTo>
                <a:lnTo>
                  <a:pt x="38203" y="60892"/>
                </a:lnTo>
                <a:lnTo>
                  <a:pt x="38700" y="39724"/>
                </a:lnTo>
                <a:lnTo>
                  <a:pt x="35876" y="36812"/>
                </a:lnTo>
                <a:lnTo>
                  <a:pt x="34548" y="3345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84953" y="982200"/>
            <a:ext cx="110786" cy="121757"/>
          </a:xfrm>
          <a:custGeom>
            <a:avLst/>
            <a:gdLst/>
            <a:ahLst/>
            <a:cxnLst/>
            <a:rect l="l" t="t" r="r" b="b"/>
            <a:pathLst>
              <a:path w="110786" h="121757">
                <a:moveTo>
                  <a:pt x="35378" y="31845"/>
                </a:moveTo>
                <a:lnTo>
                  <a:pt x="33717" y="28391"/>
                </a:lnTo>
                <a:lnTo>
                  <a:pt x="30561" y="24822"/>
                </a:lnTo>
                <a:lnTo>
                  <a:pt x="28236" y="22239"/>
                </a:lnTo>
                <a:lnTo>
                  <a:pt x="27073" y="20084"/>
                </a:lnTo>
                <a:lnTo>
                  <a:pt x="27073" y="16334"/>
                </a:lnTo>
                <a:lnTo>
                  <a:pt x="30229" y="13093"/>
                </a:lnTo>
                <a:lnTo>
                  <a:pt x="33883" y="10675"/>
                </a:lnTo>
                <a:lnTo>
                  <a:pt x="38368" y="9474"/>
                </a:lnTo>
                <a:lnTo>
                  <a:pt x="47171" y="9474"/>
                </a:lnTo>
                <a:lnTo>
                  <a:pt x="50161" y="10330"/>
                </a:lnTo>
                <a:lnTo>
                  <a:pt x="52818" y="12040"/>
                </a:lnTo>
                <a:lnTo>
                  <a:pt x="55476" y="13735"/>
                </a:lnTo>
                <a:lnTo>
                  <a:pt x="57303" y="15742"/>
                </a:lnTo>
                <a:lnTo>
                  <a:pt x="59296" y="20314"/>
                </a:lnTo>
                <a:lnTo>
                  <a:pt x="59794" y="25858"/>
                </a:lnTo>
                <a:lnTo>
                  <a:pt x="59794" y="46403"/>
                </a:lnTo>
                <a:lnTo>
                  <a:pt x="50637" y="50656"/>
                </a:lnTo>
                <a:lnTo>
                  <a:pt x="36353" y="57705"/>
                </a:lnTo>
                <a:lnTo>
                  <a:pt x="32222" y="82756"/>
                </a:lnTo>
                <a:lnTo>
                  <a:pt x="33883" y="78216"/>
                </a:lnTo>
                <a:lnTo>
                  <a:pt x="37039" y="73725"/>
                </a:lnTo>
                <a:lnTo>
                  <a:pt x="39331" y="70872"/>
                </a:lnTo>
                <a:lnTo>
                  <a:pt x="48150" y="62588"/>
                </a:lnTo>
                <a:lnTo>
                  <a:pt x="59794" y="54759"/>
                </a:lnTo>
                <a:lnTo>
                  <a:pt x="59794" y="93810"/>
                </a:lnTo>
                <a:lnTo>
                  <a:pt x="54313" y="98482"/>
                </a:lnTo>
                <a:lnTo>
                  <a:pt x="49330" y="100801"/>
                </a:lnTo>
                <a:lnTo>
                  <a:pt x="41357" y="100801"/>
                </a:lnTo>
                <a:lnTo>
                  <a:pt x="38534" y="99682"/>
                </a:lnTo>
                <a:lnTo>
                  <a:pt x="36375" y="97429"/>
                </a:lnTo>
                <a:lnTo>
                  <a:pt x="35878" y="118597"/>
                </a:lnTo>
                <a:lnTo>
                  <a:pt x="47428" y="112403"/>
                </a:lnTo>
                <a:lnTo>
                  <a:pt x="59794" y="102923"/>
                </a:lnTo>
                <a:lnTo>
                  <a:pt x="60625" y="109240"/>
                </a:lnTo>
                <a:lnTo>
                  <a:pt x="62950" y="113960"/>
                </a:lnTo>
                <a:lnTo>
                  <a:pt x="66770" y="117086"/>
                </a:lnTo>
                <a:lnTo>
                  <a:pt x="70424" y="120211"/>
                </a:lnTo>
                <a:lnTo>
                  <a:pt x="75739" y="121757"/>
                </a:lnTo>
                <a:lnTo>
                  <a:pt x="88197" y="121757"/>
                </a:lnTo>
                <a:lnTo>
                  <a:pt x="93346" y="120376"/>
                </a:lnTo>
                <a:lnTo>
                  <a:pt x="97830" y="117579"/>
                </a:lnTo>
                <a:lnTo>
                  <a:pt x="102315" y="114799"/>
                </a:lnTo>
                <a:lnTo>
                  <a:pt x="106633" y="110325"/>
                </a:lnTo>
                <a:lnTo>
                  <a:pt x="110786" y="104173"/>
                </a:lnTo>
                <a:lnTo>
                  <a:pt x="106965" y="101179"/>
                </a:lnTo>
                <a:lnTo>
                  <a:pt x="104806" y="104255"/>
                </a:lnTo>
                <a:lnTo>
                  <a:pt x="102481" y="105802"/>
                </a:lnTo>
                <a:lnTo>
                  <a:pt x="99325" y="105802"/>
                </a:lnTo>
                <a:lnTo>
                  <a:pt x="96003" y="103120"/>
                </a:lnTo>
                <a:lnTo>
                  <a:pt x="95173" y="100373"/>
                </a:lnTo>
                <a:lnTo>
                  <a:pt x="95007" y="97018"/>
                </a:lnTo>
                <a:lnTo>
                  <a:pt x="95007" y="33852"/>
                </a:lnTo>
                <a:lnTo>
                  <a:pt x="94342" y="25825"/>
                </a:lnTo>
                <a:lnTo>
                  <a:pt x="93179" y="22321"/>
                </a:lnTo>
                <a:lnTo>
                  <a:pt x="91186" y="16844"/>
                </a:lnTo>
                <a:lnTo>
                  <a:pt x="87034" y="11744"/>
                </a:lnTo>
                <a:lnTo>
                  <a:pt x="80556" y="7040"/>
                </a:lnTo>
                <a:lnTo>
                  <a:pt x="67988" y="1498"/>
                </a:lnTo>
                <a:lnTo>
                  <a:pt x="53981" y="0"/>
                </a:lnTo>
                <a:lnTo>
                  <a:pt x="52241" y="16"/>
                </a:lnTo>
                <a:lnTo>
                  <a:pt x="39528" y="1228"/>
                </a:lnTo>
                <a:lnTo>
                  <a:pt x="27239" y="4359"/>
                </a:lnTo>
                <a:lnTo>
                  <a:pt x="18768" y="7270"/>
                </a:lnTo>
                <a:lnTo>
                  <a:pt x="11958" y="11448"/>
                </a:lnTo>
                <a:lnTo>
                  <a:pt x="7308" y="16893"/>
                </a:lnTo>
                <a:lnTo>
                  <a:pt x="2491" y="22354"/>
                </a:lnTo>
                <a:lnTo>
                  <a:pt x="0" y="28062"/>
                </a:lnTo>
                <a:lnTo>
                  <a:pt x="0" y="38294"/>
                </a:lnTo>
                <a:lnTo>
                  <a:pt x="1827" y="41995"/>
                </a:lnTo>
                <a:lnTo>
                  <a:pt x="5481" y="45153"/>
                </a:lnTo>
                <a:lnTo>
                  <a:pt x="8969" y="48311"/>
                </a:lnTo>
                <a:lnTo>
                  <a:pt x="13453" y="49907"/>
                </a:lnTo>
                <a:lnTo>
                  <a:pt x="23751" y="49907"/>
                </a:lnTo>
                <a:lnTo>
                  <a:pt x="27738" y="48459"/>
                </a:lnTo>
                <a:lnTo>
                  <a:pt x="30727" y="45597"/>
                </a:lnTo>
                <a:lnTo>
                  <a:pt x="33883" y="42718"/>
                </a:lnTo>
                <a:lnTo>
                  <a:pt x="35378" y="39248"/>
                </a:lnTo>
                <a:lnTo>
                  <a:pt x="35378" y="3184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12847" y="982200"/>
            <a:ext cx="127063" cy="120145"/>
          </a:xfrm>
          <a:custGeom>
            <a:avLst/>
            <a:gdLst/>
            <a:ahLst/>
            <a:cxnLst/>
            <a:rect l="l" t="t" r="r" b="b"/>
            <a:pathLst>
              <a:path w="127063" h="120145">
                <a:moveTo>
                  <a:pt x="114274" y="103680"/>
                </a:moveTo>
                <a:lnTo>
                  <a:pt x="114263" y="46405"/>
                </a:lnTo>
                <a:lnTo>
                  <a:pt x="113700" y="31362"/>
                </a:lnTo>
                <a:lnTo>
                  <a:pt x="112281" y="21959"/>
                </a:lnTo>
                <a:lnTo>
                  <a:pt x="110620" y="15709"/>
                </a:lnTo>
                <a:lnTo>
                  <a:pt x="107298" y="10494"/>
                </a:lnTo>
                <a:lnTo>
                  <a:pt x="102149" y="6300"/>
                </a:lnTo>
                <a:lnTo>
                  <a:pt x="97166" y="2089"/>
                </a:lnTo>
                <a:lnTo>
                  <a:pt x="90854" y="0"/>
                </a:lnTo>
                <a:lnTo>
                  <a:pt x="76736" y="0"/>
                </a:lnTo>
                <a:lnTo>
                  <a:pt x="70923" y="1463"/>
                </a:lnTo>
                <a:lnTo>
                  <a:pt x="65275" y="4424"/>
                </a:lnTo>
                <a:lnTo>
                  <a:pt x="59794" y="7369"/>
                </a:lnTo>
                <a:lnTo>
                  <a:pt x="53981" y="12090"/>
                </a:lnTo>
                <a:lnTo>
                  <a:pt x="48001" y="18587"/>
                </a:lnTo>
                <a:lnTo>
                  <a:pt x="48001" y="3487"/>
                </a:lnTo>
                <a:lnTo>
                  <a:pt x="0" y="3487"/>
                </a:lnTo>
                <a:lnTo>
                  <a:pt x="0" y="8109"/>
                </a:lnTo>
                <a:lnTo>
                  <a:pt x="5148" y="8767"/>
                </a:lnTo>
                <a:lnTo>
                  <a:pt x="8470" y="10182"/>
                </a:lnTo>
                <a:lnTo>
                  <a:pt x="11792" y="14508"/>
                </a:lnTo>
                <a:lnTo>
                  <a:pt x="12623" y="20002"/>
                </a:lnTo>
                <a:lnTo>
                  <a:pt x="12623" y="103680"/>
                </a:lnTo>
                <a:lnTo>
                  <a:pt x="11958" y="109075"/>
                </a:lnTo>
                <a:lnTo>
                  <a:pt x="10464" y="110917"/>
                </a:lnTo>
                <a:lnTo>
                  <a:pt x="8470" y="113566"/>
                </a:lnTo>
                <a:lnTo>
                  <a:pt x="4816" y="115145"/>
                </a:lnTo>
                <a:lnTo>
                  <a:pt x="0" y="115655"/>
                </a:lnTo>
                <a:lnTo>
                  <a:pt x="0" y="120145"/>
                </a:lnTo>
                <a:lnTo>
                  <a:pt x="59462" y="120145"/>
                </a:lnTo>
                <a:lnTo>
                  <a:pt x="59462" y="115655"/>
                </a:lnTo>
                <a:lnTo>
                  <a:pt x="54977" y="115063"/>
                </a:lnTo>
                <a:lnTo>
                  <a:pt x="51988" y="113615"/>
                </a:lnTo>
                <a:lnTo>
                  <a:pt x="48666" y="108960"/>
                </a:lnTo>
                <a:lnTo>
                  <a:pt x="48001" y="103416"/>
                </a:lnTo>
                <a:lnTo>
                  <a:pt x="48001" y="32174"/>
                </a:lnTo>
                <a:lnTo>
                  <a:pt x="54147" y="21959"/>
                </a:lnTo>
                <a:lnTo>
                  <a:pt x="60791" y="16844"/>
                </a:lnTo>
                <a:lnTo>
                  <a:pt x="70258" y="16844"/>
                </a:lnTo>
                <a:lnTo>
                  <a:pt x="74078" y="18900"/>
                </a:lnTo>
                <a:lnTo>
                  <a:pt x="77068" y="22206"/>
                </a:lnTo>
                <a:lnTo>
                  <a:pt x="78729" y="27190"/>
                </a:lnTo>
                <a:lnTo>
                  <a:pt x="79061" y="33227"/>
                </a:lnTo>
                <a:lnTo>
                  <a:pt x="79061" y="102923"/>
                </a:lnTo>
                <a:lnTo>
                  <a:pt x="78397" y="108088"/>
                </a:lnTo>
                <a:lnTo>
                  <a:pt x="75075" y="113237"/>
                </a:lnTo>
                <a:lnTo>
                  <a:pt x="71919" y="115063"/>
                </a:lnTo>
                <a:lnTo>
                  <a:pt x="67435" y="115655"/>
                </a:lnTo>
                <a:lnTo>
                  <a:pt x="67435" y="120145"/>
                </a:lnTo>
                <a:lnTo>
                  <a:pt x="127063" y="120145"/>
                </a:lnTo>
                <a:lnTo>
                  <a:pt x="127063" y="115655"/>
                </a:lnTo>
                <a:lnTo>
                  <a:pt x="121914" y="115063"/>
                </a:lnTo>
                <a:lnTo>
                  <a:pt x="118426" y="113681"/>
                </a:lnTo>
                <a:lnTo>
                  <a:pt x="115104" y="109272"/>
                </a:lnTo>
                <a:lnTo>
                  <a:pt x="114274" y="10368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62001" y="982200"/>
            <a:ext cx="80888" cy="123633"/>
          </a:xfrm>
          <a:custGeom>
            <a:avLst/>
            <a:gdLst/>
            <a:ahLst/>
            <a:cxnLst/>
            <a:rect l="l" t="t" r="r" b="b"/>
            <a:pathLst>
              <a:path w="80888" h="123633">
                <a:moveTo>
                  <a:pt x="11194" y="61066"/>
                </a:moveTo>
                <a:lnTo>
                  <a:pt x="20020" y="68606"/>
                </a:lnTo>
                <a:lnTo>
                  <a:pt x="33219" y="78101"/>
                </a:lnTo>
                <a:lnTo>
                  <a:pt x="41856" y="84006"/>
                </a:lnTo>
                <a:lnTo>
                  <a:pt x="47503" y="88415"/>
                </a:lnTo>
                <a:lnTo>
                  <a:pt x="49994" y="91326"/>
                </a:lnTo>
                <a:lnTo>
                  <a:pt x="52652" y="94238"/>
                </a:lnTo>
                <a:lnTo>
                  <a:pt x="53815" y="97692"/>
                </a:lnTo>
                <a:lnTo>
                  <a:pt x="53815" y="105177"/>
                </a:lnTo>
                <a:lnTo>
                  <a:pt x="52652" y="108137"/>
                </a:lnTo>
                <a:lnTo>
                  <a:pt x="49994" y="110605"/>
                </a:lnTo>
                <a:lnTo>
                  <a:pt x="47503" y="113056"/>
                </a:lnTo>
                <a:lnTo>
                  <a:pt x="44181" y="114273"/>
                </a:lnTo>
                <a:lnTo>
                  <a:pt x="34215" y="114273"/>
                </a:lnTo>
                <a:lnTo>
                  <a:pt x="28070" y="111542"/>
                </a:lnTo>
                <a:lnTo>
                  <a:pt x="21426" y="106048"/>
                </a:lnTo>
                <a:lnTo>
                  <a:pt x="18893" y="103749"/>
                </a:lnTo>
                <a:lnTo>
                  <a:pt x="11559" y="94096"/>
                </a:lnTo>
                <a:lnTo>
                  <a:pt x="5813" y="81341"/>
                </a:lnTo>
                <a:lnTo>
                  <a:pt x="1494" y="81341"/>
                </a:lnTo>
                <a:lnTo>
                  <a:pt x="3654" y="123271"/>
                </a:lnTo>
                <a:lnTo>
                  <a:pt x="7806" y="123271"/>
                </a:lnTo>
                <a:lnTo>
                  <a:pt x="9633" y="119109"/>
                </a:lnTo>
                <a:lnTo>
                  <a:pt x="11958" y="117020"/>
                </a:lnTo>
                <a:lnTo>
                  <a:pt x="15613" y="117020"/>
                </a:lnTo>
                <a:lnTo>
                  <a:pt x="19765" y="118402"/>
                </a:lnTo>
                <a:lnTo>
                  <a:pt x="29232" y="121889"/>
                </a:lnTo>
                <a:lnTo>
                  <a:pt x="36707" y="123633"/>
                </a:lnTo>
                <a:lnTo>
                  <a:pt x="49662" y="123633"/>
                </a:lnTo>
                <a:lnTo>
                  <a:pt x="56140" y="121971"/>
                </a:lnTo>
                <a:lnTo>
                  <a:pt x="62119" y="118649"/>
                </a:lnTo>
                <a:lnTo>
                  <a:pt x="68099" y="115326"/>
                </a:lnTo>
                <a:lnTo>
                  <a:pt x="72750" y="110539"/>
                </a:lnTo>
                <a:lnTo>
                  <a:pt x="76072" y="104305"/>
                </a:lnTo>
                <a:lnTo>
                  <a:pt x="79227" y="98054"/>
                </a:lnTo>
                <a:lnTo>
                  <a:pt x="80888" y="91688"/>
                </a:lnTo>
                <a:lnTo>
                  <a:pt x="80888" y="78052"/>
                </a:lnTo>
                <a:lnTo>
                  <a:pt x="79061" y="71587"/>
                </a:lnTo>
                <a:lnTo>
                  <a:pt x="75075" y="65813"/>
                </a:lnTo>
                <a:lnTo>
                  <a:pt x="72051" y="61951"/>
                </a:lnTo>
                <a:lnTo>
                  <a:pt x="63363" y="53916"/>
                </a:lnTo>
                <a:lnTo>
                  <a:pt x="50659" y="44725"/>
                </a:lnTo>
                <a:lnTo>
                  <a:pt x="46718" y="42042"/>
                </a:lnTo>
                <a:lnTo>
                  <a:pt x="34598" y="33174"/>
                </a:lnTo>
                <a:lnTo>
                  <a:pt x="28070" y="27190"/>
                </a:lnTo>
                <a:lnTo>
                  <a:pt x="26409" y="25118"/>
                </a:lnTo>
                <a:lnTo>
                  <a:pt x="25578" y="20709"/>
                </a:lnTo>
                <a:lnTo>
                  <a:pt x="25578" y="17715"/>
                </a:lnTo>
                <a:lnTo>
                  <a:pt x="26907" y="15067"/>
                </a:lnTo>
                <a:lnTo>
                  <a:pt x="31724" y="10494"/>
                </a:lnTo>
                <a:lnTo>
                  <a:pt x="34714" y="9343"/>
                </a:lnTo>
                <a:lnTo>
                  <a:pt x="43517" y="9343"/>
                </a:lnTo>
                <a:lnTo>
                  <a:pt x="48998" y="11514"/>
                </a:lnTo>
                <a:lnTo>
                  <a:pt x="54479" y="15840"/>
                </a:lnTo>
                <a:lnTo>
                  <a:pt x="56556" y="17614"/>
                </a:lnTo>
                <a:lnTo>
                  <a:pt x="63682" y="26669"/>
                </a:lnTo>
                <a:lnTo>
                  <a:pt x="70424" y="40037"/>
                </a:lnTo>
                <a:lnTo>
                  <a:pt x="74743" y="40037"/>
                </a:lnTo>
                <a:lnTo>
                  <a:pt x="72916" y="246"/>
                </a:lnTo>
                <a:lnTo>
                  <a:pt x="68597" y="246"/>
                </a:lnTo>
                <a:lnTo>
                  <a:pt x="66604" y="3158"/>
                </a:lnTo>
                <a:lnTo>
                  <a:pt x="65109" y="4918"/>
                </a:lnTo>
                <a:lnTo>
                  <a:pt x="62119" y="6481"/>
                </a:lnTo>
                <a:lnTo>
                  <a:pt x="59130" y="6481"/>
                </a:lnTo>
                <a:lnTo>
                  <a:pt x="54977" y="4605"/>
                </a:lnTo>
                <a:lnTo>
                  <a:pt x="48998" y="1529"/>
                </a:lnTo>
                <a:lnTo>
                  <a:pt x="42852" y="0"/>
                </a:lnTo>
                <a:lnTo>
                  <a:pt x="36541" y="0"/>
                </a:lnTo>
                <a:lnTo>
                  <a:pt x="31882" y="196"/>
                </a:lnTo>
                <a:lnTo>
                  <a:pt x="19017" y="3508"/>
                </a:lnTo>
                <a:lnTo>
                  <a:pt x="9301" y="10905"/>
                </a:lnTo>
                <a:lnTo>
                  <a:pt x="2160" y="22798"/>
                </a:lnTo>
                <a:lnTo>
                  <a:pt x="0" y="35300"/>
                </a:lnTo>
                <a:lnTo>
                  <a:pt x="0" y="43541"/>
                </a:lnTo>
                <a:lnTo>
                  <a:pt x="2657" y="51058"/>
                </a:lnTo>
                <a:lnTo>
                  <a:pt x="8304" y="57885"/>
                </a:lnTo>
                <a:lnTo>
                  <a:pt x="11194" y="6106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52846" y="985598"/>
            <a:ext cx="38368" cy="114311"/>
          </a:xfrm>
          <a:custGeom>
            <a:avLst/>
            <a:gdLst/>
            <a:ahLst/>
            <a:cxnLst/>
            <a:rect l="l" t="t" r="r" b="b"/>
            <a:pathLst>
              <a:path w="38368" h="114311">
                <a:moveTo>
                  <a:pt x="0" y="58977"/>
                </a:moveTo>
                <a:lnTo>
                  <a:pt x="354" y="66454"/>
                </a:lnTo>
                <a:lnTo>
                  <a:pt x="2768" y="79153"/>
                </a:lnTo>
                <a:lnTo>
                  <a:pt x="7467" y="90927"/>
                </a:lnTo>
                <a:lnTo>
                  <a:pt x="14450" y="101779"/>
                </a:lnTo>
                <a:lnTo>
                  <a:pt x="19061" y="106907"/>
                </a:lnTo>
                <a:lnTo>
                  <a:pt x="29225" y="114311"/>
                </a:lnTo>
                <a:lnTo>
                  <a:pt x="37537" y="85806"/>
                </a:lnTo>
                <a:lnTo>
                  <a:pt x="37039" y="77483"/>
                </a:lnTo>
                <a:lnTo>
                  <a:pt x="37041" y="66951"/>
                </a:lnTo>
                <a:lnTo>
                  <a:pt x="37220" y="52081"/>
                </a:lnTo>
                <a:lnTo>
                  <a:pt x="37674" y="39503"/>
                </a:lnTo>
                <a:lnTo>
                  <a:pt x="38368" y="29221"/>
                </a:lnTo>
                <a:lnTo>
                  <a:pt x="35204" y="0"/>
                </a:lnTo>
                <a:lnTo>
                  <a:pt x="24104" y="6095"/>
                </a:lnTo>
                <a:lnTo>
                  <a:pt x="14782" y="15255"/>
                </a:lnTo>
                <a:lnTo>
                  <a:pt x="10093" y="21955"/>
                </a:lnTo>
                <a:lnTo>
                  <a:pt x="4499" y="33321"/>
                </a:lnTo>
                <a:lnTo>
                  <a:pt x="1128" y="45664"/>
                </a:lnTo>
                <a:lnTo>
                  <a:pt x="0" y="58977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82071" y="982200"/>
            <a:ext cx="81394" cy="123633"/>
          </a:xfrm>
          <a:custGeom>
            <a:avLst/>
            <a:gdLst/>
            <a:ahLst/>
            <a:cxnLst/>
            <a:rect l="l" t="t" r="r" b="b"/>
            <a:pathLst>
              <a:path w="81394" h="123633">
                <a:moveTo>
                  <a:pt x="12082" y="122152"/>
                </a:moveTo>
                <a:lnTo>
                  <a:pt x="26084" y="123633"/>
                </a:lnTo>
                <a:lnTo>
                  <a:pt x="36012" y="122898"/>
                </a:lnTo>
                <a:lnTo>
                  <a:pt x="48577" y="119349"/>
                </a:lnTo>
                <a:lnTo>
                  <a:pt x="59434" y="112857"/>
                </a:lnTo>
                <a:lnTo>
                  <a:pt x="68605" y="103416"/>
                </a:lnTo>
                <a:lnTo>
                  <a:pt x="71549" y="99173"/>
                </a:lnTo>
                <a:lnTo>
                  <a:pt x="77002" y="88129"/>
                </a:lnTo>
                <a:lnTo>
                  <a:pt x="80292" y="75698"/>
                </a:lnTo>
                <a:lnTo>
                  <a:pt x="81394" y="61882"/>
                </a:lnTo>
                <a:lnTo>
                  <a:pt x="81065" y="54524"/>
                </a:lnTo>
                <a:lnTo>
                  <a:pt x="78810" y="41935"/>
                </a:lnTo>
                <a:lnTo>
                  <a:pt x="74418" y="30184"/>
                </a:lnTo>
                <a:lnTo>
                  <a:pt x="72171" y="25868"/>
                </a:lnTo>
                <a:lnTo>
                  <a:pt x="64389" y="15679"/>
                </a:lnTo>
                <a:lnTo>
                  <a:pt x="54321" y="7846"/>
                </a:lnTo>
                <a:lnTo>
                  <a:pt x="50512" y="5767"/>
                </a:lnTo>
                <a:lnTo>
                  <a:pt x="38551" y="1441"/>
                </a:lnTo>
                <a:lnTo>
                  <a:pt x="25752" y="0"/>
                </a:lnTo>
                <a:lnTo>
                  <a:pt x="18833" y="366"/>
                </a:lnTo>
                <a:lnTo>
                  <a:pt x="5979" y="3397"/>
                </a:lnTo>
                <a:lnTo>
                  <a:pt x="9143" y="32619"/>
                </a:lnTo>
                <a:lnTo>
                  <a:pt x="10139" y="23177"/>
                </a:lnTo>
                <a:lnTo>
                  <a:pt x="12132" y="16860"/>
                </a:lnTo>
                <a:lnTo>
                  <a:pt x="15288" y="13652"/>
                </a:lnTo>
                <a:lnTo>
                  <a:pt x="18278" y="10445"/>
                </a:lnTo>
                <a:lnTo>
                  <a:pt x="21932" y="8849"/>
                </a:lnTo>
                <a:lnTo>
                  <a:pt x="29739" y="8849"/>
                </a:lnTo>
                <a:lnTo>
                  <a:pt x="32728" y="9721"/>
                </a:lnTo>
                <a:lnTo>
                  <a:pt x="37877" y="13883"/>
                </a:lnTo>
                <a:lnTo>
                  <a:pt x="40369" y="17732"/>
                </a:lnTo>
                <a:lnTo>
                  <a:pt x="41864" y="23012"/>
                </a:lnTo>
                <a:lnTo>
                  <a:pt x="43885" y="36222"/>
                </a:lnTo>
                <a:lnTo>
                  <a:pt x="44355" y="52144"/>
                </a:lnTo>
                <a:lnTo>
                  <a:pt x="44248" y="65976"/>
                </a:lnTo>
                <a:lnTo>
                  <a:pt x="43786" y="80724"/>
                </a:lnTo>
                <a:lnTo>
                  <a:pt x="42942" y="92086"/>
                </a:lnTo>
                <a:lnTo>
                  <a:pt x="41697" y="100061"/>
                </a:lnTo>
                <a:lnTo>
                  <a:pt x="40701" y="105127"/>
                </a:lnTo>
                <a:lnTo>
                  <a:pt x="38542" y="109075"/>
                </a:lnTo>
                <a:lnTo>
                  <a:pt x="35220" y="111904"/>
                </a:lnTo>
                <a:lnTo>
                  <a:pt x="29572" y="115030"/>
                </a:lnTo>
                <a:lnTo>
                  <a:pt x="21932" y="115030"/>
                </a:lnTo>
                <a:lnTo>
                  <a:pt x="18444" y="113483"/>
                </a:lnTo>
                <a:lnTo>
                  <a:pt x="15454" y="110407"/>
                </a:lnTo>
                <a:lnTo>
                  <a:pt x="12465" y="107331"/>
                </a:lnTo>
                <a:lnTo>
                  <a:pt x="10471" y="102841"/>
                </a:lnTo>
                <a:lnTo>
                  <a:pt x="9475" y="96935"/>
                </a:lnTo>
                <a:lnTo>
                  <a:pt x="8312" y="89204"/>
                </a:lnTo>
                <a:lnTo>
                  <a:pt x="0" y="117709"/>
                </a:lnTo>
                <a:lnTo>
                  <a:pt x="12082" y="122152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85889" y="982200"/>
            <a:ext cx="101318" cy="120145"/>
          </a:xfrm>
          <a:custGeom>
            <a:avLst/>
            <a:gdLst/>
            <a:ahLst/>
            <a:cxnLst/>
            <a:rect l="l" t="t" r="r" b="b"/>
            <a:pathLst>
              <a:path w="101318" h="120145">
                <a:moveTo>
                  <a:pt x="63614" y="120145"/>
                </a:moveTo>
                <a:lnTo>
                  <a:pt x="63614" y="115655"/>
                </a:lnTo>
                <a:lnTo>
                  <a:pt x="58964" y="115408"/>
                </a:lnTo>
                <a:lnTo>
                  <a:pt x="55642" y="114750"/>
                </a:lnTo>
                <a:lnTo>
                  <a:pt x="53649" y="113714"/>
                </a:lnTo>
                <a:lnTo>
                  <a:pt x="50161" y="111033"/>
                </a:lnTo>
                <a:lnTo>
                  <a:pt x="48666" y="107463"/>
                </a:lnTo>
                <a:lnTo>
                  <a:pt x="48333" y="104420"/>
                </a:lnTo>
                <a:lnTo>
                  <a:pt x="48333" y="99682"/>
                </a:lnTo>
                <a:lnTo>
                  <a:pt x="48167" y="92692"/>
                </a:lnTo>
                <a:lnTo>
                  <a:pt x="48181" y="64150"/>
                </a:lnTo>
                <a:lnTo>
                  <a:pt x="49285" y="51111"/>
                </a:lnTo>
                <a:lnTo>
                  <a:pt x="52154" y="39165"/>
                </a:lnTo>
                <a:lnTo>
                  <a:pt x="53981" y="33934"/>
                </a:lnTo>
                <a:lnTo>
                  <a:pt x="56638" y="29888"/>
                </a:lnTo>
                <a:lnTo>
                  <a:pt x="59960" y="27059"/>
                </a:lnTo>
                <a:lnTo>
                  <a:pt x="64611" y="24328"/>
                </a:lnTo>
                <a:lnTo>
                  <a:pt x="69096" y="24575"/>
                </a:lnTo>
                <a:lnTo>
                  <a:pt x="72417" y="26976"/>
                </a:lnTo>
                <a:lnTo>
                  <a:pt x="75739" y="29806"/>
                </a:lnTo>
                <a:lnTo>
                  <a:pt x="78895" y="32635"/>
                </a:lnTo>
                <a:lnTo>
                  <a:pt x="82882" y="34050"/>
                </a:lnTo>
                <a:lnTo>
                  <a:pt x="91186" y="34050"/>
                </a:lnTo>
                <a:lnTo>
                  <a:pt x="94342" y="32520"/>
                </a:lnTo>
                <a:lnTo>
                  <a:pt x="97166" y="29444"/>
                </a:lnTo>
                <a:lnTo>
                  <a:pt x="99823" y="26368"/>
                </a:lnTo>
                <a:lnTo>
                  <a:pt x="101318" y="22042"/>
                </a:lnTo>
                <a:lnTo>
                  <a:pt x="101318" y="11218"/>
                </a:lnTo>
                <a:lnTo>
                  <a:pt x="99823" y="7171"/>
                </a:lnTo>
                <a:lnTo>
                  <a:pt x="97000" y="4293"/>
                </a:lnTo>
                <a:lnTo>
                  <a:pt x="94176" y="1431"/>
                </a:lnTo>
                <a:lnTo>
                  <a:pt x="90522" y="0"/>
                </a:lnTo>
                <a:lnTo>
                  <a:pt x="80224" y="0"/>
                </a:lnTo>
                <a:lnTo>
                  <a:pt x="74577" y="1973"/>
                </a:lnTo>
                <a:lnTo>
                  <a:pt x="68763" y="5921"/>
                </a:lnTo>
                <a:lnTo>
                  <a:pt x="65128" y="8730"/>
                </a:lnTo>
                <a:lnTo>
                  <a:pt x="57097" y="17374"/>
                </a:lnTo>
                <a:lnTo>
                  <a:pt x="48167" y="29937"/>
                </a:lnTo>
                <a:lnTo>
                  <a:pt x="48167" y="3487"/>
                </a:lnTo>
                <a:lnTo>
                  <a:pt x="0" y="3487"/>
                </a:lnTo>
                <a:lnTo>
                  <a:pt x="0" y="8109"/>
                </a:lnTo>
                <a:lnTo>
                  <a:pt x="4152" y="8520"/>
                </a:lnTo>
                <a:lnTo>
                  <a:pt x="6976" y="9260"/>
                </a:lnTo>
                <a:lnTo>
                  <a:pt x="8470" y="10346"/>
                </a:lnTo>
                <a:lnTo>
                  <a:pt x="11294" y="13143"/>
                </a:lnTo>
                <a:lnTo>
                  <a:pt x="12789" y="17288"/>
                </a:lnTo>
                <a:lnTo>
                  <a:pt x="13121" y="21532"/>
                </a:lnTo>
                <a:lnTo>
                  <a:pt x="13121" y="102841"/>
                </a:lnTo>
                <a:lnTo>
                  <a:pt x="12291" y="109108"/>
                </a:lnTo>
                <a:lnTo>
                  <a:pt x="8637" y="113845"/>
                </a:lnTo>
                <a:lnTo>
                  <a:pt x="5148" y="115244"/>
                </a:lnTo>
                <a:lnTo>
                  <a:pt x="0" y="115655"/>
                </a:lnTo>
                <a:lnTo>
                  <a:pt x="0" y="120145"/>
                </a:lnTo>
                <a:lnTo>
                  <a:pt x="63614" y="12014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03983" y="982200"/>
            <a:ext cx="198651" cy="120145"/>
          </a:xfrm>
          <a:custGeom>
            <a:avLst/>
            <a:gdLst/>
            <a:ahLst/>
            <a:cxnLst/>
            <a:rect l="l" t="t" r="r" b="b"/>
            <a:pathLst>
              <a:path w="198651" h="120145">
                <a:moveTo>
                  <a:pt x="60791" y="120145"/>
                </a:moveTo>
                <a:lnTo>
                  <a:pt x="60791" y="115655"/>
                </a:lnTo>
                <a:lnTo>
                  <a:pt x="55476" y="115145"/>
                </a:lnTo>
                <a:lnTo>
                  <a:pt x="52154" y="113599"/>
                </a:lnTo>
                <a:lnTo>
                  <a:pt x="50493" y="110967"/>
                </a:lnTo>
                <a:lnTo>
                  <a:pt x="48832" y="108351"/>
                </a:lnTo>
                <a:lnTo>
                  <a:pt x="48001" y="102923"/>
                </a:lnTo>
                <a:lnTo>
                  <a:pt x="48001" y="32059"/>
                </a:lnTo>
                <a:lnTo>
                  <a:pt x="52486" y="25825"/>
                </a:lnTo>
                <a:lnTo>
                  <a:pt x="56638" y="21417"/>
                </a:lnTo>
                <a:lnTo>
                  <a:pt x="60625" y="18834"/>
                </a:lnTo>
                <a:lnTo>
                  <a:pt x="63448" y="17090"/>
                </a:lnTo>
                <a:lnTo>
                  <a:pt x="66438" y="16219"/>
                </a:lnTo>
                <a:lnTo>
                  <a:pt x="72085" y="16219"/>
                </a:lnTo>
                <a:lnTo>
                  <a:pt x="76238" y="18456"/>
                </a:lnTo>
                <a:lnTo>
                  <a:pt x="79560" y="22042"/>
                </a:lnTo>
                <a:lnTo>
                  <a:pt x="81221" y="27355"/>
                </a:lnTo>
                <a:lnTo>
                  <a:pt x="81719" y="33967"/>
                </a:lnTo>
                <a:lnTo>
                  <a:pt x="81719" y="101508"/>
                </a:lnTo>
                <a:lnTo>
                  <a:pt x="81387" y="105933"/>
                </a:lnTo>
                <a:lnTo>
                  <a:pt x="78895" y="111756"/>
                </a:lnTo>
                <a:lnTo>
                  <a:pt x="75075" y="114668"/>
                </a:lnTo>
                <a:lnTo>
                  <a:pt x="69262" y="115655"/>
                </a:lnTo>
                <a:lnTo>
                  <a:pt x="69262" y="120145"/>
                </a:lnTo>
                <a:lnTo>
                  <a:pt x="130219" y="120145"/>
                </a:lnTo>
                <a:lnTo>
                  <a:pt x="130219" y="115655"/>
                </a:lnTo>
                <a:lnTo>
                  <a:pt x="124738" y="115326"/>
                </a:lnTo>
                <a:lnTo>
                  <a:pt x="121084" y="113615"/>
                </a:lnTo>
                <a:lnTo>
                  <a:pt x="119090" y="110539"/>
                </a:lnTo>
                <a:lnTo>
                  <a:pt x="117596" y="108368"/>
                </a:lnTo>
                <a:lnTo>
                  <a:pt x="116931" y="103087"/>
                </a:lnTo>
                <a:lnTo>
                  <a:pt x="116931" y="32059"/>
                </a:lnTo>
                <a:lnTo>
                  <a:pt x="120751" y="26812"/>
                </a:lnTo>
                <a:lnTo>
                  <a:pt x="124406" y="22881"/>
                </a:lnTo>
                <a:lnTo>
                  <a:pt x="128226" y="20265"/>
                </a:lnTo>
                <a:lnTo>
                  <a:pt x="131880" y="17650"/>
                </a:lnTo>
                <a:lnTo>
                  <a:pt x="135534" y="16334"/>
                </a:lnTo>
                <a:lnTo>
                  <a:pt x="141513" y="16334"/>
                </a:lnTo>
                <a:lnTo>
                  <a:pt x="145500" y="18390"/>
                </a:lnTo>
                <a:lnTo>
                  <a:pt x="148656" y="21861"/>
                </a:lnTo>
                <a:lnTo>
                  <a:pt x="149486" y="24690"/>
                </a:lnTo>
                <a:lnTo>
                  <a:pt x="150317" y="27519"/>
                </a:lnTo>
                <a:lnTo>
                  <a:pt x="150649" y="34132"/>
                </a:lnTo>
                <a:lnTo>
                  <a:pt x="150649" y="102758"/>
                </a:lnTo>
                <a:lnTo>
                  <a:pt x="149984" y="107924"/>
                </a:lnTo>
                <a:lnTo>
                  <a:pt x="146164" y="113401"/>
                </a:lnTo>
                <a:lnTo>
                  <a:pt x="142676" y="115244"/>
                </a:lnTo>
                <a:lnTo>
                  <a:pt x="137859" y="115655"/>
                </a:lnTo>
                <a:lnTo>
                  <a:pt x="137859" y="120145"/>
                </a:lnTo>
                <a:lnTo>
                  <a:pt x="198651" y="120145"/>
                </a:lnTo>
                <a:lnTo>
                  <a:pt x="198651" y="115655"/>
                </a:lnTo>
                <a:lnTo>
                  <a:pt x="193502" y="114980"/>
                </a:lnTo>
                <a:lnTo>
                  <a:pt x="190014" y="113566"/>
                </a:lnTo>
                <a:lnTo>
                  <a:pt x="186858" y="109240"/>
                </a:lnTo>
                <a:lnTo>
                  <a:pt x="186027" y="103680"/>
                </a:lnTo>
                <a:lnTo>
                  <a:pt x="186011" y="44211"/>
                </a:lnTo>
                <a:lnTo>
                  <a:pt x="185191" y="29745"/>
                </a:lnTo>
                <a:lnTo>
                  <a:pt x="183204" y="19640"/>
                </a:lnTo>
                <a:lnTo>
                  <a:pt x="181210" y="13949"/>
                </a:lnTo>
                <a:lnTo>
                  <a:pt x="177889" y="9244"/>
                </a:lnTo>
                <a:lnTo>
                  <a:pt x="173072" y="5543"/>
                </a:lnTo>
                <a:lnTo>
                  <a:pt x="168255" y="1842"/>
                </a:lnTo>
                <a:lnTo>
                  <a:pt x="161777" y="0"/>
                </a:lnTo>
                <a:lnTo>
                  <a:pt x="146829" y="0"/>
                </a:lnTo>
                <a:lnTo>
                  <a:pt x="140351" y="1661"/>
                </a:lnTo>
                <a:lnTo>
                  <a:pt x="134205" y="4984"/>
                </a:lnTo>
                <a:lnTo>
                  <a:pt x="128060" y="8306"/>
                </a:lnTo>
                <a:lnTo>
                  <a:pt x="121582" y="13718"/>
                </a:lnTo>
                <a:lnTo>
                  <a:pt x="114938" y="21203"/>
                </a:lnTo>
                <a:lnTo>
                  <a:pt x="112114" y="14047"/>
                </a:lnTo>
                <a:lnTo>
                  <a:pt x="108128" y="8734"/>
                </a:lnTo>
                <a:lnTo>
                  <a:pt x="103145" y="5230"/>
                </a:lnTo>
                <a:lnTo>
                  <a:pt x="97996" y="1743"/>
                </a:lnTo>
                <a:lnTo>
                  <a:pt x="91685" y="0"/>
                </a:lnTo>
                <a:lnTo>
                  <a:pt x="77566" y="0"/>
                </a:lnTo>
                <a:lnTo>
                  <a:pt x="71421" y="1381"/>
                </a:lnTo>
                <a:lnTo>
                  <a:pt x="65940" y="4178"/>
                </a:lnTo>
                <a:lnTo>
                  <a:pt x="60459" y="6958"/>
                </a:lnTo>
                <a:lnTo>
                  <a:pt x="54479" y="11843"/>
                </a:lnTo>
                <a:lnTo>
                  <a:pt x="48001" y="18834"/>
                </a:lnTo>
                <a:lnTo>
                  <a:pt x="48001" y="3487"/>
                </a:lnTo>
                <a:lnTo>
                  <a:pt x="0" y="3487"/>
                </a:lnTo>
                <a:lnTo>
                  <a:pt x="0" y="8109"/>
                </a:lnTo>
                <a:lnTo>
                  <a:pt x="5148" y="8767"/>
                </a:lnTo>
                <a:lnTo>
                  <a:pt x="8637" y="10182"/>
                </a:lnTo>
                <a:lnTo>
                  <a:pt x="11958" y="14508"/>
                </a:lnTo>
                <a:lnTo>
                  <a:pt x="12789" y="20002"/>
                </a:lnTo>
                <a:lnTo>
                  <a:pt x="12789" y="103680"/>
                </a:lnTo>
                <a:lnTo>
                  <a:pt x="11958" y="109075"/>
                </a:lnTo>
                <a:lnTo>
                  <a:pt x="8470" y="113566"/>
                </a:lnTo>
                <a:lnTo>
                  <a:pt x="4982" y="115145"/>
                </a:lnTo>
                <a:lnTo>
                  <a:pt x="0" y="115655"/>
                </a:lnTo>
                <a:lnTo>
                  <a:pt x="0" y="120145"/>
                </a:lnTo>
                <a:lnTo>
                  <a:pt x="60791" y="12014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27383" y="1039905"/>
            <a:ext cx="38700" cy="64052"/>
          </a:xfrm>
          <a:custGeom>
            <a:avLst/>
            <a:gdLst/>
            <a:ahLst/>
            <a:cxnLst/>
            <a:rect l="l" t="t" r="r" b="b"/>
            <a:pathLst>
              <a:path w="38700" h="64052">
                <a:moveTo>
                  <a:pt x="34548" y="33456"/>
                </a:moveTo>
                <a:lnTo>
                  <a:pt x="34548" y="25051"/>
                </a:lnTo>
                <a:lnTo>
                  <a:pt x="38678" y="0"/>
                </a:lnTo>
                <a:lnTo>
                  <a:pt x="27014" y="6371"/>
                </a:lnTo>
                <a:lnTo>
                  <a:pt x="17989" y="12068"/>
                </a:lnTo>
                <a:lnTo>
                  <a:pt x="11626" y="17089"/>
                </a:lnTo>
                <a:lnTo>
                  <a:pt x="2614" y="29004"/>
                </a:lnTo>
                <a:lnTo>
                  <a:pt x="0" y="41105"/>
                </a:lnTo>
                <a:lnTo>
                  <a:pt x="0" y="47669"/>
                </a:lnTo>
                <a:lnTo>
                  <a:pt x="2159" y="53146"/>
                </a:lnTo>
                <a:lnTo>
                  <a:pt x="6643" y="57505"/>
                </a:lnTo>
                <a:lnTo>
                  <a:pt x="11128" y="61881"/>
                </a:lnTo>
                <a:lnTo>
                  <a:pt x="16775" y="64052"/>
                </a:lnTo>
                <a:lnTo>
                  <a:pt x="23419" y="64052"/>
                </a:lnTo>
                <a:lnTo>
                  <a:pt x="27418" y="63804"/>
                </a:lnTo>
                <a:lnTo>
                  <a:pt x="38203" y="60892"/>
                </a:lnTo>
                <a:lnTo>
                  <a:pt x="38700" y="39724"/>
                </a:lnTo>
                <a:lnTo>
                  <a:pt x="35876" y="36812"/>
                </a:lnTo>
                <a:lnTo>
                  <a:pt x="34548" y="33456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29708" y="982200"/>
            <a:ext cx="110786" cy="121757"/>
          </a:xfrm>
          <a:custGeom>
            <a:avLst/>
            <a:gdLst/>
            <a:ahLst/>
            <a:cxnLst/>
            <a:rect l="l" t="t" r="r" b="b"/>
            <a:pathLst>
              <a:path w="110786" h="121757">
                <a:moveTo>
                  <a:pt x="35378" y="31845"/>
                </a:moveTo>
                <a:lnTo>
                  <a:pt x="33717" y="28391"/>
                </a:lnTo>
                <a:lnTo>
                  <a:pt x="30561" y="24822"/>
                </a:lnTo>
                <a:lnTo>
                  <a:pt x="28236" y="22239"/>
                </a:lnTo>
                <a:lnTo>
                  <a:pt x="27073" y="20084"/>
                </a:lnTo>
                <a:lnTo>
                  <a:pt x="27073" y="16334"/>
                </a:lnTo>
                <a:lnTo>
                  <a:pt x="30229" y="13093"/>
                </a:lnTo>
                <a:lnTo>
                  <a:pt x="33883" y="10675"/>
                </a:lnTo>
                <a:lnTo>
                  <a:pt x="38368" y="9474"/>
                </a:lnTo>
                <a:lnTo>
                  <a:pt x="47171" y="9474"/>
                </a:lnTo>
                <a:lnTo>
                  <a:pt x="50161" y="10330"/>
                </a:lnTo>
                <a:lnTo>
                  <a:pt x="52818" y="12040"/>
                </a:lnTo>
                <a:lnTo>
                  <a:pt x="55476" y="13735"/>
                </a:lnTo>
                <a:lnTo>
                  <a:pt x="57303" y="15742"/>
                </a:lnTo>
                <a:lnTo>
                  <a:pt x="59296" y="20314"/>
                </a:lnTo>
                <a:lnTo>
                  <a:pt x="59794" y="25858"/>
                </a:lnTo>
                <a:lnTo>
                  <a:pt x="59794" y="46403"/>
                </a:lnTo>
                <a:lnTo>
                  <a:pt x="50637" y="50656"/>
                </a:lnTo>
                <a:lnTo>
                  <a:pt x="36353" y="57705"/>
                </a:lnTo>
                <a:lnTo>
                  <a:pt x="32222" y="82756"/>
                </a:lnTo>
                <a:lnTo>
                  <a:pt x="33883" y="78216"/>
                </a:lnTo>
                <a:lnTo>
                  <a:pt x="37039" y="73725"/>
                </a:lnTo>
                <a:lnTo>
                  <a:pt x="39331" y="70872"/>
                </a:lnTo>
                <a:lnTo>
                  <a:pt x="48150" y="62588"/>
                </a:lnTo>
                <a:lnTo>
                  <a:pt x="59794" y="54759"/>
                </a:lnTo>
                <a:lnTo>
                  <a:pt x="59794" y="93810"/>
                </a:lnTo>
                <a:lnTo>
                  <a:pt x="54313" y="98482"/>
                </a:lnTo>
                <a:lnTo>
                  <a:pt x="49330" y="100801"/>
                </a:lnTo>
                <a:lnTo>
                  <a:pt x="41357" y="100801"/>
                </a:lnTo>
                <a:lnTo>
                  <a:pt x="38368" y="99682"/>
                </a:lnTo>
                <a:lnTo>
                  <a:pt x="36375" y="97429"/>
                </a:lnTo>
                <a:lnTo>
                  <a:pt x="35878" y="118597"/>
                </a:lnTo>
                <a:lnTo>
                  <a:pt x="47428" y="112403"/>
                </a:lnTo>
                <a:lnTo>
                  <a:pt x="59794" y="102923"/>
                </a:lnTo>
                <a:lnTo>
                  <a:pt x="60625" y="109240"/>
                </a:lnTo>
                <a:lnTo>
                  <a:pt x="62950" y="113960"/>
                </a:lnTo>
                <a:lnTo>
                  <a:pt x="66770" y="117086"/>
                </a:lnTo>
                <a:lnTo>
                  <a:pt x="70424" y="120211"/>
                </a:lnTo>
                <a:lnTo>
                  <a:pt x="75739" y="121757"/>
                </a:lnTo>
                <a:lnTo>
                  <a:pt x="88197" y="121757"/>
                </a:lnTo>
                <a:lnTo>
                  <a:pt x="93346" y="120376"/>
                </a:lnTo>
                <a:lnTo>
                  <a:pt x="97830" y="117579"/>
                </a:lnTo>
                <a:lnTo>
                  <a:pt x="102315" y="114799"/>
                </a:lnTo>
                <a:lnTo>
                  <a:pt x="106633" y="110325"/>
                </a:lnTo>
                <a:lnTo>
                  <a:pt x="110786" y="104173"/>
                </a:lnTo>
                <a:lnTo>
                  <a:pt x="106965" y="101179"/>
                </a:lnTo>
                <a:lnTo>
                  <a:pt x="104806" y="104255"/>
                </a:lnTo>
                <a:lnTo>
                  <a:pt x="102481" y="105802"/>
                </a:lnTo>
                <a:lnTo>
                  <a:pt x="99325" y="105802"/>
                </a:lnTo>
                <a:lnTo>
                  <a:pt x="96003" y="103120"/>
                </a:lnTo>
                <a:lnTo>
                  <a:pt x="95173" y="100373"/>
                </a:lnTo>
                <a:lnTo>
                  <a:pt x="95007" y="97018"/>
                </a:lnTo>
                <a:lnTo>
                  <a:pt x="95007" y="33852"/>
                </a:lnTo>
                <a:lnTo>
                  <a:pt x="94342" y="25825"/>
                </a:lnTo>
                <a:lnTo>
                  <a:pt x="93179" y="22321"/>
                </a:lnTo>
                <a:lnTo>
                  <a:pt x="91186" y="16844"/>
                </a:lnTo>
                <a:lnTo>
                  <a:pt x="87034" y="11744"/>
                </a:lnTo>
                <a:lnTo>
                  <a:pt x="80556" y="7040"/>
                </a:lnTo>
                <a:lnTo>
                  <a:pt x="67931" y="1498"/>
                </a:lnTo>
                <a:lnTo>
                  <a:pt x="53981" y="0"/>
                </a:lnTo>
                <a:lnTo>
                  <a:pt x="52241" y="16"/>
                </a:lnTo>
                <a:lnTo>
                  <a:pt x="39528" y="1228"/>
                </a:lnTo>
                <a:lnTo>
                  <a:pt x="27239" y="4359"/>
                </a:lnTo>
                <a:lnTo>
                  <a:pt x="18768" y="7270"/>
                </a:lnTo>
                <a:lnTo>
                  <a:pt x="11958" y="11448"/>
                </a:lnTo>
                <a:lnTo>
                  <a:pt x="7308" y="16893"/>
                </a:lnTo>
                <a:lnTo>
                  <a:pt x="2491" y="22354"/>
                </a:lnTo>
                <a:lnTo>
                  <a:pt x="0" y="28062"/>
                </a:lnTo>
                <a:lnTo>
                  <a:pt x="0" y="38294"/>
                </a:lnTo>
                <a:lnTo>
                  <a:pt x="1827" y="41995"/>
                </a:lnTo>
                <a:lnTo>
                  <a:pt x="5481" y="45153"/>
                </a:lnTo>
                <a:lnTo>
                  <a:pt x="8969" y="48311"/>
                </a:lnTo>
                <a:lnTo>
                  <a:pt x="13453" y="49907"/>
                </a:lnTo>
                <a:lnTo>
                  <a:pt x="23585" y="49907"/>
                </a:lnTo>
                <a:lnTo>
                  <a:pt x="27738" y="48459"/>
                </a:lnTo>
                <a:lnTo>
                  <a:pt x="30727" y="45597"/>
                </a:lnTo>
                <a:lnTo>
                  <a:pt x="33883" y="42718"/>
                </a:lnTo>
                <a:lnTo>
                  <a:pt x="35378" y="39248"/>
                </a:lnTo>
                <a:lnTo>
                  <a:pt x="35378" y="3184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53450" y="943018"/>
            <a:ext cx="78729" cy="160940"/>
          </a:xfrm>
          <a:custGeom>
            <a:avLst/>
            <a:gdLst/>
            <a:ahLst/>
            <a:cxnLst/>
            <a:rect l="l" t="t" r="r" b="b"/>
            <a:pathLst>
              <a:path w="78729" h="160940">
                <a:moveTo>
                  <a:pt x="20209" y="34303"/>
                </a:moveTo>
                <a:lnTo>
                  <a:pt x="10711" y="42616"/>
                </a:lnTo>
                <a:lnTo>
                  <a:pt x="0" y="50647"/>
                </a:lnTo>
                <a:lnTo>
                  <a:pt x="0" y="55023"/>
                </a:lnTo>
                <a:lnTo>
                  <a:pt x="15446" y="55023"/>
                </a:lnTo>
                <a:lnTo>
                  <a:pt x="15446" y="130509"/>
                </a:lnTo>
                <a:lnTo>
                  <a:pt x="15779" y="138157"/>
                </a:lnTo>
                <a:lnTo>
                  <a:pt x="16609" y="140987"/>
                </a:lnTo>
                <a:lnTo>
                  <a:pt x="18104" y="146053"/>
                </a:lnTo>
                <a:lnTo>
                  <a:pt x="21426" y="150659"/>
                </a:lnTo>
                <a:lnTo>
                  <a:pt x="26575" y="154771"/>
                </a:lnTo>
                <a:lnTo>
                  <a:pt x="31724" y="158884"/>
                </a:lnTo>
                <a:lnTo>
                  <a:pt x="38036" y="160940"/>
                </a:lnTo>
                <a:lnTo>
                  <a:pt x="48643" y="160824"/>
                </a:lnTo>
                <a:lnTo>
                  <a:pt x="61114" y="157487"/>
                </a:lnTo>
                <a:lnTo>
                  <a:pt x="71153" y="149543"/>
                </a:lnTo>
                <a:lnTo>
                  <a:pt x="78729" y="136990"/>
                </a:lnTo>
                <a:lnTo>
                  <a:pt x="74909" y="134243"/>
                </a:lnTo>
                <a:lnTo>
                  <a:pt x="69926" y="142484"/>
                </a:lnTo>
                <a:lnTo>
                  <a:pt x="64777" y="146596"/>
                </a:lnTo>
                <a:lnTo>
                  <a:pt x="57967" y="146596"/>
                </a:lnTo>
                <a:lnTo>
                  <a:pt x="54977" y="144787"/>
                </a:lnTo>
                <a:lnTo>
                  <a:pt x="52320" y="142007"/>
                </a:lnTo>
                <a:lnTo>
                  <a:pt x="50991" y="138092"/>
                </a:lnTo>
                <a:lnTo>
                  <a:pt x="50659" y="133749"/>
                </a:lnTo>
                <a:lnTo>
                  <a:pt x="50659" y="55023"/>
                </a:lnTo>
                <a:lnTo>
                  <a:pt x="78729" y="55023"/>
                </a:lnTo>
                <a:lnTo>
                  <a:pt x="78729" y="42669"/>
                </a:lnTo>
                <a:lnTo>
                  <a:pt x="50659" y="42669"/>
                </a:lnTo>
                <a:lnTo>
                  <a:pt x="50659" y="0"/>
                </a:lnTo>
                <a:lnTo>
                  <a:pt x="46506" y="0"/>
                </a:lnTo>
                <a:lnTo>
                  <a:pt x="42344" y="7151"/>
                </a:lnTo>
                <a:lnTo>
                  <a:pt x="35138" y="17645"/>
                </a:lnTo>
                <a:lnTo>
                  <a:pt x="27073" y="27322"/>
                </a:lnTo>
                <a:lnTo>
                  <a:pt x="20209" y="3430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54768" y="929167"/>
            <a:ext cx="38866" cy="38557"/>
          </a:xfrm>
          <a:custGeom>
            <a:avLst/>
            <a:gdLst/>
            <a:ahLst/>
            <a:cxnLst/>
            <a:rect l="l" t="t" r="r" b="b"/>
            <a:pathLst>
              <a:path w="38866" h="38557">
                <a:moveTo>
                  <a:pt x="38866" y="19344"/>
                </a:moveTo>
                <a:lnTo>
                  <a:pt x="38866" y="14014"/>
                </a:lnTo>
                <a:lnTo>
                  <a:pt x="37039" y="9458"/>
                </a:lnTo>
                <a:lnTo>
                  <a:pt x="33219" y="5675"/>
                </a:lnTo>
                <a:lnTo>
                  <a:pt x="29565" y="1891"/>
                </a:lnTo>
                <a:lnTo>
                  <a:pt x="24914" y="0"/>
                </a:lnTo>
                <a:lnTo>
                  <a:pt x="13952" y="0"/>
                </a:lnTo>
                <a:lnTo>
                  <a:pt x="9467" y="1891"/>
                </a:lnTo>
                <a:lnTo>
                  <a:pt x="5647" y="5675"/>
                </a:lnTo>
                <a:lnTo>
                  <a:pt x="1827" y="9458"/>
                </a:lnTo>
                <a:lnTo>
                  <a:pt x="0" y="14014"/>
                </a:lnTo>
                <a:lnTo>
                  <a:pt x="0" y="24657"/>
                </a:lnTo>
                <a:lnTo>
                  <a:pt x="1827" y="29197"/>
                </a:lnTo>
                <a:lnTo>
                  <a:pt x="5647" y="32931"/>
                </a:lnTo>
                <a:lnTo>
                  <a:pt x="9467" y="36682"/>
                </a:lnTo>
                <a:lnTo>
                  <a:pt x="13952" y="38557"/>
                </a:lnTo>
                <a:lnTo>
                  <a:pt x="24748" y="38557"/>
                </a:lnTo>
                <a:lnTo>
                  <a:pt x="29399" y="36682"/>
                </a:lnTo>
                <a:lnTo>
                  <a:pt x="33219" y="32931"/>
                </a:lnTo>
                <a:lnTo>
                  <a:pt x="37039" y="29197"/>
                </a:lnTo>
                <a:lnTo>
                  <a:pt x="38866" y="24657"/>
                </a:lnTo>
                <a:lnTo>
                  <a:pt x="38866" y="19344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42477" y="985687"/>
            <a:ext cx="63614" cy="116658"/>
          </a:xfrm>
          <a:custGeom>
            <a:avLst/>
            <a:gdLst/>
            <a:ahLst/>
            <a:cxnLst/>
            <a:rect l="l" t="t" r="r" b="b"/>
            <a:pathLst>
              <a:path w="63614" h="116658">
                <a:moveTo>
                  <a:pt x="63614" y="116658"/>
                </a:moveTo>
                <a:lnTo>
                  <a:pt x="63614" y="112168"/>
                </a:lnTo>
                <a:lnTo>
                  <a:pt x="57967" y="111839"/>
                </a:lnTo>
                <a:lnTo>
                  <a:pt x="54147" y="110523"/>
                </a:lnTo>
                <a:lnTo>
                  <a:pt x="50327" y="105950"/>
                </a:lnTo>
                <a:lnTo>
                  <a:pt x="49330" y="100686"/>
                </a:lnTo>
                <a:lnTo>
                  <a:pt x="49330" y="0"/>
                </a:lnTo>
                <a:lnTo>
                  <a:pt x="0" y="0"/>
                </a:lnTo>
                <a:lnTo>
                  <a:pt x="0" y="4622"/>
                </a:lnTo>
                <a:lnTo>
                  <a:pt x="5481" y="4951"/>
                </a:lnTo>
                <a:lnTo>
                  <a:pt x="9301" y="6250"/>
                </a:lnTo>
                <a:lnTo>
                  <a:pt x="13121" y="10840"/>
                </a:lnTo>
                <a:lnTo>
                  <a:pt x="14118" y="16087"/>
                </a:lnTo>
                <a:lnTo>
                  <a:pt x="14118" y="100686"/>
                </a:lnTo>
                <a:lnTo>
                  <a:pt x="13287" y="105752"/>
                </a:lnTo>
                <a:lnTo>
                  <a:pt x="11460" y="107677"/>
                </a:lnTo>
                <a:lnTo>
                  <a:pt x="8969" y="110506"/>
                </a:lnTo>
                <a:lnTo>
                  <a:pt x="5148" y="112003"/>
                </a:lnTo>
                <a:lnTo>
                  <a:pt x="0" y="112168"/>
                </a:lnTo>
                <a:lnTo>
                  <a:pt x="0" y="116658"/>
                </a:lnTo>
                <a:lnTo>
                  <a:pt x="63614" y="11665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20210" y="985598"/>
            <a:ext cx="38368" cy="114311"/>
          </a:xfrm>
          <a:custGeom>
            <a:avLst/>
            <a:gdLst/>
            <a:ahLst/>
            <a:cxnLst/>
            <a:rect l="l" t="t" r="r" b="b"/>
            <a:pathLst>
              <a:path w="38368" h="114311">
                <a:moveTo>
                  <a:pt x="0" y="58977"/>
                </a:moveTo>
                <a:lnTo>
                  <a:pt x="354" y="66454"/>
                </a:lnTo>
                <a:lnTo>
                  <a:pt x="2768" y="79153"/>
                </a:lnTo>
                <a:lnTo>
                  <a:pt x="7467" y="90927"/>
                </a:lnTo>
                <a:lnTo>
                  <a:pt x="14450" y="101779"/>
                </a:lnTo>
                <a:lnTo>
                  <a:pt x="19061" y="106907"/>
                </a:lnTo>
                <a:lnTo>
                  <a:pt x="29225" y="114311"/>
                </a:lnTo>
                <a:lnTo>
                  <a:pt x="37537" y="85806"/>
                </a:lnTo>
                <a:lnTo>
                  <a:pt x="37039" y="77483"/>
                </a:lnTo>
                <a:lnTo>
                  <a:pt x="37041" y="66951"/>
                </a:lnTo>
                <a:lnTo>
                  <a:pt x="37220" y="52081"/>
                </a:lnTo>
                <a:lnTo>
                  <a:pt x="37674" y="39503"/>
                </a:lnTo>
                <a:lnTo>
                  <a:pt x="38368" y="29221"/>
                </a:lnTo>
                <a:lnTo>
                  <a:pt x="35204" y="0"/>
                </a:lnTo>
                <a:lnTo>
                  <a:pt x="24104" y="6095"/>
                </a:lnTo>
                <a:lnTo>
                  <a:pt x="14782" y="15255"/>
                </a:lnTo>
                <a:lnTo>
                  <a:pt x="10093" y="21955"/>
                </a:lnTo>
                <a:lnTo>
                  <a:pt x="4499" y="33321"/>
                </a:lnTo>
                <a:lnTo>
                  <a:pt x="1128" y="45664"/>
                </a:lnTo>
                <a:lnTo>
                  <a:pt x="0" y="58977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25083" y="1580446"/>
            <a:ext cx="1082448" cy="224326"/>
          </a:xfrm>
          <a:custGeom>
            <a:avLst/>
            <a:gdLst/>
            <a:ahLst/>
            <a:cxnLst/>
            <a:rect l="l" t="t" r="r" b="b"/>
            <a:pathLst>
              <a:path w="1082448" h="224326">
                <a:moveTo>
                  <a:pt x="5148" y="4770"/>
                </a:moveTo>
                <a:lnTo>
                  <a:pt x="9135" y="5559"/>
                </a:lnTo>
                <a:lnTo>
                  <a:pt x="11958" y="6974"/>
                </a:lnTo>
                <a:lnTo>
                  <a:pt x="14782" y="8389"/>
                </a:lnTo>
                <a:lnTo>
                  <a:pt x="17938" y="11350"/>
                </a:lnTo>
                <a:lnTo>
                  <a:pt x="21592" y="15840"/>
                </a:lnTo>
                <a:lnTo>
                  <a:pt x="25246" y="20331"/>
                </a:lnTo>
                <a:lnTo>
                  <a:pt x="25246" y="148718"/>
                </a:lnTo>
                <a:lnTo>
                  <a:pt x="23419" y="155081"/>
                </a:lnTo>
                <a:lnTo>
                  <a:pt x="19599" y="158823"/>
                </a:lnTo>
                <a:lnTo>
                  <a:pt x="15945" y="162567"/>
                </a:lnTo>
                <a:lnTo>
                  <a:pt x="9467" y="164480"/>
                </a:lnTo>
                <a:lnTo>
                  <a:pt x="0" y="164562"/>
                </a:lnTo>
                <a:lnTo>
                  <a:pt x="0" y="169179"/>
                </a:lnTo>
                <a:lnTo>
                  <a:pt x="60625" y="169179"/>
                </a:lnTo>
                <a:lnTo>
                  <a:pt x="60625" y="164562"/>
                </a:lnTo>
                <a:lnTo>
                  <a:pt x="50825" y="164562"/>
                </a:lnTo>
                <a:lnTo>
                  <a:pt x="45676" y="162858"/>
                </a:lnTo>
                <a:lnTo>
                  <a:pt x="41191" y="159446"/>
                </a:lnTo>
                <a:lnTo>
                  <a:pt x="36707" y="156038"/>
                </a:lnTo>
                <a:lnTo>
                  <a:pt x="34381" y="149466"/>
                </a:lnTo>
                <a:lnTo>
                  <a:pt x="34381" y="32191"/>
                </a:lnTo>
                <a:lnTo>
                  <a:pt x="149984" y="173047"/>
                </a:lnTo>
                <a:lnTo>
                  <a:pt x="154137" y="173047"/>
                </a:lnTo>
                <a:lnTo>
                  <a:pt x="154137" y="24196"/>
                </a:lnTo>
                <a:lnTo>
                  <a:pt x="154967" y="18571"/>
                </a:lnTo>
                <a:lnTo>
                  <a:pt x="156296" y="15281"/>
                </a:lnTo>
                <a:lnTo>
                  <a:pt x="157625" y="11991"/>
                </a:lnTo>
                <a:lnTo>
                  <a:pt x="159618" y="9622"/>
                </a:lnTo>
                <a:lnTo>
                  <a:pt x="164601" y="6711"/>
                </a:lnTo>
                <a:lnTo>
                  <a:pt x="169418" y="5526"/>
                </a:lnTo>
                <a:lnTo>
                  <a:pt x="176726" y="4605"/>
                </a:lnTo>
                <a:lnTo>
                  <a:pt x="176726" y="0"/>
                </a:lnTo>
                <a:lnTo>
                  <a:pt x="120253" y="0"/>
                </a:lnTo>
                <a:lnTo>
                  <a:pt x="120253" y="4605"/>
                </a:lnTo>
                <a:lnTo>
                  <a:pt x="129721" y="4441"/>
                </a:lnTo>
                <a:lnTo>
                  <a:pt x="136531" y="6777"/>
                </a:lnTo>
                <a:lnTo>
                  <a:pt x="140517" y="11596"/>
                </a:lnTo>
                <a:lnTo>
                  <a:pt x="143507" y="15182"/>
                </a:lnTo>
                <a:lnTo>
                  <a:pt x="144835" y="22042"/>
                </a:lnTo>
                <a:lnTo>
                  <a:pt x="144835" y="104930"/>
                </a:lnTo>
                <a:lnTo>
                  <a:pt x="60625" y="0"/>
                </a:lnTo>
                <a:lnTo>
                  <a:pt x="0" y="0"/>
                </a:lnTo>
                <a:lnTo>
                  <a:pt x="0" y="4605"/>
                </a:lnTo>
                <a:lnTo>
                  <a:pt x="5148" y="4770"/>
                </a:lnTo>
                <a:close/>
              </a:path>
              <a:path w="1082448" h="224326">
                <a:moveTo>
                  <a:pt x="234361" y="140191"/>
                </a:moveTo>
                <a:lnTo>
                  <a:pt x="234361" y="131790"/>
                </a:lnTo>
                <a:lnTo>
                  <a:pt x="238494" y="106739"/>
                </a:lnTo>
                <a:lnTo>
                  <a:pt x="226828" y="113111"/>
                </a:lnTo>
                <a:lnTo>
                  <a:pt x="217803" y="118806"/>
                </a:lnTo>
                <a:lnTo>
                  <a:pt x="211440" y="123825"/>
                </a:lnTo>
                <a:lnTo>
                  <a:pt x="202427" y="135744"/>
                </a:lnTo>
                <a:lnTo>
                  <a:pt x="199813" y="147844"/>
                </a:lnTo>
                <a:lnTo>
                  <a:pt x="199813" y="154414"/>
                </a:lnTo>
                <a:lnTo>
                  <a:pt x="201972" y="159884"/>
                </a:lnTo>
                <a:lnTo>
                  <a:pt x="206457" y="164251"/>
                </a:lnTo>
                <a:lnTo>
                  <a:pt x="210942" y="168617"/>
                </a:lnTo>
                <a:lnTo>
                  <a:pt x="216589" y="170801"/>
                </a:lnTo>
                <a:lnTo>
                  <a:pt x="223233" y="170801"/>
                </a:lnTo>
                <a:lnTo>
                  <a:pt x="227240" y="170553"/>
                </a:lnTo>
                <a:lnTo>
                  <a:pt x="238067" y="167636"/>
                </a:lnTo>
                <a:lnTo>
                  <a:pt x="238514" y="146471"/>
                </a:lnTo>
                <a:lnTo>
                  <a:pt x="235690" y="143561"/>
                </a:lnTo>
                <a:lnTo>
                  <a:pt x="234361" y="140191"/>
                </a:lnTo>
                <a:close/>
              </a:path>
              <a:path w="1082448" h="224326">
                <a:moveTo>
                  <a:pt x="237517" y="80881"/>
                </a:moveTo>
                <a:lnTo>
                  <a:pt x="235856" y="77427"/>
                </a:lnTo>
                <a:lnTo>
                  <a:pt x="232700" y="73857"/>
                </a:lnTo>
                <a:lnTo>
                  <a:pt x="230375" y="71274"/>
                </a:lnTo>
                <a:lnTo>
                  <a:pt x="229212" y="69120"/>
                </a:lnTo>
                <a:lnTo>
                  <a:pt x="229212" y="65369"/>
                </a:lnTo>
                <a:lnTo>
                  <a:pt x="232534" y="62129"/>
                </a:lnTo>
                <a:lnTo>
                  <a:pt x="236022" y="59711"/>
                </a:lnTo>
                <a:lnTo>
                  <a:pt x="240507" y="58510"/>
                </a:lnTo>
                <a:lnTo>
                  <a:pt x="249310" y="58510"/>
                </a:lnTo>
                <a:lnTo>
                  <a:pt x="252300" y="59365"/>
                </a:lnTo>
                <a:lnTo>
                  <a:pt x="254957" y="61076"/>
                </a:lnTo>
                <a:lnTo>
                  <a:pt x="257615" y="62770"/>
                </a:lnTo>
                <a:lnTo>
                  <a:pt x="259442" y="64777"/>
                </a:lnTo>
                <a:lnTo>
                  <a:pt x="261435" y="69350"/>
                </a:lnTo>
                <a:lnTo>
                  <a:pt x="261933" y="74893"/>
                </a:lnTo>
                <a:lnTo>
                  <a:pt x="261933" y="95439"/>
                </a:lnTo>
                <a:lnTo>
                  <a:pt x="252779" y="99690"/>
                </a:lnTo>
                <a:lnTo>
                  <a:pt x="238494" y="106739"/>
                </a:lnTo>
                <a:lnTo>
                  <a:pt x="234361" y="131790"/>
                </a:lnTo>
                <a:lnTo>
                  <a:pt x="236022" y="127256"/>
                </a:lnTo>
                <a:lnTo>
                  <a:pt x="239178" y="122766"/>
                </a:lnTo>
                <a:lnTo>
                  <a:pt x="241472" y="119909"/>
                </a:lnTo>
                <a:lnTo>
                  <a:pt x="250290" y="111623"/>
                </a:lnTo>
                <a:lnTo>
                  <a:pt x="261933" y="103795"/>
                </a:lnTo>
                <a:lnTo>
                  <a:pt x="261933" y="142854"/>
                </a:lnTo>
                <a:lnTo>
                  <a:pt x="256452" y="147511"/>
                </a:lnTo>
                <a:lnTo>
                  <a:pt x="251469" y="149840"/>
                </a:lnTo>
                <a:lnTo>
                  <a:pt x="243497" y="149840"/>
                </a:lnTo>
                <a:lnTo>
                  <a:pt x="240673" y="148718"/>
                </a:lnTo>
                <a:lnTo>
                  <a:pt x="238514" y="146471"/>
                </a:lnTo>
                <a:lnTo>
                  <a:pt x="238067" y="167636"/>
                </a:lnTo>
                <a:lnTo>
                  <a:pt x="249640" y="161439"/>
                </a:lnTo>
                <a:lnTo>
                  <a:pt x="261933" y="151962"/>
                </a:lnTo>
                <a:lnTo>
                  <a:pt x="262764" y="158283"/>
                </a:lnTo>
                <a:lnTo>
                  <a:pt x="265089" y="163003"/>
                </a:lnTo>
                <a:lnTo>
                  <a:pt x="268909" y="166121"/>
                </a:lnTo>
                <a:lnTo>
                  <a:pt x="272563" y="169242"/>
                </a:lnTo>
                <a:lnTo>
                  <a:pt x="277878" y="170801"/>
                </a:lnTo>
                <a:lnTo>
                  <a:pt x="290336" y="170801"/>
                </a:lnTo>
                <a:lnTo>
                  <a:pt x="295485" y="169408"/>
                </a:lnTo>
                <a:lnTo>
                  <a:pt x="299969" y="166621"/>
                </a:lnTo>
                <a:lnTo>
                  <a:pt x="304454" y="163835"/>
                </a:lnTo>
                <a:lnTo>
                  <a:pt x="308772" y="159364"/>
                </a:lnTo>
                <a:lnTo>
                  <a:pt x="312925" y="153209"/>
                </a:lnTo>
                <a:lnTo>
                  <a:pt x="309105" y="150215"/>
                </a:lnTo>
                <a:lnTo>
                  <a:pt x="306945" y="153293"/>
                </a:lnTo>
                <a:lnTo>
                  <a:pt x="304620" y="154831"/>
                </a:lnTo>
                <a:lnTo>
                  <a:pt x="301464" y="154831"/>
                </a:lnTo>
                <a:lnTo>
                  <a:pt x="298142" y="152149"/>
                </a:lnTo>
                <a:lnTo>
                  <a:pt x="297312" y="149404"/>
                </a:lnTo>
                <a:lnTo>
                  <a:pt x="297146" y="146055"/>
                </a:lnTo>
                <a:lnTo>
                  <a:pt x="297146" y="82888"/>
                </a:lnTo>
                <a:lnTo>
                  <a:pt x="296481" y="74860"/>
                </a:lnTo>
                <a:lnTo>
                  <a:pt x="295319" y="71357"/>
                </a:lnTo>
                <a:lnTo>
                  <a:pt x="293325" y="65879"/>
                </a:lnTo>
                <a:lnTo>
                  <a:pt x="289173" y="60780"/>
                </a:lnTo>
                <a:lnTo>
                  <a:pt x="282695" y="56075"/>
                </a:lnTo>
                <a:lnTo>
                  <a:pt x="270127" y="50534"/>
                </a:lnTo>
                <a:lnTo>
                  <a:pt x="256120" y="49035"/>
                </a:lnTo>
                <a:lnTo>
                  <a:pt x="254381" y="49052"/>
                </a:lnTo>
                <a:lnTo>
                  <a:pt x="241667" y="50263"/>
                </a:lnTo>
                <a:lnTo>
                  <a:pt x="229378" y="53394"/>
                </a:lnTo>
                <a:lnTo>
                  <a:pt x="220907" y="56306"/>
                </a:lnTo>
                <a:lnTo>
                  <a:pt x="214264" y="60484"/>
                </a:lnTo>
                <a:lnTo>
                  <a:pt x="209447" y="65928"/>
                </a:lnTo>
                <a:lnTo>
                  <a:pt x="204630" y="71390"/>
                </a:lnTo>
                <a:lnTo>
                  <a:pt x="202139" y="77098"/>
                </a:lnTo>
                <a:lnTo>
                  <a:pt x="202139" y="87329"/>
                </a:lnTo>
                <a:lnTo>
                  <a:pt x="203966" y="91030"/>
                </a:lnTo>
                <a:lnTo>
                  <a:pt x="207620" y="94188"/>
                </a:lnTo>
                <a:lnTo>
                  <a:pt x="211108" y="97347"/>
                </a:lnTo>
                <a:lnTo>
                  <a:pt x="215592" y="98942"/>
                </a:lnTo>
                <a:lnTo>
                  <a:pt x="225890" y="98942"/>
                </a:lnTo>
                <a:lnTo>
                  <a:pt x="229877" y="97495"/>
                </a:lnTo>
                <a:lnTo>
                  <a:pt x="232866" y="94633"/>
                </a:lnTo>
                <a:lnTo>
                  <a:pt x="236022" y="91754"/>
                </a:lnTo>
                <a:lnTo>
                  <a:pt x="237517" y="88283"/>
                </a:lnTo>
                <a:lnTo>
                  <a:pt x="237517" y="80881"/>
                </a:lnTo>
                <a:close/>
              </a:path>
              <a:path w="1082448" h="224326">
                <a:moveTo>
                  <a:pt x="346089" y="44156"/>
                </a:moveTo>
                <a:lnTo>
                  <a:pt x="336592" y="52470"/>
                </a:lnTo>
                <a:lnTo>
                  <a:pt x="325880" y="60500"/>
                </a:lnTo>
                <a:lnTo>
                  <a:pt x="325880" y="64876"/>
                </a:lnTo>
                <a:lnTo>
                  <a:pt x="341327" y="64876"/>
                </a:lnTo>
                <a:lnTo>
                  <a:pt x="341327" y="140358"/>
                </a:lnTo>
                <a:lnTo>
                  <a:pt x="341659" y="148011"/>
                </a:lnTo>
                <a:lnTo>
                  <a:pt x="342490" y="150838"/>
                </a:lnTo>
                <a:lnTo>
                  <a:pt x="343985" y="155913"/>
                </a:lnTo>
                <a:lnTo>
                  <a:pt x="347307" y="160507"/>
                </a:lnTo>
                <a:lnTo>
                  <a:pt x="352456" y="164624"/>
                </a:lnTo>
                <a:lnTo>
                  <a:pt x="357605" y="168742"/>
                </a:lnTo>
                <a:lnTo>
                  <a:pt x="363916" y="170801"/>
                </a:lnTo>
                <a:lnTo>
                  <a:pt x="374526" y="170685"/>
                </a:lnTo>
                <a:lnTo>
                  <a:pt x="386996" y="167346"/>
                </a:lnTo>
                <a:lnTo>
                  <a:pt x="397034" y="159399"/>
                </a:lnTo>
                <a:lnTo>
                  <a:pt x="404610" y="146846"/>
                </a:lnTo>
                <a:lnTo>
                  <a:pt x="400790" y="144101"/>
                </a:lnTo>
                <a:lnTo>
                  <a:pt x="395973" y="152335"/>
                </a:lnTo>
                <a:lnTo>
                  <a:pt x="390658" y="156452"/>
                </a:lnTo>
                <a:lnTo>
                  <a:pt x="383848" y="156452"/>
                </a:lnTo>
                <a:lnTo>
                  <a:pt x="380858" y="154643"/>
                </a:lnTo>
                <a:lnTo>
                  <a:pt x="378201" y="151858"/>
                </a:lnTo>
                <a:lnTo>
                  <a:pt x="376872" y="147948"/>
                </a:lnTo>
                <a:lnTo>
                  <a:pt x="376540" y="143602"/>
                </a:lnTo>
                <a:lnTo>
                  <a:pt x="376540" y="64876"/>
                </a:lnTo>
                <a:lnTo>
                  <a:pt x="404610" y="64876"/>
                </a:lnTo>
                <a:lnTo>
                  <a:pt x="404610" y="52522"/>
                </a:lnTo>
                <a:lnTo>
                  <a:pt x="376540" y="52522"/>
                </a:lnTo>
                <a:lnTo>
                  <a:pt x="376540" y="9853"/>
                </a:lnTo>
                <a:lnTo>
                  <a:pt x="372387" y="9853"/>
                </a:lnTo>
                <a:lnTo>
                  <a:pt x="368225" y="17004"/>
                </a:lnTo>
                <a:lnTo>
                  <a:pt x="361018" y="27498"/>
                </a:lnTo>
                <a:lnTo>
                  <a:pt x="352954" y="37175"/>
                </a:lnTo>
                <a:lnTo>
                  <a:pt x="346089" y="44156"/>
                </a:lnTo>
                <a:close/>
              </a:path>
              <a:path w="1082448" h="224326">
                <a:moveTo>
                  <a:pt x="532006" y="52522"/>
                </a:moveTo>
                <a:lnTo>
                  <a:pt x="484004" y="52522"/>
                </a:lnTo>
                <a:lnTo>
                  <a:pt x="484004" y="57144"/>
                </a:lnTo>
                <a:lnTo>
                  <a:pt x="489319" y="57802"/>
                </a:lnTo>
                <a:lnTo>
                  <a:pt x="492641" y="59217"/>
                </a:lnTo>
                <a:lnTo>
                  <a:pt x="495963" y="63543"/>
                </a:lnTo>
                <a:lnTo>
                  <a:pt x="496793" y="69037"/>
                </a:lnTo>
                <a:lnTo>
                  <a:pt x="496793" y="140233"/>
                </a:lnTo>
                <a:lnTo>
                  <a:pt x="492143" y="146803"/>
                </a:lnTo>
                <a:lnTo>
                  <a:pt x="487990" y="151171"/>
                </a:lnTo>
                <a:lnTo>
                  <a:pt x="484668" y="153334"/>
                </a:lnTo>
                <a:lnTo>
                  <a:pt x="479519" y="155704"/>
                </a:lnTo>
                <a:lnTo>
                  <a:pt x="474204" y="155704"/>
                </a:lnTo>
                <a:lnTo>
                  <a:pt x="470550" y="153832"/>
                </a:lnTo>
                <a:lnTo>
                  <a:pt x="467560" y="150756"/>
                </a:lnTo>
                <a:lnTo>
                  <a:pt x="465899" y="145931"/>
                </a:lnTo>
                <a:lnTo>
                  <a:pt x="465567" y="140566"/>
                </a:lnTo>
                <a:lnTo>
                  <a:pt x="465567" y="52522"/>
                </a:lnTo>
                <a:lnTo>
                  <a:pt x="417565" y="52522"/>
                </a:lnTo>
                <a:lnTo>
                  <a:pt x="417565" y="57144"/>
                </a:lnTo>
                <a:lnTo>
                  <a:pt x="422714" y="57802"/>
                </a:lnTo>
                <a:lnTo>
                  <a:pt x="426202" y="59217"/>
                </a:lnTo>
                <a:lnTo>
                  <a:pt x="429358" y="63543"/>
                </a:lnTo>
                <a:lnTo>
                  <a:pt x="430189" y="69037"/>
                </a:lnTo>
                <a:lnTo>
                  <a:pt x="430223" y="128329"/>
                </a:lnTo>
                <a:lnTo>
                  <a:pt x="431048" y="142807"/>
                </a:lnTo>
                <a:lnTo>
                  <a:pt x="432846" y="152460"/>
                </a:lnTo>
                <a:lnTo>
                  <a:pt x="434673" y="157867"/>
                </a:lnTo>
                <a:lnTo>
                  <a:pt x="438161" y="162588"/>
                </a:lnTo>
                <a:lnTo>
                  <a:pt x="443310" y="166621"/>
                </a:lnTo>
                <a:lnTo>
                  <a:pt x="448459" y="170655"/>
                </a:lnTo>
                <a:lnTo>
                  <a:pt x="454273" y="172673"/>
                </a:lnTo>
                <a:lnTo>
                  <a:pt x="467893" y="172673"/>
                </a:lnTo>
                <a:lnTo>
                  <a:pt x="474204" y="171155"/>
                </a:lnTo>
                <a:lnTo>
                  <a:pt x="479851" y="168118"/>
                </a:lnTo>
                <a:lnTo>
                  <a:pt x="485499" y="165082"/>
                </a:lnTo>
                <a:lnTo>
                  <a:pt x="491146" y="160237"/>
                </a:lnTo>
                <a:lnTo>
                  <a:pt x="496793" y="153584"/>
                </a:lnTo>
                <a:lnTo>
                  <a:pt x="496793" y="169179"/>
                </a:lnTo>
                <a:lnTo>
                  <a:pt x="544795" y="169179"/>
                </a:lnTo>
                <a:lnTo>
                  <a:pt x="544795" y="164687"/>
                </a:lnTo>
                <a:lnTo>
                  <a:pt x="539646" y="164105"/>
                </a:lnTo>
                <a:lnTo>
                  <a:pt x="536158" y="162711"/>
                </a:lnTo>
                <a:lnTo>
                  <a:pt x="532836" y="158303"/>
                </a:lnTo>
                <a:lnTo>
                  <a:pt x="532006" y="152751"/>
                </a:lnTo>
                <a:lnTo>
                  <a:pt x="532006" y="52522"/>
                </a:lnTo>
                <a:close/>
              </a:path>
              <a:path w="1082448" h="224326">
                <a:moveTo>
                  <a:pt x="630501" y="169179"/>
                </a:moveTo>
                <a:lnTo>
                  <a:pt x="630501" y="164687"/>
                </a:lnTo>
                <a:lnTo>
                  <a:pt x="625684" y="164437"/>
                </a:lnTo>
                <a:lnTo>
                  <a:pt x="622362" y="163794"/>
                </a:lnTo>
                <a:lnTo>
                  <a:pt x="620369" y="162754"/>
                </a:lnTo>
                <a:lnTo>
                  <a:pt x="616881" y="160071"/>
                </a:lnTo>
                <a:lnTo>
                  <a:pt x="615386" y="156495"/>
                </a:lnTo>
                <a:lnTo>
                  <a:pt x="615054" y="153459"/>
                </a:lnTo>
                <a:lnTo>
                  <a:pt x="615054" y="148718"/>
                </a:lnTo>
                <a:lnTo>
                  <a:pt x="614888" y="141730"/>
                </a:lnTo>
                <a:lnTo>
                  <a:pt x="614902" y="113160"/>
                </a:lnTo>
                <a:lnTo>
                  <a:pt x="616032" y="100135"/>
                </a:lnTo>
                <a:lnTo>
                  <a:pt x="619040" y="88201"/>
                </a:lnTo>
                <a:lnTo>
                  <a:pt x="620701" y="82970"/>
                </a:lnTo>
                <a:lnTo>
                  <a:pt x="623359" y="78923"/>
                </a:lnTo>
                <a:lnTo>
                  <a:pt x="626847" y="76111"/>
                </a:lnTo>
                <a:lnTo>
                  <a:pt x="631331" y="73364"/>
                </a:lnTo>
                <a:lnTo>
                  <a:pt x="635816" y="73610"/>
                </a:lnTo>
                <a:lnTo>
                  <a:pt x="639138" y="76012"/>
                </a:lnTo>
                <a:lnTo>
                  <a:pt x="642460" y="78841"/>
                </a:lnTo>
                <a:lnTo>
                  <a:pt x="645615" y="81670"/>
                </a:lnTo>
                <a:lnTo>
                  <a:pt x="649602" y="83085"/>
                </a:lnTo>
                <a:lnTo>
                  <a:pt x="657907" y="83085"/>
                </a:lnTo>
                <a:lnTo>
                  <a:pt x="661228" y="81555"/>
                </a:lnTo>
                <a:lnTo>
                  <a:pt x="663886" y="78479"/>
                </a:lnTo>
                <a:lnTo>
                  <a:pt x="666544" y="75403"/>
                </a:lnTo>
                <a:lnTo>
                  <a:pt x="668038" y="71077"/>
                </a:lnTo>
                <a:lnTo>
                  <a:pt x="668038" y="60253"/>
                </a:lnTo>
                <a:lnTo>
                  <a:pt x="666544" y="56207"/>
                </a:lnTo>
                <a:lnTo>
                  <a:pt x="663720" y="53328"/>
                </a:lnTo>
                <a:lnTo>
                  <a:pt x="660896" y="50466"/>
                </a:lnTo>
                <a:lnTo>
                  <a:pt x="657242" y="49035"/>
                </a:lnTo>
                <a:lnTo>
                  <a:pt x="646944" y="49035"/>
                </a:lnTo>
                <a:lnTo>
                  <a:pt x="641297" y="51009"/>
                </a:lnTo>
                <a:lnTo>
                  <a:pt x="635484" y="54957"/>
                </a:lnTo>
                <a:lnTo>
                  <a:pt x="631912" y="57766"/>
                </a:lnTo>
                <a:lnTo>
                  <a:pt x="623866" y="66410"/>
                </a:lnTo>
                <a:lnTo>
                  <a:pt x="614888" y="78973"/>
                </a:lnTo>
                <a:lnTo>
                  <a:pt x="614888" y="52522"/>
                </a:lnTo>
                <a:lnTo>
                  <a:pt x="566886" y="52522"/>
                </a:lnTo>
                <a:lnTo>
                  <a:pt x="566886" y="57144"/>
                </a:lnTo>
                <a:lnTo>
                  <a:pt x="570872" y="57556"/>
                </a:lnTo>
                <a:lnTo>
                  <a:pt x="573696" y="58296"/>
                </a:lnTo>
                <a:lnTo>
                  <a:pt x="575191" y="59382"/>
                </a:lnTo>
                <a:lnTo>
                  <a:pt x="578014" y="62178"/>
                </a:lnTo>
                <a:lnTo>
                  <a:pt x="579509" y="66323"/>
                </a:lnTo>
                <a:lnTo>
                  <a:pt x="579841" y="70567"/>
                </a:lnTo>
                <a:lnTo>
                  <a:pt x="579841" y="151878"/>
                </a:lnTo>
                <a:lnTo>
                  <a:pt x="579011" y="158137"/>
                </a:lnTo>
                <a:lnTo>
                  <a:pt x="575357" y="162878"/>
                </a:lnTo>
                <a:lnTo>
                  <a:pt x="571869" y="164271"/>
                </a:lnTo>
                <a:lnTo>
                  <a:pt x="566886" y="164687"/>
                </a:lnTo>
                <a:lnTo>
                  <a:pt x="566886" y="169179"/>
                </a:lnTo>
                <a:lnTo>
                  <a:pt x="630501" y="169179"/>
                </a:lnTo>
                <a:close/>
              </a:path>
              <a:path w="1082448" h="224326">
                <a:moveTo>
                  <a:pt x="721355" y="140191"/>
                </a:moveTo>
                <a:lnTo>
                  <a:pt x="721355" y="131790"/>
                </a:lnTo>
                <a:lnTo>
                  <a:pt x="725526" y="106739"/>
                </a:lnTo>
                <a:lnTo>
                  <a:pt x="713891" y="113111"/>
                </a:lnTo>
                <a:lnTo>
                  <a:pt x="704864" y="118806"/>
                </a:lnTo>
                <a:lnTo>
                  <a:pt x="698434" y="123825"/>
                </a:lnTo>
                <a:lnTo>
                  <a:pt x="689480" y="135744"/>
                </a:lnTo>
                <a:lnTo>
                  <a:pt x="686807" y="147844"/>
                </a:lnTo>
                <a:lnTo>
                  <a:pt x="686807" y="154414"/>
                </a:lnTo>
                <a:lnTo>
                  <a:pt x="689133" y="159884"/>
                </a:lnTo>
                <a:lnTo>
                  <a:pt x="693617" y="164251"/>
                </a:lnTo>
                <a:lnTo>
                  <a:pt x="697936" y="168617"/>
                </a:lnTo>
                <a:lnTo>
                  <a:pt x="703583" y="170801"/>
                </a:lnTo>
                <a:lnTo>
                  <a:pt x="710227" y="170801"/>
                </a:lnTo>
                <a:lnTo>
                  <a:pt x="714234" y="170553"/>
                </a:lnTo>
                <a:lnTo>
                  <a:pt x="725061" y="167636"/>
                </a:lnTo>
                <a:lnTo>
                  <a:pt x="725508" y="146471"/>
                </a:lnTo>
                <a:lnTo>
                  <a:pt x="722850" y="143561"/>
                </a:lnTo>
                <a:lnTo>
                  <a:pt x="721355" y="140191"/>
                </a:lnTo>
                <a:close/>
              </a:path>
              <a:path w="1082448" h="224326">
                <a:moveTo>
                  <a:pt x="738629" y="149840"/>
                </a:moveTo>
                <a:lnTo>
                  <a:pt x="730657" y="149840"/>
                </a:lnTo>
                <a:lnTo>
                  <a:pt x="727667" y="148718"/>
                </a:lnTo>
                <a:lnTo>
                  <a:pt x="725508" y="146471"/>
                </a:lnTo>
                <a:lnTo>
                  <a:pt x="725061" y="167636"/>
                </a:lnTo>
                <a:lnTo>
                  <a:pt x="736635" y="161439"/>
                </a:lnTo>
                <a:lnTo>
                  <a:pt x="748927" y="151962"/>
                </a:lnTo>
                <a:lnTo>
                  <a:pt x="749758" y="158283"/>
                </a:lnTo>
                <a:lnTo>
                  <a:pt x="752083" y="163003"/>
                </a:lnTo>
                <a:lnTo>
                  <a:pt x="755903" y="166121"/>
                </a:lnTo>
                <a:lnTo>
                  <a:pt x="759724" y="169242"/>
                </a:lnTo>
                <a:lnTo>
                  <a:pt x="764873" y="170801"/>
                </a:lnTo>
                <a:lnTo>
                  <a:pt x="777330" y="170801"/>
                </a:lnTo>
                <a:lnTo>
                  <a:pt x="782479" y="169408"/>
                </a:lnTo>
                <a:lnTo>
                  <a:pt x="786963" y="166621"/>
                </a:lnTo>
                <a:lnTo>
                  <a:pt x="791448" y="163835"/>
                </a:lnTo>
                <a:lnTo>
                  <a:pt x="795766" y="159364"/>
                </a:lnTo>
                <a:lnTo>
                  <a:pt x="800085" y="153209"/>
                </a:lnTo>
                <a:lnTo>
                  <a:pt x="796265" y="150215"/>
                </a:lnTo>
                <a:lnTo>
                  <a:pt x="793939" y="153293"/>
                </a:lnTo>
                <a:lnTo>
                  <a:pt x="791780" y="154831"/>
                </a:lnTo>
                <a:lnTo>
                  <a:pt x="788458" y="154831"/>
                </a:lnTo>
                <a:lnTo>
                  <a:pt x="785136" y="152149"/>
                </a:lnTo>
                <a:lnTo>
                  <a:pt x="784306" y="149404"/>
                </a:lnTo>
                <a:lnTo>
                  <a:pt x="784140" y="146055"/>
                </a:lnTo>
                <a:lnTo>
                  <a:pt x="784140" y="82888"/>
                </a:lnTo>
                <a:lnTo>
                  <a:pt x="783475" y="74860"/>
                </a:lnTo>
                <a:lnTo>
                  <a:pt x="782313" y="71357"/>
                </a:lnTo>
                <a:lnTo>
                  <a:pt x="780486" y="65879"/>
                </a:lnTo>
                <a:lnTo>
                  <a:pt x="776167" y="60780"/>
                </a:lnTo>
                <a:lnTo>
                  <a:pt x="769689" y="56075"/>
                </a:lnTo>
                <a:lnTo>
                  <a:pt x="757188" y="50534"/>
                </a:lnTo>
                <a:lnTo>
                  <a:pt x="743114" y="49035"/>
                </a:lnTo>
                <a:lnTo>
                  <a:pt x="741558" y="49049"/>
                </a:lnTo>
                <a:lnTo>
                  <a:pt x="728820" y="50250"/>
                </a:lnTo>
                <a:lnTo>
                  <a:pt x="716539" y="53394"/>
                </a:lnTo>
                <a:lnTo>
                  <a:pt x="707902" y="56306"/>
                </a:lnTo>
                <a:lnTo>
                  <a:pt x="701258" y="60484"/>
                </a:lnTo>
                <a:lnTo>
                  <a:pt x="696441" y="65928"/>
                </a:lnTo>
                <a:lnTo>
                  <a:pt x="691624" y="71390"/>
                </a:lnTo>
                <a:lnTo>
                  <a:pt x="689299" y="77098"/>
                </a:lnTo>
                <a:lnTo>
                  <a:pt x="689299" y="87329"/>
                </a:lnTo>
                <a:lnTo>
                  <a:pt x="691126" y="91030"/>
                </a:lnTo>
                <a:lnTo>
                  <a:pt x="694614" y="94188"/>
                </a:lnTo>
                <a:lnTo>
                  <a:pt x="698268" y="97347"/>
                </a:lnTo>
                <a:lnTo>
                  <a:pt x="702586" y="98942"/>
                </a:lnTo>
                <a:lnTo>
                  <a:pt x="712884" y="98942"/>
                </a:lnTo>
                <a:lnTo>
                  <a:pt x="716871" y="97495"/>
                </a:lnTo>
                <a:lnTo>
                  <a:pt x="720027" y="94633"/>
                </a:lnTo>
                <a:lnTo>
                  <a:pt x="723016" y="91754"/>
                </a:lnTo>
                <a:lnTo>
                  <a:pt x="724511" y="88283"/>
                </a:lnTo>
                <a:lnTo>
                  <a:pt x="724511" y="80881"/>
                </a:lnTo>
                <a:lnTo>
                  <a:pt x="723016" y="77427"/>
                </a:lnTo>
                <a:lnTo>
                  <a:pt x="719694" y="73857"/>
                </a:lnTo>
                <a:lnTo>
                  <a:pt x="717369" y="71274"/>
                </a:lnTo>
                <a:lnTo>
                  <a:pt x="716206" y="69120"/>
                </a:lnTo>
                <a:lnTo>
                  <a:pt x="716206" y="65369"/>
                </a:lnTo>
                <a:lnTo>
                  <a:pt x="719528" y="62129"/>
                </a:lnTo>
                <a:lnTo>
                  <a:pt x="723016" y="59711"/>
                </a:lnTo>
                <a:lnTo>
                  <a:pt x="727501" y="58510"/>
                </a:lnTo>
                <a:lnTo>
                  <a:pt x="736304" y="58510"/>
                </a:lnTo>
                <a:lnTo>
                  <a:pt x="739294" y="59365"/>
                </a:lnTo>
                <a:lnTo>
                  <a:pt x="742117" y="61076"/>
                </a:lnTo>
                <a:lnTo>
                  <a:pt x="744775" y="62770"/>
                </a:lnTo>
                <a:lnTo>
                  <a:pt x="746602" y="64777"/>
                </a:lnTo>
                <a:lnTo>
                  <a:pt x="748429" y="69350"/>
                </a:lnTo>
                <a:lnTo>
                  <a:pt x="748927" y="74893"/>
                </a:lnTo>
                <a:lnTo>
                  <a:pt x="748927" y="95439"/>
                </a:lnTo>
                <a:lnTo>
                  <a:pt x="739780" y="99690"/>
                </a:lnTo>
                <a:lnTo>
                  <a:pt x="725526" y="106739"/>
                </a:lnTo>
                <a:lnTo>
                  <a:pt x="721355" y="131790"/>
                </a:lnTo>
                <a:lnTo>
                  <a:pt x="723016" y="127256"/>
                </a:lnTo>
                <a:lnTo>
                  <a:pt x="726338" y="122766"/>
                </a:lnTo>
                <a:lnTo>
                  <a:pt x="728560" y="119983"/>
                </a:lnTo>
                <a:lnTo>
                  <a:pt x="737306" y="111658"/>
                </a:lnTo>
                <a:lnTo>
                  <a:pt x="748927" y="103795"/>
                </a:lnTo>
                <a:lnTo>
                  <a:pt x="748927" y="142854"/>
                </a:lnTo>
                <a:lnTo>
                  <a:pt x="743446" y="147511"/>
                </a:lnTo>
                <a:lnTo>
                  <a:pt x="738629" y="149840"/>
                </a:lnTo>
                <a:close/>
              </a:path>
              <a:path w="1082448" h="224326">
                <a:moveTo>
                  <a:pt x="877154" y="169179"/>
                </a:moveTo>
                <a:lnTo>
                  <a:pt x="877154" y="164687"/>
                </a:lnTo>
                <a:lnTo>
                  <a:pt x="871672" y="164355"/>
                </a:lnTo>
                <a:lnTo>
                  <a:pt x="867852" y="163045"/>
                </a:lnTo>
                <a:lnTo>
                  <a:pt x="864032" y="158469"/>
                </a:lnTo>
                <a:lnTo>
                  <a:pt x="863035" y="153209"/>
                </a:lnTo>
                <a:lnTo>
                  <a:pt x="863035" y="0"/>
                </a:lnTo>
                <a:lnTo>
                  <a:pt x="813539" y="0"/>
                </a:lnTo>
                <a:lnTo>
                  <a:pt x="813539" y="4605"/>
                </a:lnTo>
                <a:lnTo>
                  <a:pt x="819186" y="4951"/>
                </a:lnTo>
                <a:lnTo>
                  <a:pt x="822840" y="6250"/>
                </a:lnTo>
                <a:lnTo>
                  <a:pt x="826826" y="10823"/>
                </a:lnTo>
                <a:lnTo>
                  <a:pt x="827657" y="16054"/>
                </a:lnTo>
                <a:lnTo>
                  <a:pt x="827657" y="153209"/>
                </a:lnTo>
                <a:lnTo>
                  <a:pt x="825165" y="160196"/>
                </a:lnTo>
                <a:lnTo>
                  <a:pt x="818854" y="164521"/>
                </a:lnTo>
                <a:lnTo>
                  <a:pt x="813539" y="164687"/>
                </a:lnTo>
                <a:lnTo>
                  <a:pt x="813539" y="169179"/>
                </a:lnTo>
                <a:lnTo>
                  <a:pt x="877154" y="169179"/>
                </a:lnTo>
                <a:close/>
              </a:path>
              <a:path w="1082448" h="224326">
                <a:moveTo>
                  <a:pt x="951066" y="169179"/>
                </a:moveTo>
                <a:lnTo>
                  <a:pt x="951066" y="164687"/>
                </a:lnTo>
                <a:lnTo>
                  <a:pt x="945419" y="164355"/>
                </a:lnTo>
                <a:lnTo>
                  <a:pt x="941599" y="163045"/>
                </a:lnTo>
                <a:lnTo>
                  <a:pt x="937779" y="158469"/>
                </a:lnTo>
                <a:lnTo>
                  <a:pt x="936782" y="153209"/>
                </a:lnTo>
                <a:lnTo>
                  <a:pt x="936782" y="0"/>
                </a:lnTo>
                <a:lnTo>
                  <a:pt x="887452" y="0"/>
                </a:lnTo>
                <a:lnTo>
                  <a:pt x="887452" y="4605"/>
                </a:lnTo>
                <a:lnTo>
                  <a:pt x="892933" y="4951"/>
                </a:lnTo>
                <a:lnTo>
                  <a:pt x="896753" y="6250"/>
                </a:lnTo>
                <a:lnTo>
                  <a:pt x="900573" y="10823"/>
                </a:lnTo>
                <a:lnTo>
                  <a:pt x="901570" y="16054"/>
                </a:lnTo>
                <a:lnTo>
                  <a:pt x="901570" y="153209"/>
                </a:lnTo>
                <a:lnTo>
                  <a:pt x="899078" y="160196"/>
                </a:lnTo>
                <a:lnTo>
                  <a:pt x="892600" y="164521"/>
                </a:lnTo>
                <a:lnTo>
                  <a:pt x="887452" y="164687"/>
                </a:lnTo>
                <a:lnTo>
                  <a:pt x="887452" y="169179"/>
                </a:lnTo>
                <a:lnTo>
                  <a:pt x="951066" y="169179"/>
                </a:lnTo>
                <a:close/>
              </a:path>
              <a:path w="1082448" h="224326">
                <a:moveTo>
                  <a:pt x="1015678" y="83332"/>
                </a:moveTo>
                <a:lnTo>
                  <a:pt x="1011525" y="74022"/>
                </a:lnTo>
                <a:lnTo>
                  <a:pt x="1009366" y="67787"/>
                </a:lnTo>
                <a:lnTo>
                  <a:pt x="1009366" y="64629"/>
                </a:lnTo>
                <a:lnTo>
                  <a:pt x="1010197" y="60928"/>
                </a:lnTo>
                <a:lnTo>
                  <a:pt x="1013519" y="58099"/>
                </a:lnTo>
                <a:lnTo>
                  <a:pt x="1016508" y="57309"/>
                </a:lnTo>
                <a:lnTo>
                  <a:pt x="1020661" y="57144"/>
                </a:lnTo>
                <a:lnTo>
                  <a:pt x="1020661" y="52522"/>
                </a:lnTo>
                <a:lnTo>
                  <a:pt x="958042" y="52522"/>
                </a:lnTo>
                <a:lnTo>
                  <a:pt x="958042" y="57144"/>
                </a:lnTo>
                <a:lnTo>
                  <a:pt x="961863" y="58296"/>
                </a:lnTo>
                <a:lnTo>
                  <a:pt x="965185" y="60385"/>
                </a:lnTo>
                <a:lnTo>
                  <a:pt x="973514" y="72454"/>
                </a:lnTo>
                <a:lnTo>
                  <a:pt x="980465" y="87461"/>
                </a:lnTo>
                <a:lnTo>
                  <a:pt x="1018668" y="173920"/>
                </a:lnTo>
                <a:lnTo>
                  <a:pt x="1015013" y="183651"/>
                </a:lnTo>
                <a:lnTo>
                  <a:pt x="1008230" y="199605"/>
                </a:lnTo>
                <a:lnTo>
                  <a:pt x="1003054" y="207608"/>
                </a:lnTo>
                <a:lnTo>
                  <a:pt x="996743" y="211225"/>
                </a:lnTo>
                <a:lnTo>
                  <a:pt x="993753" y="209854"/>
                </a:lnTo>
                <a:lnTo>
                  <a:pt x="992757" y="206901"/>
                </a:lnTo>
                <a:lnTo>
                  <a:pt x="992590" y="203739"/>
                </a:lnTo>
                <a:lnTo>
                  <a:pt x="992590" y="198166"/>
                </a:lnTo>
                <a:lnTo>
                  <a:pt x="991262" y="194049"/>
                </a:lnTo>
                <a:lnTo>
                  <a:pt x="988604" y="191388"/>
                </a:lnTo>
                <a:lnTo>
                  <a:pt x="986113" y="188726"/>
                </a:lnTo>
                <a:lnTo>
                  <a:pt x="982791" y="187395"/>
                </a:lnTo>
                <a:lnTo>
                  <a:pt x="974154" y="187395"/>
                </a:lnTo>
                <a:lnTo>
                  <a:pt x="970500" y="188976"/>
                </a:lnTo>
                <a:lnTo>
                  <a:pt x="967510" y="192136"/>
                </a:lnTo>
                <a:lnTo>
                  <a:pt x="964520" y="195298"/>
                </a:lnTo>
                <a:lnTo>
                  <a:pt x="963025" y="199290"/>
                </a:lnTo>
                <a:lnTo>
                  <a:pt x="963025" y="209687"/>
                </a:lnTo>
                <a:lnTo>
                  <a:pt x="965185" y="214449"/>
                </a:lnTo>
                <a:lnTo>
                  <a:pt x="969503" y="218399"/>
                </a:lnTo>
                <a:lnTo>
                  <a:pt x="973822" y="222350"/>
                </a:lnTo>
                <a:lnTo>
                  <a:pt x="979469" y="224326"/>
                </a:lnTo>
                <a:lnTo>
                  <a:pt x="995248" y="224326"/>
                </a:lnTo>
                <a:lnTo>
                  <a:pt x="1002390" y="220833"/>
                </a:lnTo>
                <a:lnTo>
                  <a:pt x="1008203" y="213846"/>
                </a:lnTo>
                <a:lnTo>
                  <a:pt x="1014671" y="202969"/>
                </a:lnTo>
                <a:lnTo>
                  <a:pt x="1020370" y="190506"/>
                </a:lnTo>
                <a:lnTo>
                  <a:pt x="1027138" y="173920"/>
                </a:lnTo>
                <a:lnTo>
                  <a:pt x="1060856" y="87461"/>
                </a:lnTo>
                <a:lnTo>
                  <a:pt x="1062690" y="82760"/>
                </a:lnTo>
                <a:lnTo>
                  <a:pt x="1068830" y="68556"/>
                </a:lnTo>
                <a:lnTo>
                  <a:pt x="1072981" y="61569"/>
                </a:lnTo>
                <a:lnTo>
                  <a:pt x="1075472" y="59036"/>
                </a:lnTo>
                <a:lnTo>
                  <a:pt x="1078628" y="57556"/>
                </a:lnTo>
                <a:lnTo>
                  <a:pt x="1082448" y="57144"/>
                </a:lnTo>
                <a:lnTo>
                  <a:pt x="1082448" y="52522"/>
                </a:lnTo>
                <a:lnTo>
                  <a:pt x="1043084" y="52522"/>
                </a:lnTo>
                <a:lnTo>
                  <a:pt x="1043084" y="57144"/>
                </a:lnTo>
                <a:lnTo>
                  <a:pt x="1048233" y="57309"/>
                </a:lnTo>
                <a:lnTo>
                  <a:pt x="1051887" y="58296"/>
                </a:lnTo>
                <a:lnTo>
                  <a:pt x="1053880" y="60138"/>
                </a:lnTo>
                <a:lnTo>
                  <a:pt x="1057036" y="64415"/>
                </a:lnTo>
                <a:lnTo>
                  <a:pt x="1057001" y="68545"/>
                </a:lnTo>
                <a:lnTo>
                  <a:pt x="1054905" y="78626"/>
                </a:lnTo>
                <a:lnTo>
                  <a:pt x="1049561" y="93695"/>
                </a:lnTo>
                <a:lnTo>
                  <a:pt x="1035775" y="129003"/>
                </a:lnTo>
                <a:lnTo>
                  <a:pt x="1015678" y="83332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91244" y="1629481"/>
            <a:ext cx="302295" cy="176539"/>
          </a:xfrm>
          <a:custGeom>
            <a:avLst/>
            <a:gdLst/>
            <a:ahLst/>
            <a:cxnLst/>
            <a:rect l="l" t="t" r="r" b="b"/>
            <a:pathLst>
              <a:path w="302295" h="176539">
                <a:moveTo>
                  <a:pt x="124239" y="91155"/>
                </a:moveTo>
                <a:lnTo>
                  <a:pt x="124239" y="82754"/>
                </a:lnTo>
                <a:lnTo>
                  <a:pt x="128372" y="57704"/>
                </a:lnTo>
                <a:lnTo>
                  <a:pt x="116706" y="64075"/>
                </a:lnTo>
                <a:lnTo>
                  <a:pt x="107681" y="69770"/>
                </a:lnTo>
                <a:lnTo>
                  <a:pt x="101318" y="74790"/>
                </a:lnTo>
                <a:lnTo>
                  <a:pt x="92305" y="86709"/>
                </a:lnTo>
                <a:lnTo>
                  <a:pt x="89691" y="98809"/>
                </a:lnTo>
                <a:lnTo>
                  <a:pt x="89691" y="105379"/>
                </a:lnTo>
                <a:lnTo>
                  <a:pt x="91851" y="110848"/>
                </a:lnTo>
                <a:lnTo>
                  <a:pt x="96335" y="115216"/>
                </a:lnTo>
                <a:lnTo>
                  <a:pt x="100820" y="119581"/>
                </a:lnTo>
                <a:lnTo>
                  <a:pt x="106467" y="121766"/>
                </a:lnTo>
                <a:lnTo>
                  <a:pt x="113111" y="121766"/>
                </a:lnTo>
                <a:lnTo>
                  <a:pt x="117112" y="121517"/>
                </a:lnTo>
                <a:lnTo>
                  <a:pt x="127896" y="118600"/>
                </a:lnTo>
                <a:lnTo>
                  <a:pt x="128392" y="97435"/>
                </a:lnTo>
                <a:lnTo>
                  <a:pt x="125568" y="94526"/>
                </a:lnTo>
                <a:lnTo>
                  <a:pt x="124239" y="91155"/>
                </a:lnTo>
                <a:close/>
              </a:path>
              <a:path w="302295" h="176539">
                <a:moveTo>
                  <a:pt x="127395" y="31845"/>
                </a:moveTo>
                <a:lnTo>
                  <a:pt x="125734" y="28391"/>
                </a:lnTo>
                <a:lnTo>
                  <a:pt x="122578" y="24822"/>
                </a:lnTo>
                <a:lnTo>
                  <a:pt x="120253" y="22239"/>
                </a:lnTo>
                <a:lnTo>
                  <a:pt x="119090" y="20084"/>
                </a:lnTo>
                <a:lnTo>
                  <a:pt x="119090" y="16334"/>
                </a:lnTo>
                <a:lnTo>
                  <a:pt x="122246" y="13093"/>
                </a:lnTo>
                <a:lnTo>
                  <a:pt x="125900" y="10675"/>
                </a:lnTo>
                <a:lnTo>
                  <a:pt x="130385" y="9474"/>
                </a:lnTo>
                <a:lnTo>
                  <a:pt x="139188" y="9474"/>
                </a:lnTo>
                <a:lnTo>
                  <a:pt x="142178" y="10330"/>
                </a:lnTo>
                <a:lnTo>
                  <a:pt x="144835" y="12040"/>
                </a:lnTo>
                <a:lnTo>
                  <a:pt x="147493" y="13735"/>
                </a:lnTo>
                <a:lnTo>
                  <a:pt x="149320" y="15742"/>
                </a:lnTo>
                <a:lnTo>
                  <a:pt x="151313" y="20314"/>
                </a:lnTo>
                <a:lnTo>
                  <a:pt x="151811" y="25858"/>
                </a:lnTo>
                <a:lnTo>
                  <a:pt x="151811" y="46403"/>
                </a:lnTo>
                <a:lnTo>
                  <a:pt x="142657" y="50655"/>
                </a:lnTo>
                <a:lnTo>
                  <a:pt x="128372" y="57704"/>
                </a:lnTo>
                <a:lnTo>
                  <a:pt x="124239" y="82754"/>
                </a:lnTo>
                <a:lnTo>
                  <a:pt x="125900" y="78221"/>
                </a:lnTo>
                <a:lnTo>
                  <a:pt x="129056" y="73730"/>
                </a:lnTo>
                <a:lnTo>
                  <a:pt x="131350" y="70874"/>
                </a:lnTo>
                <a:lnTo>
                  <a:pt x="140168" y="62587"/>
                </a:lnTo>
                <a:lnTo>
                  <a:pt x="151811" y="54759"/>
                </a:lnTo>
                <a:lnTo>
                  <a:pt x="151811" y="93818"/>
                </a:lnTo>
                <a:lnTo>
                  <a:pt x="146330" y="98475"/>
                </a:lnTo>
                <a:lnTo>
                  <a:pt x="141347" y="100804"/>
                </a:lnTo>
                <a:lnTo>
                  <a:pt x="133375" y="100804"/>
                </a:lnTo>
                <a:lnTo>
                  <a:pt x="130385" y="99682"/>
                </a:lnTo>
                <a:lnTo>
                  <a:pt x="128392" y="97435"/>
                </a:lnTo>
                <a:lnTo>
                  <a:pt x="127896" y="118600"/>
                </a:lnTo>
                <a:lnTo>
                  <a:pt x="139446" y="112403"/>
                </a:lnTo>
                <a:lnTo>
                  <a:pt x="151811" y="102926"/>
                </a:lnTo>
                <a:lnTo>
                  <a:pt x="152642" y="109248"/>
                </a:lnTo>
                <a:lnTo>
                  <a:pt x="154967" y="113967"/>
                </a:lnTo>
                <a:lnTo>
                  <a:pt x="158787" y="117086"/>
                </a:lnTo>
                <a:lnTo>
                  <a:pt x="162442" y="120206"/>
                </a:lnTo>
                <a:lnTo>
                  <a:pt x="167757" y="121766"/>
                </a:lnTo>
                <a:lnTo>
                  <a:pt x="180214" y="121766"/>
                </a:lnTo>
                <a:lnTo>
                  <a:pt x="185363" y="120372"/>
                </a:lnTo>
                <a:lnTo>
                  <a:pt x="189847" y="117586"/>
                </a:lnTo>
                <a:lnTo>
                  <a:pt x="194332" y="114799"/>
                </a:lnTo>
                <a:lnTo>
                  <a:pt x="198651" y="110328"/>
                </a:lnTo>
                <a:lnTo>
                  <a:pt x="202803" y="104173"/>
                </a:lnTo>
                <a:lnTo>
                  <a:pt x="198983" y="101179"/>
                </a:lnTo>
                <a:lnTo>
                  <a:pt x="196824" y="104257"/>
                </a:lnTo>
                <a:lnTo>
                  <a:pt x="194498" y="105795"/>
                </a:lnTo>
                <a:lnTo>
                  <a:pt x="191342" y="105795"/>
                </a:lnTo>
                <a:lnTo>
                  <a:pt x="188020" y="103114"/>
                </a:lnTo>
                <a:lnTo>
                  <a:pt x="187190" y="100368"/>
                </a:lnTo>
                <a:lnTo>
                  <a:pt x="187024" y="97019"/>
                </a:lnTo>
                <a:lnTo>
                  <a:pt x="187024" y="33852"/>
                </a:lnTo>
                <a:lnTo>
                  <a:pt x="186359" y="25825"/>
                </a:lnTo>
                <a:lnTo>
                  <a:pt x="185197" y="22321"/>
                </a:lnTo>
                <a:lnTo>
                  <a:pt x="183204" y="16844"/>
                </a:lnTo>
                <a:lnTo>
                  <a:pt x="179051" y="11744"/>
                </a:lnTo>
                <a:lnTo>
                  <a:pt x="172573" y="7040"/>
                </a:lnTo>
                <a:lnTo>
                  <a:pt x="159948" y="1498"/>
                </a:lnTo>
                <a:lnTo>
                  <a:pt x="145998" y="0"/>
                </a:lnTo>
                <a:lnTo>
                  <a:pt x="144259" y="16"/>
                </a:lnTo>
                <a:lnTo>
                  <a:pt x="131546" y="1228"/>
                </a:lnTo>
                <a:lnTo>
                  <a:pt x="119257" y="4359"/>
                </a:lnTo>
                <a:lnTo>
                  <a:pt x="110786" y="7270"/>
                </a:lnTo>
                <a:lnTo>
                  <a:pt x="103976" y="11448"/>
                </a:lnTo>
                <a:lnTo>
                  <a:pt x="99325" y="16893"/>
                </a:lnTo>
                <a:lnTo>
                  <a:pt x="94508" y="22354"/>
                </a:lnTo>
                <a:lnTo>
                  <a:pt x="92017" y="28062"/>
                </a:lnTo>
                <a:lnTo>
                  <a:pt x="92017" y="38294"/>
                </a:lnTo>
                <a:lnTo>
                  <a:pt x="93844" y="41995"/>
                </a:lnTo>
                <a:lnTo>
                  <a:pt x="97498" y="45153"/>
                </a:lnTo>
                <a:lnTo>
                  <a:pt x="100986" y="48311"/>
                </a:lnTo>
                <a:lnTo>
                  <a:pt x="105471" y="49907"/>
                </a:lnTo>
                <a:lnTo>
                  <a:pt x="115602" y="49907"/>
                </a:lnTo>
                <a:lnTo>
                  <a:pt x="119755" y="48459"/>
                </a:lnTo>
                <a:lnTo>
                  <a:pt x="122745" y="45597"/>
                </a:lnTo>
                <a:lnTo>
                  <a:pt x="125900" y="42718"/>
                </a:lnTo>
                <a:lnTo>
                  <a:pt x="127395" y="39248"/>
                </a:lnTo>
                <a:lnTo>
                  <a:pt x="127395" y="31845"/>
                </a:lnTo>
                <a:close/>
              </a:path>
              <a:path w="302295" h="176539">
                <a:moveTo>
                  <a:pt x="232515" y="61065"/>
                </a:moveTo>
                <a:lnTo>
                  <a:pt x="241379" y="68604"/>
                </a:lnTo>
                <a:lnTo>
                  <a:pt x="254459" y="78096"/>
                </a:lnTo>
                <a:lnTo>
                  <a:pt x="263262" y="84003"/>
                </a:lnTo>
                <a:lnTo>
                  <a:pt x="268909" y="88411"/>
                </a:lnTo>
                <a:lnTo>
                  <a:pt x="271401" y="91323"/>
                </a:lnTo>
                <a:lnTo>
                  <a:pt x="273892" y="94234"/>
                </a:lnTo>
                <a:lnTo>
                  <a:pt x="275055" y="97686"/>
                </a:lnTo>
                <a:lnTo>
                  <a:pt x="275055" y="105172"/>
                </a:lnTo>
                <a:lnTo>
                  <a:pt x="273892" y="108146"/>
                </a:lnTo>
                <a:lnTo>
                  <a:pt x="271235" y="110598"/>
                </a:lnTo>
                <a:lnTo>
                  <a:pt x="268743" y="113052"/>
                </a:lnTo>
                <a:lnTo>
                  <a:pt x="265421" y="114280"/>
                </a:lnTo>
                <a:lnTo>
                  <a:pt x="255455" y="114280"/>
                </a:lnTo>
                <a:lnTo>
                  <a:pt x="249310" y="111534"/>
                </a:lnTo>
                <a:lnTo>
                  <a:pt x="242666" y="106045"/>
                </a:lnTo>
                <a:lnTo>
                  <a:pt x="240134" y="103749"/>
                </a:lnTo>
                <a:lnTo>
                  <a:pt x="232800" y="94100"/>
                </a:lnTo>
                <a:lnTo>
                  <a:pt x="227053" y="81341"/>
                </a:lnTo>
                <a:lnTo>
                  <a:pt x="222901" y="81341"/>
                </a:lnTo>
                <a:lnTo>
                  <a:pt x="224894" y="123263"/>
                </a:lnTo>
                <a:lnTo>
                  <a:pt x="229046" y="123263"/>
                </a:lnTo>
                <a:lnTo>
                  <a:pt x="230873" y="119104"/>
                </a:lnTo>
                <a:lnTo>
                  <a:pt x="233199" y="117025"/>
                </a:lnTo>
                <a:lnTo>
                  <a:pt x="236853" y="117025"/>
                </a:lnTo>
                <a:lnTo>
                  <a:pt x="241171" y="118397"/>
                </a:lnTo>
                <a:lnTo>
                  <a:pt x="250473" y="121891"/>
                </a:lnTo>
                <a:lnTo>
                  <a:pt x="258113" y="123638"/>
                </a:lnTo>
                <a:lnTo>
                  <a:pt x="270902" y="123638"/>
                </a:lnTo>
                <a:lnTo>
                  <a:pt x="277546" y="121973"/>
                </a:lnTo>
                <a:lnTo>
                  <a:pt x="283526" y="118647"/>
                </a:lnTo>
                <a:lnTo>
                  <a:pt x="289339" y="115319"/>
                </a:lnTo>
                <a:lnTo>
                  <a:pt x="293990" y="110536"/>
                </a:lnTo>
                <a:lnTo>
                  <a:pt x="297312" y="104298"/>
                </a:lnTo>
                <a:lnTo>
                  <a:pt x="300634" y="98059"/>
                </a:lnTo>
                <a:lnTo>
                  <a:pt x="302295" y="91696"/>
                </a:lnTo>
                <a:lnTo>
                  <a:pt x="302295" y="78055"/>
                </a:lnTo>
                <a:lnTo>
                  <a:pt x="300301" y="71589"/>
                </a:lnTo>
                <a:lnTo>
                  <a:pt x="296315" y="65813"/>
                </a:lnTo>
                <a:lnTo>
                  <a:pt x="293345" y="62009"/>
                </a:lnTo>
                <a:lnTo>
                  <a:pt x="284681" y="53950"/>
                </a:lnTo>
                <a:lnTo>
                  <a:pt x="272065" y="44725"/>
                </a:lnTo>
                <a:lnTo>
                  <a:pt x="268075" y="42042"/>
                </a:lnTo>
                <a:lnTo>
                  <a:pt x="255881" y="33174"/>
                </a:lnTo>
                <a:lnTo>
                  <a:pt x="249476" y="27190"/>
                </a:lnTo>
                <a:lnTo>
                  <a:pt x="247815" y="25118"/>
                </a:lnTo>
                <a:lnTo>
                  <a:pt x="246985" y="20709"/>
                </a:lnTo>
                <a:lnTo>
                  <a:pt x="246985" y="17715"/>
                </a:lnTo>
                <a:lnTo>
                  <a:pt x="248147" y="15067"/>
                </a:lnTo>
                <a:lnTo>
                  <a:pt x="252964" y="10494"/>
                </a:lnTo>
                <a:lnTo>
                  <a:pt x="255954" y="9343"/>
                </a:lnTo>
                <a:lnTo>
                  <a:pt x="264923" y="9343"/>
                </a:lnTo>
                <a:lnTo>
                  <a:pt x="270404" y="11514"/>
                </a:lnTo>
                <a:lnTo>
                  <a:pt x="275885" y="15840"/>
                </a:lnTo>
                <a:lnTo>
                  <a:pt x="277908" y="17614"/>
                </a:lnTo>
                <a:lnTo>
                  <a:pt x="284965" y="26669"/>
                </a:lnTo>
                <a:lnTo>
                  <a:pt x="291831" y="40037"/>
                </a:lnTo>
                <a:lnTo>
                  <a:pt x="295983" y="40037"/>
                </a:lnTo>
                <a:lnTo>
                  <a:pt x="294156" y="246"/>
                </a:lnTo>
                <a:lnTo>
                  <a:pt x="289837" y="246"/>
                </a:lnTo>
                <a:lnTo>
                  <a:pt x="287844" y="3158"/>
                </a:lnTo>
                <a:lnTo>
                  <a:pt x="286349" y="4918"/>
                </a:lnTo>
                <a:lnTo>
                  <a:pt x="283360" y="6481"/>
                </a:lnTo>
                <a:lnTo>
                  <a:pt x="280370" y="6481"/>
                </a:lnTo>
                <a:lnTo>
                  <a:pt x="276217" y="4605"/>
                </a:lnTo>
                <a:lnTo>
                  <a:pt x="270238" y="1529"/>
                </a:lnTo>
                <a:lnTo>
                  <a:pt x="264092" y="0"/>
                </a:lnTo>
                <a:lnTo>
                  <a:pt x="257781" y="0"/>
                </a:lnTo>
                <a:lnTo>
                  <a:pt x="253122" y="196"/>
                </a:lnTo>
                <a:lnTo>
                  <a:pt x="240257" y="3508"/>
                </a:lnTo>
                <a:lnTo>
                  <a:pt x="230541" y="10905"/>
                </a:lnTo>
                <a:lnTo>
                  <a:pt x="223461" y="22798"/>
                </a:lnTo>
                <a:lnTo>
                  <a:pt x="221240" y="35300"/>
                </a:lnTo>
                <a:lnTo>
                  <a:pt x="221240" y="43541"/>
                </a:lnTo>
                <a:lnTo>
                  <a:pt x="224063" y="51058"/>
                </a:lnTo>
                <a:lnTo>
                  <a:pt x="229544" y="57885"/>
                </a:lnTo>
                <a:lnTo>
                  <a:pt x="232515" y="61065"/>
                </a:lnTo>
                <a:close/>
              </a:path>
              <a:path w="302295" h="176539">
                <a:moveTo>
                  <a:pt x="34149" y="74723"/>
                </a:moveTo>
                <a:lnTo>
                  <a:pt x="33883" y="59250"/>
                </a:lnTo>
                <a:lnTo>
                  <a:pt x="34059" y="46340"/>
                </a:lnTo>
                <a:lnTo>
                  <a:pt x="34740" y="32084"/>
                </a:lnTo>
                <a:lnTo>
                  <a:pt x="35934" y="19314"/>
                </a:lnTo>
                <a:lnTo>
                  <a:pt x="37642" y="8032"/>
                </a:lnTo>
                <a:lnTo>
                  <a:pt x="39863" y="-1760"/>
                </a:lnTo>
                <a:lnTo>
                  <a:pt x="41995" y="-8587"/>
                </a:lnTo>
                <a:lnTo>
                  <a:pt x="47036" y="-20598"/>
                </a:lnTo>
                <a:lnTo>
                  <a:pt x="53316" y="-30579"/>
                </a:lnTo>
                <a:lnTo>
                  <a:pt x="61217" y="-38789"/>
                </a:lnTo>
                <a:lnTo>
                  <a:pt x="72584" y="-47176"/>
                </a:lnTo>
                <a:lnTo>
                  <a:pt x="72584" y="-52901"/>
                </a:lnTo>
                <a:lnTo>
                  <a:pt x="59227" y="-47326"/>
                </a:lnTo>
                <a:lnTo>
                  <a:pt x="48606" y="-40869"/>
                </a:lnTo>
                <a:lnTo>
                  <a:pt x="38715" y="-32857"/>
                </a:lnTo>
                <a:lnTo>
                  <a:pt x="29546" y="-23291"/>
                </a:lnTo>
                <a:lnTo>
                  <a:pt x="21094" y="-12172"/>
                </a:lnTo>
                <a:lnTo>
                  <a:pt x="15615" y="-3438"/>
                </a:lnTo>
                <a:lnTo>
                  <a:pt x="9980" y="7862"/>
                </a:lnTo>
                <a:lnTo>
                  <a:pt x="5606" y="19709"/>
                </a:lnTo>
                <a:lnTo>
                  <a:pt x="2488" y="32099"/>
                </a:lnTo>
                <a:lnTo>
                  <a:pt x="621" y="45033"/>
                </a:lnTo>
                <a:lnTo>
                  <a:pt x="0" y="58510"/>
                </a:lnTo>
                <a:lnTo>
                  <a:pt x="463" y="70331"/>
                </a:lnTo>
                <a:lnTo>
                  <a:pt x="2135" y="83355"/>
                </a:lnTo>
                <a:lnTo>
                  <a:pt x="5029" y="95840"/>
                </a:lnTo>
                <a:lnTo>
                  <a:pt x="9150" y="107786"/>
                </a:lnTo>
                <a:lnTo>
                  <a:pt x="14503" y="119194"/>
                </a:lnTo>
                <a:lnTo>
                  <a:pt x="21094" y="130063"/>
                </a:lnTo>
                <a:lnTo>
                  <a:pt x="31308" y="143265"/>
                </a:lnTo>
                <a:lnTo>
                  <a:pt x="40599" y="152611"/>
                </a:lnTo>
                <a:lnTo>
                  <a:pt x="50570" y="160398"/>
                </a:lnTo>
                <a:lnTo>
                  <a:pt x="61230" y="166627"/>
                </a:lnTo>
                <a:lnTo>
                  <a:pt x="72584" y="171298"/>
                </a:lnTo>
                <a:lnTo>
                  <a:pt x="72584" y="165060"/>
                </a:lnTo>
                <a:lnTo>
                  <a:pt x="64777" y="160652"/>
                </a:lnTo>
                <a:lnTo>
                  <a:pt x="58631" y="155536"/>
                </a:lnTo>
                <a:lnTo>
                  <a:pt x="54313" y="149713"/>
                </a:lnTo>
                <a:lnTo>
                  <a:pt x="48991" y="141445"/>
                </a:lnTo>
                <a:lnTo>
                  <a:pt x="43689" y="130011"/>
                </a:lnTo>
                <a:lnTo>
                  <a:pt x="39364" y="116650"/>
                </a:lnTo>
                <a:lnTo>
                  <a:pt x="38138" y="111547"/>
                </a:lnTo>
                <a:lnTo>
                  <a:pt x="36276" y="100871"/>
                </a:lnTo>
                <a:lnTo>
                  <a:pt x="34947" y="88597"/>
                </a:lnTo>
                <a:lnTo>
                  <a:pt x="34149" y="7472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83065" y="1629481"/>
            <a:ext cx="81054" cy="123638"/>
          </a:xfrm>
          <a:custGeom>
            <a:avLst/>
            <a:gdLst/>
            <a:ahLst/>
            <a:cxnLst/>
            <a:rect l="l" t="t" r="r" b="b"/>
            <a:pathLst>
              <a:path w="81054" h="123638">
                <a:moveTo>
                  <a:pt x="11275" y="61065"/>
                </a:moveTo>
                <a:lnTo>
                  <a:pt x="20138" y="68604"/>
                </a:lnTo>
                <a:lnTo>
                  <a:pt x="33219" y="78096"/>
                </a:lnTo>
                <a:lnTo>
                  <a:pt x="42022" y="84003"/>
                </a:lnTo>
                <a:lnTo>
                  <a:pt x="47669" y="88411"/>
                </a:lnTo>
                <a:lnTo>
                  <a:pt x="50161" y="91323"/>
                </a:lnTo>
                <a:lnTo>
                  <a:pt x="52652" y="94234"/>
                </a:lnTo>
                <a:lnTo>
                  <a:pt x="53981" y="97686"/>
                </a:lnTo>
                <a:lnTo>
                  <a:pt x="53981" y="105172"/>
                </a:lnTo>
                <a:lnTo>
                  <a:pt x="52652" y="108146"/>
                </a:lnTo>
                <a:lnTo>
                  <a:pt x="50161" y="110598"/>
                </a:lnTo>
                <a:lnTo>
                  <a:pt x="47503" y="113052"/>
                </a:lnTo>
                <a:lnTo>
                  <a:pt x="44181" y="114280"/>
                </a:lnTo>
                <a:lnTo>
                  <a:pt x="34381" y="114280"/>
                </a:lnTo>
                <a:lnTo>
                  <a:pt x="28070" y="111534"/>
                </a:lnTo>
                <a:lnTo>
                  <a:pt x="21426" y="106045"/>
                </a:lnTo>
                <a:lnTo>
                  <a:pt x="19000" y="103798"/>
                </a:lnTo>
                <a:lnTo>
                  <a:pt x="11732" y="94134"/>
                </a:lnTo>
                <a:lnTo>
                  <a:pt x="5979" y="81341"/>
                </a:lnTo>
                <a:lnTo>
                  <a:pt x="1660" y="81341"/>
                </a:lnTo>
                <a:lnTo>
                  <a:pt x="3654" y="123263"/>
                </a:lnTo>
                <a:lnTo>
                  <a:pt x="7806" y="123263"/>
                </a:lnTo>
                <a:lnTo>
                  <a:pt x="9633" y="119104"/>
                </a:lnTo>
                <a:lnTo>
                  <a:pt x="11958" y="117025"/>
                </a:lnTo>
                <a:lnTo>
                  <a:pt x="15613" y="117025"/>
                </a:lnTo>
                <a:lnTo>
                  <a:pt x="19931" y="118397"/>
                </a:lnTo>
                <a:lnTo>
                  <a:pt x="29399" y="121891"/>
                </a:lnTo>
                <a:lnTo>
                  <a:pt x="36873" y="123638"/>
                </a:lnTo>
                <a:lnTo>
                  <a:pt x="49662" y="123638"/>
                </a:lnTo>
                <a:lnTo>
                  <a:pt x="56306" y="121973"/>
                </a:lnTo>
                <a:lnTo>
                  <a:pt x="62286" y="118647"/>
                </a:lnTo>
                <a:lnTo>
                  <a:pt x="68265" y="115319"/>
                </a:lnTo>
                <a:lnTo>
                  <a:pt x="72916" y="110536"/>
                </a:lnTo>
                <a:lnTo>
                  <a:pt x="76072" y="104298"/>
                </a:lnTo>
                <a:lnTo>
                  <a:pt x="79393" y="98059"/>
                </a:lnTo>
                <a:lnTo>
                  <a:pt x="81054" y="91696"/>
                </a:lnTo>
                <a:lnTo>
                  <a:pt x="81054" y="78055"/>
                </a:lnTo>
                <a:lnTo>
                  <a:pt x="79061" y="71589"/>
                </a:lnTo>
                <a:lnTo>
                  <a:pt x="75241" y="65813"/>
                </a:lnTo>
                <a:lnTo>
                  <a:pt x="72134" y="61951"/>
                </a:lnTo>
                <a:lnTo>
                  <a:pt x="63410" y="53916"/>
                </a:lnTo>
                <a:lnTo>
                  <a:pt x="50825" y="44725"/>
                </a:lnTo>
                <a:lnTo>
                  <a:pt x="46834" y="42042"/>
                </a:lnTo>
                <a:lnTo>
                  <a:pt x="34641" y="33174"/>
                </a:lnTo>
                <a:lnTo>
                  <a:pt x="28236" y="27190"/>
                </a:lnTo>
                <a:lnTo>
                  <a:pt x="26575" y="25118"/>
                </a:lnTo>
                <a:lnTo>
                  <a:pt x="25744" y="20709"/>
                </a:lnTo>
                <a:lnTo>
                  <a:pt x="25744" y="17715"/>
                </a:lnTo>
                <a:lnTo>
                  <a:pt x="26907" y="15067"/>
                </a:lnTo>
                <a:lnTo>
                  <a:pt x="31890" y="10494"/>
                </a:lnTo>
                <a:lnTo>
                  <a:pt x="34714" y="9343"/>
                </a:lnTo>
                <a:lnTo>
                  <a:pt x="43683" y="9343"/>
                </a:lnTo>
                <a:lnTo>
                  <a:pt x="49164" y="11514"/>
                </a:lnTo>
                <a:lnTo>
                  <a:pt x="54645" y="15840"/>
                </a:lnTo>
                <a:lnTo>
                  <a:pt x="56668" y="17614"/>
                </a:lnTo>
                <a:lnTo>
                  <a:pt x="63725" y="26669"/>
                </a:lnTo>
                <a:lnTo>
                  <a:pt x="70590" y="40037"/>
                </a:lnTo>
                <a:lnTo>
                  <a:pt x="74909" y="40037"/>
                </a:lnTo>
                <a:lnTo>
                  <a:pt x="72916" y="246"/>
                </a:lnTo>
                <a:lnTo>
                  <a:pt x="68763" y="246"/>
                </a:lnTo>
                <a:lnTo>
                  <a:pt x="66604" y="3158"/>
                </a:lnTo>
                <a:lnTo>
                  <a:pt x="65275" y="4918"/>
                </a:lnTo>
                <a:lnTo>
                  <a:pt x="62119" y="6481"/>
                </a:lnTo>
                <a:lnTo>
                  <a:pt x="59130" y="6481"/>
                </a:lnTo>
                <a:lnTo>
                  <a:pt x="55143" y="4605"/>
                </a:lnTo>
                <a:lnTo>
                  <a:pt x="49164" y="1529"/>
                </a:lnTo>
                <a:lnTo>
                  <a:pt x="43018" y="0"/>
                </a:lnTo>
                <a:lnTo>
                  <a:pt x="36541" y="0"/>
                </a:lnTo>
                <a:lnTo>
                  <a:pt x="32085" y="183"/>
                </a:lnTo>
                <a:lnTo>
                  <a:pt x="19160" y="3480"/>
                </a:lnTo>
                <a:lnTo>
                  <a:pt x="9467" y="10905"/>
                </a:lnTo>
                <a:lnTo>
                  <a:pt x="2230" y="22825"/>
                </a:lnTo>
                <a:lnTo>
                  <a:pt x="0" y="35300"/>
                </a:lnTo>
                <a:lnTo>
                  <a:pt x="0" y="43541"/>
                </a:lnTo>
                <a:lnTo>
                  <a:pt x="2823" y="51058"/>
                </a:lnTo>
                <a:lnTo>
                  <a:pt x="8304" y="57885"/>
                </a:lnTo>
                <a:lnTo>
                  <a:pt x="11275" y="6106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84218" y="1632969"/>
            <a:ext cx="127229" cy="120150"/>
          </a:xfrm>
          <a:custGeom>
            <a:avLst/>
            <a:gdLst/>
            <a:ahLst/>
            <a:cxnLst/>
            <a:rect l="l" t="t" r="r" b="b"/>
            <a:pathLst>
              <a:path w="127229" h="120150">
                <a:moveTo>
                  <a:pt x="114606" y="0"/>
                </a:moveTo>
                <a:lnTo>
                  <a:pt x="66604" y="0"/>
                </a:lnTo>
                <a:lnTo>
                  <a:pt x="66604" y="4622"/>
                </a:lnTo>
                <a:lnTo>
                  <a:pt x="71753" y="5280"/>
                </a:lnTo>
                <a:lnTo>
                  <a:pt x="75241" y="6694"/>
                </a:lnTo>
                <a:lnTo>
                  <a:pt x="78397" y="11021"/>
                </a:lnTo>
                <a:lnTo>
                  <a:pt x="79227" y="16515"/>
                </a:lnTo>
                <a:lnTo>
                  <a:pt x="79227" y="87711"/>
                </a:lnTo>
                <a:lnTo>
                  <a:pt x="74577" y="94281"/>
                </a:lnTo>
                <a:lnTo>
                  <a:pt x="70590" y="98648"/>
                </a:lnTo>
                <a:lnTo>
                  <a:pt x="67268" y="100811"/>
                </a:lnTo>
                <a:lnTo>
                  <a:pt x="61953" y="103181"/>
                </a:lnTo>
                <a:lnTo>
                  <a:pt x="56804" y="103181"/>
                </a:lnTo>
                <a:lnTo>
                  <a:pt x="52984" y="101309"/>
                </a:lnTo>
                <a:lnTo>
                  <a:pt x="49994" y="98233"/>
                </a:lnTo>
                <a:lnTo>
                  <a:pt x="48500" y="93409"/>
                </a:lnTo>
                <a:lnTo>
                  <a:pt x="48001" y="88043"/>
                </a:lnTo>
                <a:lnTo>
                  <a:pt x="48001" y="0"/>
                </a:lnTo>
                <a:lnTo>
                  <a:pt x="0" y="0"/>
                </a:lnTo>
                <a:lnTo>
                  <a:pt x="0" y="4622"/>
                </a:lnTo>
                <a:lnTo>
                  <a:pt x="5315" y="5280"/>
                </a:lnTo>
                <a:lnTo>
                  <a:pt x="8637" y="6694"/>
                </a:lnTo>
                <a:lnTo>
                  <a:pt x="11958" y="11021"/>
                </a:lnTo>
                <a:lnTo>
                  <a:pt x="12789" y="16515"/>
                </a:lnTo>
                <a:lnTo>
                  <a:pt x="12818" y="75806"/>
                </a:lnTo>
                <a:lnTo>
                  <a:pt x="13581" y="90284"/>
                </a:lnTo>
                <a:lnTo>
                  <a:pt x="15446" y="99937"/>
                </a:lnTo>
                <a:lnTo>
                  <a:pt x="17107" y="105344"/>
                </a:lnTo>
                <a:lnTo>
                  <a:pt x="20595" y="110065"/>
                </a:lnTo>
                <a:lnTo>
                  <a:pt x="25744" y="114099"/>
                </a:lnTo>
                <a:lnTo>
                  <a:pt x="30893" y="118132"/>
                </a:lnTo>
                <a:lnTo>
                  <a:pt x="36873" y="120150"/>
                </a:lnTo>
                <a:lnTo>
                  <a:pt x="50493" y="120150"/>
                </a:lnTo>
                <a:lnTo>
                  <a:pt x="56804" y="118632"/>
                </a:lnTo>
                <a:lnTo>
                  <a:pt x="62452" y="115596"/>
                </a:lnTo>
                <a:lnTo>
                  <a:pt x="68099" y="112559"/>
                </a:lnTo>
                <a:lnTo>
                  <a:pt x="73580" y="107715"/>
                </a:lnTo>
                <a:lnTo>
                  <a:pt x="79227" y="101061"/>
                </a:lnTo>
                <a:lnTo>
                  <a:pt x="79227" y="116657"/>
                </a:lnTo>
                <a:lnTo>
                  <a:pt x="127229" y="116657"/>
                </a:lnTo>
                <a:lnTo>
                  <a:pt x="127229" y="112164"/>
                </a:lnTo>
                <a:lnTo>
                  <a:pt x="122080" y="111582"/>
                </a:lnTo>
                <a:lnTo>
                  <a:pt x="118758" y="110189"/>
                </a:lnTo>
                <a:lnTo>
                  <a:pt x="115436" y="105780"/>
                </a:lnTo>
                <a:lnTo>
                  <a:pt x="114606" y="100229"/>
                </a:lnTo>
                <a:lnTo>
                  <a:pt x="114606" y="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33871" y="1629481"/>
            <a:ext cx="98993" cy="123638"/>
          </a:xfrm>
          <a:custGeom>
            <a:avLst/>
            <a:gdLst/>
            <a:ahLst/>
            <a:cxnLst/>
            <a:rect l="l" t="t" r="r" b="b"/>
            <a:pathLst>
              <a:path w="98993" h="123638">
                <a:moveTo>
                  <a:pt x="21975" y="11793"/>
                </a:moveTo>
                <a:lnTo>
                  <a:pt x="12955" y="21828"/>
                </a:lnTo>
                <a:lnTo>
                  <a:pt x="9771" y="26685"/>
                </a:lnTo>
                <a:lnTo>
                  <a:pt x="4343" y="38078"/>
                </a:lnTo>
                <a:lnTo>
                  <a:pt x="1085" y="50431"/>
                </a:lnTo>
                <a:lnTo>
                  <a:pt x="0" y="63741"/>
                </a:lnTo>
                <a:lnTo>
                  <a:pt x="305" y="70792"/>
                </a:lnTo>
                <a:lnTo>
                  <a:pt x="2651" y="83698"/>
                </a:lnTo>
                <a:lnTo>
                  <a:pt x="7270" y="95449"/>
                </a:lnTo>
                <a:lnTo>
                  <a:pt x="14118" y="106045"/>
                </a:lnTo>
                <a:lnTo>
                  <a:pt x="16578" y="108885"/>
                </a:lnTo>
                <a:lnTo>
                  <a:pt x="26607" y="117081"/>
                </a:lnTo>
                <a:lnTo>
                  <a:pt x="38365" y="121998"/>
                </a:lnTo>
                <a:lnTo>
                  <a:pt x="51822" y="123638"/>
                </a:lnTo>
                <a:lnTo>
                  <a:pt x="53913" y="123595"/>
                </a:lnTo>
                <a:lnTo>
                  <a:pt x="66391" y="121456"/>
                </a:lnTo>
                <a:lnTo>
                  <a:pt x="78231" y="116089"/>
                </a:lnTo>
                <a:lnTo>
                  <a:pt x="82587" y="113103"/>
                </a:lnTo>
                <a:lnTo>
                  <a:pt x="91444" y="104415"/>
                </a:lnTo>
                <a:lnTo>
                  <a:pt x="98993" y="93068"/>
                </a:lnTo>
                <a:lnTo>
                  <a:pt x="95007" y="90074"/>
                </a:lnTo>
                <a:lnTo>
                  <a:pt x="90024" y="95397"/>
                </a:lnTo>
                <a:lnTo>
                  <a:pt x="85705" y="99016"/>
                </a:lnTo>
                <a:lnTo>
                  <a:pt x="81885" y="100929"/>
                </a:lnTo>
                <a:lnTo>
                  <a:pt x="78231" y="102842"/>
                </a:lnTo>
                <a:lnTo>
                  <a:pt x="74411" y="103800"/>
                </a:lnTo>
                <a:lnTo>
                  <a:pt x="63947" y="103800"/>
                </a:lnTo>
                <a:lnTo>
                  <a:pt x="58465" y="102012"/>
                </a:lnTo>
                <a:lnTo>
                  <a:pt x="53815" y="98434"/>
                </a:lnTo>
                <a:lnTo>
                  <a:pt x="45255" y="88624"/>
                </a:lnTo>
                <a:lnTo>
                  <a:pt x="39364" y="76038"/>
                </a:lnTo>
                <a:lnTo>
                  <a:pt x="37429" y="69808"/>
                </a:lnTo>
                <a:lnTo>
                  <a:pt x="34905" y="57397"/>
                </a:lnTo>
                <a:lnTo>
                  <a:pt x="34049" y="44528"/>
                </a:lnTo>
                <a:lnTo>
                  <a:pt x="34213" y="38497"/>
                </a:lnTo>
                <a:lnTo>
                  <a:pt x="36255" y="24983"/>
                </a:lnTo>
                <a:lnTo>
                  <a:pt x="40693" y="15084"/>
                </a:lnTo>
                <a:lnTo>
                  <a:pt x="43517" y="10840"/>
                </a:lnTo>
                <a:lnTo>
                  <a:pt x="46839" y="8734"/>
                </a:lnTo>
                <a:lnTo>
                  <a:pt x="50991" y="8734"/>
                </a:lnTo>
                <a:lnTo>
                  <a:pt x="55808" y="9770"/>
                </a:lnTo>
                <a:lnTo>
                  <a:pt x="59628" y="13932"/>
                </a:lnTo>
                <a:lnTo>
                  <a:pt x="60957" y="17584"/>
                </a:lnTo>
                <a:lnTo>
                  <a:pt x="61455" y="22831"/>
                </a:lnTo>
                <a:lnTo>
                  <a:pt x="62119" y="31138"/>
                </a:lnTo>
                <a:lnTo>
                  <a:pt x="64113" y="36928"/>
                </a:lnTo>
                <a:lnTo>
                  <a:pt x="67435" y="40169"/>
                </a:lnTo>
                <a:lnTo>
                  <a:pt x="70590" y="43409"/>
                </a:lnTo>
                <a:lnTo>
                  <a:pt x="74743" y="45038"/>
                </a:lnTo>
                <a:lnTo>
                  <a:pt x="84376" y="45038"/>
                </a:lnTo>
                <a:lnTo>
                  <a:pt x="88197" y="43623"/>
                </a:lnTo>
                <a:lnTo>
                  <a:pt x="91020" y="40794"/>
                </a:lnTo>
                <a:lnTo>
                  <a:pt x="94010" y="37965"/>
                </a:lnTo>
                <a:lnTo>
                  <a:pt x="95339" y="34181"/>
                </a:lnTo>
                <a:lnTo>
                  <a:pt x="95339" y="21959"/>
                </a:lnTo>
                <a:lnTo>
                  <a:pt x="91851" y="15166"/>
                </a:lnTo>
                <a:lnTo>
                  <a:pt x="84709" y="9096"/>
                </a:lnTo>
                <a:lnTo>
                  <a:pt x="80875" y="6324"/>
                </a:lnTo>
                <a:lnTo>
                  <a:pt x="69522" y="1579"/>
                </a:lnTo>
                <a:lnTo>
                  <a:pt x="55642" y="0"/>
                </a:lnTo>
                <a:lnTo>
                  <a:pt x="44974" y="919"/>
                </a:lnTo>
                <a:lnTo>
                  <a:pt x="32654" y="4824"/>
                </a:lnTo>
                <a:lnTo>
                  <a:pt x="21975" y="1179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50802" y="1580446"/>
            <a:ext cx="127229" cy="169179"/>
          </a:xfrm>
          <a:custGeom>
            <a:avLst/>
            <a:gdLst/>
            <a:ahLst/>
            <a:cxnLst/>
            <a:rect l="l" t="t" r="r" b="b"/>
            <a:pathLst>
              <a:path w="127229" h="169179">
                <a:moveTo>
                  <a:pt x="59794" y="169179"/>
                </a:moveTo>
                <a:lnTo>
                  <a:pt x="59794" y="164687"/>
                </a:lnTo>
                <a:lnTo>
                  <a:pt x="54811" y="164022"/>
                </a:lnTo>
                <a:lnTo>
                  <a:pt x="51489" y="162275"/>
                </a:lnTo>
                <a:lnTo>
                  <a:pt x="49994" y="159446"/>
                </a:lnTo>
                <a:lnTo>
                  <a:pt x="48666" y="157367"/>
                </a:lnTo>
                <a:lnTo>
                  <a:pt x="48001" y="152169"/>
                </a:lnTo>
                <a:lnTo>
                  <a:pt x="48001" y="81341"/>
                </a:lnTo>
                <a:lnTo>
                  <a:pt x="51655" y="75601"/>
                </a:lnTo>
                <a:lnTo>
                  <a:pt x="55143" y="71587"/>
                </a:lnTo>
                <a:lnTo>
                  <a:pt x="58299" y="69301"/>
                </a:lnTo>
                <a:lnTo>
                  <a:pt x="61621" y="67014"/>
                </a:lnTo>
                <a:lnTo>
                  <a:pt x="64777" y="65879"/>
                </a:lnTo>
                <a:lnTo>
                  <a:pt x="70424" y="65879"/>
                </a:lnTo>
                <a:lnTo>
                  <a:pt x="74245" y="67935"/>
                </a:lnTo>
                <a:lnTo>
                  <a:pt x="77400" y="71209"/>
                </a:lnTo>
                <a:lnTo>
                  <a:pt x="78895" y="76127"/>
                </a:lnTo>
                <a:lnTo>
                  <a:pt x="79227" y="82180"/>
                </a:lnTo>
                <a:lnTo>
                  <a:pt x="79227" y="152251"/>
                </a:lnTo>
                <a:lnTo>
                  <a:pt x="78563" y="157535"/>
                </a:lnTo>
                <a:lnTo>
                  <a:pt x="74909" y="162442"/>
                </a:lnTo>
                <a:lnTo>
                  <a:pt x="71753" y="164105"/>
                </a:lnTo>
                <a:lnTo>
                  <a:pt x="67601" y="164687"/>
                </a:lnTo>
                <a:lnTo>
                  <a:pt x="67601" y="169179"/>
                </a:lnTo>
                <a:lnTo>
                  <a:pt x="127229" y="169179"/>
                </a:lnTo>
                <a:lnTo>
                  <a:pt x="127229" y="164687"/>
                </a:lnTo>
                <a:lnTo>
                  <a:pt x="122080" y="164105"/>
                </a:lnTo>
                <a:lnTo>
                  <a:pt x="118758" y="162711"/>
                </a:lnTo>
                <a:lnTo>
                  <a:pt x="115436" y="158303"/>
                </a:lnTo>
                <a:lnTo>
                  <a:pt x="114606" y="152751"/>
                </a:lnTo>
                <a:lnTo>
                  <a:pt x="114571" y="94092"/>
                </a:lnTo>
                <a:lnTo>
                  <a:pt x="113743" y="79718"/>
                </a:lnTo>
                <a:lnTo>
                  <a:pt x="111948" y="69926"/>
                </a:lnTo>
                <a:lnTo>
                  <a:pt x="110287" y="64316"/>
                </a:lnTo>
                <a:lnTo>
                  <a:pt x="106799" y="59431"/>
                </a:lnTo>
                <a:lnTo>
                  <a:pt x="101484" y="55269"/>
                </a:lnTo>
                <a:lnTo>
                  <a:pt x="96335" y="51108"/>
                </a:lnTo>
                <a:lnTo>
                  <a:pt x="90024" y="49035"/>
                </a:lnTo>
                <a:lnTo>
                  <a:pt x="76736" y="49035"/>
                </a:lnTo>
                <a:lnTo>
                  <a:pt x="71089" y="50417"/>
                </a:lnTo>
                <a:lnTo>
                  <a:pt x="65774" y="53213"/>
                </a:lnTo>
                <a:lnTo>
                  <a:pt x="60459" y="55993"/>
                </a:lnTo>
                <a:lnTo>
                  <a:pt x="54479" y="60763"/>
                </a:lnTo>
                <a:lnTo>
                  <a:pt x="48001" y="67491"/>
                </a:lnTo>
                <a:lnTo>
                  <a:pt x="48001" y="0"/>
                </a:lnTo>
                <a:lnTo>
                  <a:pt x="0" y="0"/>
                </a:lnTo>
                <a:lnTo>
                  <a:pt x="0" y="4605"/>
                </a:lnTo>
                <a:lnTo>
                  <a:pt x="5315" y="5280"/>
                </a:lnTo>
                <a:lnTo>
                  <a:pt x="8637" y="6694"/>
                </a:lnTo>
                <a:lnTo>
                  <a:pt x="11958" y="11021"/>
                </a:lnTo>
                <a:lnTo>
                  <a:pt x="12789" y="16498"/>
                </a:lnTo>
                <a:lnTo>
                  <a:pt x="12789" y="152751"/>
                </a:lnTo>
                <a:lnTo>
                  <a:pt x="12125" y="158117"/>
                </a:lnTo>
                <a:lnTo>
                  <a:pt x="10630" y="159946"/>
                </a:lnTo>
                <a:lnTo>
                  <a:pt x="8470" y="162608"/>
                </a:lnTo>
                <a:lnTo>
                  <a:pt x="4982" y="164189"/>
                </a:lnTo>
                <a:lnTo>
                  <a:pt x="0" y="164687"/>
                </a:lnTo>
                <a:lnTo>
                  <a:pt x="0" y="169179"/>
                </a:lnTo>
                <a:lnTo>
                  <a:pt x="59794" y="169179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92981" y="1576580"/>
            <a:ext cx="72584" cy="224199"/>
          </a:xfrm>
          <a:custGeom>
            <a:avLst/>
            <a:gdLst/>
            <a:ahLst/>
            <a:cxnLst/>
            <a:rect l="l" t="t" r="r" b="b"/>
            <a:pathLst>
              <a:path w="72584" h="224199">
                <a:moveTo>
                  <a:pt x="7806" y="10642"/>
                </a:moveTo>
                <a:lnTo>
                  <a:pt x="13785" y="15758"/>
                </a:lnTo>
                <a:lnTo>
                  <a:pt x="18270" y="21581"/>
                </a:lnTo>
                <a:lnTo>
                  <a:pt x="23573" y="29802"/>
                </a:lnTo>
                <a:lnTo>
                  <a:pt x="28886" y="41230"/>
                </a:lnTo>
                <a:lnTo>
                  <a:pt x="33219" y="54578"/>
                </a:lnTo>
                <a:lnTo>
                  <a:pt x="36301" y="70277"/>
                </a:lnTo>
                <a:lnTo>
                  <a:pt x="37634" y="82544"/>
                </a:lnTo>
                <a:lnTo>
                  <a:pt x="38433" y="96419"/>
                </a:lnTo>
                <a:lnTo>
                  <a:pt x="38700" y="111904"/>
                </a:lnTo>
                <a:lnTo>
                  <a:pt x="38519" y="124967"/>
                </a:lnTo>
                <a:lnTo>
                  <a:pt x="37828" y="139193"/>
                </a:lnTo>
                <a:lnTo>
                  <a:pt x="36609" y="151948"/>
                </a:lnTo>
                <a:lnTo>
                  <a:pt x="34854" y="163232"/>
                </a:lnTo>
                <a:lnTo>
                  <a:pt x="32554" y="173045"/>
                </a:lnTo>
                <a:lnTo>
                  <a:pt x="30538" y="179678"/>
                </a:lnTo>
                <a:lnTo>
                  <a:pt x="25497" y="191715"/>
                </a:lnTo>
                <a:lnTo>
                  <a:pt x="19267" y="201741"/>
                </a:lnTo>
                <a:lnTo>
                  <a:pt x="11273" y="210012"/>
                </a:lnTo>
                <a:lnTo>
                  <a:pt x="0" y="218460"/>
                </a:lnTo>
                <a:lnTo>
                  <a:pt x="0" y="224199"/>
                </a:lnTo>
                <a:lnTo>
                  <a:pt x="13323" y="218542"/>
                </a:lnTo>
                <a:lnTo>
                  <a:pt x="23894" y="212053"/>
                </a:lnTo>
                <a:lnTo>
                  <a:pt x="33774" y="204023"/>
                </a:lnTo>
                <a:lnTo>
                  <a:pt x="42970" y="194452"/>
                </a:lnTo>
                <a:lnTo>
                  <a:pt x="51489" y="183339"/>
                </a:lnTo>
                <a:lnTo>
                  <a:pt x="56868" y="174691"/>
                </a:lnTo>
                <a:lnTo>
                  <a:pt x="62498" y="163385"/>
                </a:lnTo>
                <a:lnTo>
                  <a:pt x="66895" y="151540"/>
                </a:lnTo>
                <a:lnTo>
                  <a:pt x="70049" y="139158"/>
                </a:lnTo>
                <a:lnTo>
                  <a:pt x="71948" y="126236"/>
                </a:lnTo>
                <a:lnTo>
                  <a:pt x="72584" y="112776"/>
                </a:lnTo>
                <a:lnTo>
                  <a:pt x="72110" y="100955"/>
                </a:lnTo>
                <a:lnTo>
                  <a:pt x="70414" y="87933"/>
                </a:lnTo>
                <a:lnTo>
                  <a:pt x="67493" y="75448"/>
                </a:lnTo>
                <a:lnTo>
                  <a:pt x="63359" y="63502"/>
                </a:lnTo>
                <a:lnTo>
                  <a:pt x="58021" y="52093"/>
                </a:lnTo>
                <a:lnTo>
                  <a:pt x="51489" y="41222"/>
                </a:lnTo>
                <a:lnTo>
                  <a:pt x="41280" y="28029"/>
                </a:lnTo>
                <a:lnTo>
                  <a:pt x="31988" y="18683"/>
                </a:lnTo>
                <a:lnTo>
                  <a:pt x="22015" y="10895"/>
                </a:lnTo>
                <a:lnTo>
                  <a:pt x="11355" y="4667"/>
                </a:lnTo>
                <a:lnTo>
                  <a:pt x="0" y="0"/>
                </a:lnTo>
                <a:lnTo>
                  <a:pt x="0" y="6234"/>
                </a:lnTo>
                <a:lnTo>
                  <a:pt x="7806" y="10642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55557" y="4832503"/>
            <a:ext cx="103932" cy="27353"/>
          </a:xfrm>
          <a:custGeom>
            <a:avLst/>
            <a:gdLst/>
            <a:ahLst/>
            <a:cxnLst/>
            <a:rect l="l" t="t" r="r" b="b"/>
            <a:pathLst>
              <a:path w="103932" h="27353">
                <a:moveTo>
                  <a:pt x="103932" y="597"/>
                </a:moveTo>
                <a:lnTo>
                  <a:pt x="99620" y="6208"/>
                </a:lnTo>
                <a:lnTo>
                  <a:pt x="90997" y="10198"/>
                </a:lnTo>
                <a:lnTo>
                  <a:pt x="82514" y="13209"/>
                </a:lnTo>
                <a:lnTo>
                  <a:pt x="70186" y="15432"/>
                </a:lnTo>
                <a:lnTo>
                  <a:pt x="55451" y="16172"/>
                </a:lnTo>
                <a:lnTo>
                  <a:pt x="40694" y="15533"/>
                </a:lnTo>
                <a:lnTo>
                  <a:pt x="27993" y="13301"/>
                </a:lnTo>
                <a:lnTo>
                  <a:pt x="19326" y="9473"/>
                </a:lnTo>
                <a:lnTo>
                  <a:pt x="12933" y="4992"/>
                </a:lnTo>
                <a:lnTo>
                  <a:pt x="9737" y="0"/>
                </a:lnTo>
                <a:lnTo>
                  <a:pt x="0" y="18899"/>
                </a:lnTo>
                <a:lnTo>
                  <a:pt x="13963" y="23384"/>
                </a:lnTo>
                <a:lnTo>
                  <a:pt x="25349" y="25546"/>
                </a:lnTo>
                <a:lnTo>
                  <a:pt x="37960" y="26901"/>
                </a:lnTo>
                <a:lnTo>
                  <a:pt x="51396" y="27353"/>
                </a:lnTo>
                <a:lnTo>
                  <a:pt x="63203" y="26962"/>
                </a:lnTo>
                <a:lnTo>
                  <a:pt x="76225" y="25515"/>
                </a:lnTo>
                <a:lnTo>
                  <a:pt x="88393" y="22999"/>
                </a:lnTo>
                <a:lnTo>
                  <a:pt x="99706" y="19416"/>
                </a:lnTo>
                <a:lnTo>
                  <a:pt x="103932" y="59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85781" y="4719035"/>
            <a:ext cx="17247" cy="23386"/>
          </a:xfrm>
          <a:custGeom>
            <a:avLst/>
            <a:gdLst/>
            <a:ahLst/>
            <a:cxnLst/>
            <a:rect l="l" t="t" r="r" b="b"/>
            <a:pathLst>
              <a:path w="17247" h="23386">
                <a:moveTo>
                  <a:pt x="8602" y="11267"/>
                </a:moveTo>
                <a:lnTo>
                  <a:pt x="4311" y="5335"/>
                </a:lnTo>
                <a:lnTo>
                  <a:pt x="1547" y="0"/>
                </a:lnTo>
                <a:lnTo>
                  <a:pt x="0" y="22831"/>
                </a:lnTo>
                <a:lnTo>
                  <a:pt x="4891" y="22831"/>
                </a:lnTo>
                <a:lnTo>
                  <a:pt x="17247" y="23386"/>
                </a:lnTo>
                <a:lnTo>
                  <a:pt x="13686" y="14254"/>
                </a:lnTo>
                <a:lnTo>
                  <a:pt x="8602" y="1126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37943" y="4632411"/>
            <a:ext cx="148082" cy="219507"/>
          </a:xfrm>
          <a:custGeom>
            <a:avLst/>
            <a:gdLst/>
            <a:ahLst/>
            <a:cxnLst/>
            <a:rect l="l" t="t" r="r" b="b"/>
            <a:pathLst>
              <a:path w="148082" h="219507">
                <a:moveTo>
                  <a:pt x="132122" y="44379"/>
                </a:moveTo>
                <a:lnTo>
                  <a:pt x="129526" y="38618"/>
                </a:lnTo>
                <a:lnTo>
                  <a:pt x="127467" y="34351"/>
                </a:lnTo>
                <a:lnTo>
                  <a:pt x="123777" y="29444"/>
                </a:lnTo>
                <a:lnTo>
                  <a:pt x="118457" y="24110"/>
                </a:lnTo>
                <a:lnTo>
                  <a:pt x="147589" y="24110"/>
                </a:lnTo>
                <a:lnTo>
                  <a:pt x="147589" y="6400"/>
                </a:lnTo>
                <a:lnTo>
                  <a:pt x="96340" y="6400"/>
                </a:lnTo>
                <a:lnTo>
                  <a:pt x="89809" y="4057"/>
                </a:lnTo>
                <a:lnTo>
                  <a:pt x="77296" y="1014"/>
                </a:lnTo>
                <a:lnTo>
                  <a:pt x="65085" y="0"/>
                </a:lnTo>
                <a:lnTo>
                  <a:pt x="52335" y="897"/>
                </a:lnTo>
                <a:lnTo>
                  <a:pt x="39606" y="3944"/>
                </a:lnTo>
                <a:lnTo>
                  <a:pt x="28237" y="9129"/>
                </a:lnTo>
                <a:lnTo>
                  <a:pt x="18234" y="16428"/>
                </a:lnTo>
                <a:lnTo>
                  <a:pt x="14647" y="19820"/>
                </a:lnTo>
                <a:lnTo>
                  <a:pt x="6514" y="30349"/>
                </a:lnTo>
                <a:lnTo>
                  <a:pt x="1629" y="42020"/>
                </a:lnTo>
                <a:lnTo>
                  <a:pt x="0" y="54834"/>
                </a:lnTo>
                <a:lnTo>
                  <a:pt x="360" y="61201"/>
                </a:lnTo>
                <a:lnTo>
                  <a:pt x="3474" y="73642"/>
                </a:lnTo>
                <a:lnTo>
                  <a:pt x="9782" y="84705"/>
                </a:lnTo>
                <a:lnTo>
                  <a:pt x="17489" y="92663"/>
                </a:lnTo>
                <a:lnTo>
                  <a:pt x="28052" y="99680"/>
                </a:lnTo>
                <a:lnTo>
                  <a:pt x="41337" y="105571"/>
                </a:lnTo>
                <a:lnTo>
                  <a:pt x="33349" y="109253"/>
                </a:lnTo>
                <a:lnTo>
                  <a:pt x="22175" y="116150"/>
                </a:lnTo>
                <a:lnTo>
                  <a:pt x="14008" y="123857"/>
                </a:lnTo>
                <a:lnTo>
                  <a:pt x="8258" y="130876"/>
                </a:lnTo>
                <a:lnTo>
                  <a:pt x="5384" y="138109"/>
                </a:lnTo>
                <a:lnTo>
                  <a:pt x="5384" y="145556"/>
                </a:lnTo>
                <a:lnTo>
                  <a:pt x="7151" y="155545"/>
                </a:lnTo>
                <a:lnTo>
                  <a:pt x="14167" y="165971"/>
                </a:lnTo>
                <a:lnTo>
                  <a:pt x="26536" y="174360"/>
                </a:lnTo>
                <a:lnTo>
                  <a:pt x="16346" y="177048"/>
                </a:lnTo>
                <a:lnTo>
                  <a:pt x="9374" y="180377"/>
                </a:lnTo>
                <a:lnTo>
                  <a:pt x="5620" y="184302"/>
                </a:lnTo>
                <a:lnTo>
                  <a:pt x="1887" y="188250"/>
                </a:lnTo>
                <a:lnTo>
                  <a:pt x="0" y="192688"/>
                </a:lnTo>
                <a:lnTo>
                  <a:pt x="0" y="202844"/>
                </a:lnTo>
                <a:lnTo>
                  <a:pt x="2445" y="207772"/>
                </a:lnTo>
                <a:lnTo>
                  <a:pt x="7336" y="212466"/>
                </a:lnTo>
                <a:lnTo>
                  <a:pt x="8028" y="213107"/>
                </a:lnTo>
                <a:lnTo>
                  <a:pt x="17613" y="218991"/>
                </a:lnTo>
                <a:lnTo>
                  <a:pt x="27351" y="200091"/>
                </a:lnTo>
                <a:lnTo>
                  <a:pt x="27351" y="188868"/>
                </a:lnTo>
                <a:lnTo>
                  <a:pt x="30440" y="184345"/>
                </a:lnTo>
                <a:lnTo>
                  <a:pt x="36618" y="180995"/>
                </a:lnTo>
                <a:lnTo>
                  <a:pt x="40200" y="179160"/>
                </a:lnTo>
                <a:lnTo>
                  <a:pt x="47516" y="178243"/>
                </a:lnTo>
                <a:lnTo>
                  <a:pt x="72417" y="178311"/>
                </a:lnTo>
                <a:lnTo>
                  <a:pt x="87819" y="178625"/>
                </a:lnTo>
                <a:lnTo>
                  <a:pt x="98969" y="179194"/>
                </a:lnTo>
                <a:lnTo>
                  <a:pt x="105865" y="180014"/>
                </a:lnTo>
                <a:lnTo>
                  <a:pt x="111764" y="181209"/>
                </a:lnTo>
                <a:lnTo>
                  <a:pt x="116183" y="183428"/>
                </a:lnTo>
                <a:lnTo>
                  <a:pt x="119122" y="186649"/>
                </a:lnTo>
                <a:lnTo>
                  <a:pt x="121546" y="190746"/>
                </a:lnTo>
                <a:lnTo>
                  <a:pt x="121546" y="200689"/>
                </a:lnTo>
                <a:lnTo>
                  <a:pt x="117320" y="219507"/>
                </a:lnTo>
                <a:lnTo>
                  <a:pt x="119650" y="218549"/>
                </a:lnTo>
                <a:lnTo>
                  <a:pt x="130752" y="211970"/>
                </a:lnTo>
                <a:lnTo>
                  <a:pt x="139609" y="202929"/>
                </a:lnTo>
                <a:lnTo>
                  <a:pt x="146119" y="190574"/>
                </a:lnTo>
                <a:lnTo>
                  <a:pt x="148082" y="177923"/>
                </a:lnTo>
                <a:lnTo>
                  <a:pt x="146313" y="165641"/>
                </a:lnTo>
                <a:lnTo>
                  <a:pt x="140191" y="154505"/>
                </a:lnTo>
                <a:lnTo>
                  <a:pt x="129698" y="146025"/>
                </a:lnTo>
                <a:lnTo>
                  <a:pt x="123711" y="143356"/>
                </a:lnTo>
                <a:lnTo>
                  <a:pt x="113065" y="140714"/>
                </a:lnTo>
                <a:lnTo>
                  <a:pt x="99389" y="139128"/>
                </a:lnTo>
                <a:lnTo>
                  <a:pt x="82675" y="138600"/>
                </a:lnTo>
                <a:lnTo>
                  <a:pt x="54509" y="138920"/>
                </a:lnTo>
                <a:lnTo>
                  <a:pt x="47794" y="138920"/>
                </a:lnTo>
                <a:lnTo>
                  <a:pt x="42946" y="137683"/>
                </a:lnTo>
                <a:lnTo>
                  <a:pt x="39964" y="135186"/>
                </a:lnTo>
                <a:lnTo>
                  <a:pt x="36983" y="132711"/>
                </a:lnTo>
                <a:lnTo>
                  <a:pt x="35481" y="129532"/>
                </a:lnTo>
                <a:lnTo>
                  <a:pt x="35481" y="121211"/>
                </a:lnTo>
                <a:lnTo>
                  <a:pt x="37133" y="117413"/>
                </a:lnTo>
                <a:lnTo>
                  <a:pt x="40436" y="114234"/>
                </a:lnTo>
                <a:lnTo>
                  <a:pt x="43761" y="111055"/>
                </a:lnTo>
                <a:lnTo>
                  <a:pt x="47837" y="109455"/>
                </a:lnTo>
                <a:lnTo>
                  <a:pt x="49384" y="86623"/>
                </a:lnTo>
                <a:lnTo>
                  <a:pt x="46649" y="74882"/>
                </a:lnTo>
                <a:lnTo>
                  <a:pt x="45735" y="58888"/>
                </a:lnTo>
                <a:lnTo>
                  <a:pt x="45747" y="56391"/>
                </a:lnTo>
                <a:lnTo>
                  <a:pt x="46585" y="39972"/>
                </a:lnTo>
                <a:lnTo>
                  <a:pt x="48748" y="27691"/>
                </a:lnTo>
                <a:lnTo>
                  <a:pt x="52235" y="19629"/>
                </a:lnTo>
                <a:lnTo>
                  <a:pt x="56590" y="13228"/>
                </a:lnTo>
                <a:lnTo>
                  <a:pt x="61888" y="10028"/>
                </a:lnTo>
                <a:lnTo>
                  <a:pt x="74481" y="10028"/>
                </a:lnTo>
                <a:lnTo>
                  <a:pt x="79350" y="12588"/>
                </a:lnTo>
                <a:lnTo>
                  <a:pt x="82825" y="17922"/>
                </a:lnTo>
                <a:lnTo>
                  <a:pt x="87225" y="28121"/>
                </a:lnTo>
                <a:lnTo>
                  <a:pt x="89428" y="40877"/>
                </a:lnTo>
                <a:lnTo>
                  <a:pt x="90162" y="57394"/>
                </a:lnTo>
                <a:lnTo>
                  <a:pt x="89654" y="70357"/>
                </a:lnTo>
                <a:lnTo>
                  <a:pt x="87492" y="83330"/>
                </a:lnTo>
                <a:lnTo>
                  <a:pt x="83641" y="91980"/>
                </a:lnTo>
                <a:lnTo>
                  <a:pt x="79307" y="97912"/>
                </a:lnTo>
                <a:lnTo>
                  <a:pt x="73880" y="100877"/>
                </a:lnTo>
                <a:lnTo>
                  <a:pt x="61524" y="100877"/>
                </a:lnTo>
                <a:lnTo>
                  <a:pt x="65085" y="110009"/>
                </a:lnTo>
                <a:lnTo>
                  <a:pt x="71606" y="110265"/>
                </a:lnTo>
                <a:lnTo>
                  <a:pt x="74827" y="110191"/>
                </a:lnTo>
                <a:lnTo>
                  <a:pt x="86631" y="108212"/>
                </a:lnTo>
                <a:lnTo>
                  <a:pt x="99837" y="103545"/>
                </a:lnTo>
                <a:lnTo>
                  <a:pt x="105107" y="101027"/>
                </a:lnTo>
                <a:lnTo>
                  <a:pt x="115863" y="93863"/>
                </a:lnTo>
                <a:lnTo>
                  <a:pt x="124399" y="84918"/>
                </a:lnTo>
                <a:lnTo>
                  <a:pt x="126680" y="81633"/>
                </a:lnTo>
                <a:lnTo>
                  <a:pt x="131745" y="70070"/>
                </a:lnTo>
                <a:lnTo>
                  <a:pt x="133431" y="56967"/>
                </a:lnTo>
                <a:lnTo>
                  <a:pt x="133431" y="50567"/>
                </a:lnTo>
                <a:lnTo>
                  <a:pt x="132122" y="4437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38849" y="4568829"/>
            <a:ext cx="222269" cy="214050"/>
          </a:xfrm>
          <a:custGeom>
            <a:avLst/>
            <a:gdLst/>
            <a:ahLst/>
            <a:cxnLst/>
            <a:rect l="l" t="t" r="r" b="b"/>
            <a:pathLst>
              <a:path w="222269" h="214050">
                <a:moveTo>
                  <a:pt x="7321" y="5974"/>
                </a:moveTo>
                <a:lnTo>
                  <a:pt x="13506" y="5974"/>
                </a:lnTo>
                <a:lnTo>
                  <a:pt x="18414" y="7040"/>
                </a:lnTo>
                <a:lnTo>
                  <a:pt x="22048" y="9174"/>
                </a:lnTo>
                <a:lnTo>
                  <a:pt x="25682" y="11308"/>
                </a:lnTo>
                <a:lnTo>
                  <a:pt x="28095" y="13655"/>
                </a:lnTo>
                <a:lnTo>
                  <a:pt x="29288" y="16642"/>
                </a:lnTo>
                <a:lnTo>
                  <a:pt x="30481" y="19416"/>
                </a:lnTo>
                <a:lnTo>
                  <a:pt x="31077" y="26457"/>
                </a:lnTo>
                <a:lnTo>
                  <a:pt x="31077" y="181934"/>
                </a:lnTo>
                <a:lnTo>
                  <a:pt x="86292" y="202438"/>
                </a:lnTo>
                <a:lnTo>
                  <a:pt x="84557" y="198342"/>
                </a:lnTo>
                <a:lnTo>
                  <a:pt x="84121" y="192794"/>
                </a:lnTo>
                <a:lnTo>
                  <a:pt x="84121" y="12588"/>
                </a:lnTo>
                <a:lnTo>
                  <a:pt x="85666" y="12574"/>
                </a:lnTo>
                <a:lnTo>
                  <a:pt x="101355" y="13059"/>
                </a:lnTo>
                <a:lnTo>
                  <a:pt x="113803" y="14657"/>
                </a:lnTo>
                <a:lnTo>
                  <a:pt x="123009" y="17282"/>
                </a:lnTo>
                <a:lnTo>
                  <a:pt x="133468" y="23590"/>
                </a:lnTo>
                <a:lnTo>
                  <a:pt x="142490" y="32535"/>
                </a:lnTo>
                <a:lnTo>
                  <a:pt x="150182" y="44166"/>
                </a:lnTo>
                <a:lnTo>
                  <a:pt x="156281" y="58664"/>
                </a:lnTo>
                <a:lnTo>
                  <a:pt x="159450" y="70226"/>
                </a:lnTo>
                <a:lnTo>
                  <a:pt x="161714" y="82942"/>
                </a:lnTo>
                <a:lnTo>
                  <a:pt x="163073" y="96803"/>
                </a:lnTo>
                <a:lnTo>
                  <a:pt x="163525" y="111802"/>
                </a:lnTo>
                <a:lnTo>
                  <a:pt x="163488" y="116317"/>
                </a:lnTo>
                <a:lnTo>
                  <a:pt x="162720" y="131889"/>
                </a:lnTo>
                <a:lnTo>
                  <a:pt x="160959" y="146093"/>
                </a:lnTo>
                <a:lnTo>
                  <a:pt x="158207" y="158919"/>
                </a:lnTo>
                <a:lnTo>
                  <a:pt x="154463" y="170361"/>
                </a:lnTo>
                <a:lnTo>
                  <a:pt x="149728" y="180411"/>
                </a:lnTo>
                <a:lnTo>
                  <a:pt x="144000" y="189060"/>
                </a:lnTo>
                <a:lnTo>
                  <a:pt x="139056" y="194528"/>
                </a:lnTo>
                <a:lnTo>
                  <a:pt x="145353" y="214050"/>
                </a:lnTo>
                <a:lnTo>
                  <a:pt x="157379" y="210209"/>
                </a:lnTo>
                <a:lnTo>
                  <a:pt x="167996" y="205660"/>
                </a:lnTo>
                <a:lnTo>
                  <a:pt x="175733" y="201375"/>
                </a:lnTo>
                <a:lnTo>
                  <a:pt x="186079" y="194011"/>
                </a:lnTo>
                <a:lnTo>
                  <a:pt x="195412" y="185263"/>
                </a:lnTo>
                <a:lnTo>
                  <a:pt x="202674" y="176274"/>
                </a:lnTo>
                <a:lnTo>
                  <a:pt x="209226" y="165419"/>
                </a:lnTo>
                <a:lnTo>
                  <a:pt x="214783" y="152981"/>
                </a:lnTo>
                <a:lnTo>
                  <a:pt x="219690" y="136249"/>
                </a:lnTo>
                <a:lnTo>
                  <a:pt x="221623" y="123631"/>
                </a:lnTo>
                <a:lnTo>
                  <a:pt x="222269" y="110308"/>
                </a:lnTo>
                <a:lnTo>
                  <a:pt x="221783" y="98617"/>
                </a:lnTo>
                <a:lnTo>
                  <a:pt x="220022" y="85699"/>
                </a:lnTo>
                <a:lnTo>
                  <a:pt x="216980" y="73342"/>
                </a:lnTo>
                <a:lnTo>
                  <a:pt x="212659" y="61556"/>
                </a:lnTo>
                <a:lnTo>
                  <a:pt x="207060" y="50353"/>
                </a:lnTo>
                <a:lnTo>
                  <a:pt x="202179" y="42693"/>
                </a:lnTo>
                <a:lnTo>
                  <a:pt x="194160" y="32865"/>
                </a:lnTo>
                <a:lnTo>
                  <a:pt x="184856" y="24252"/>
                </a:lnTo>
                <a:lnTo>
                  <a:pt x="174265" y="16852"/>
                </a:lnTo>
                <a:lnTo>
                  <a:pt x="162386" y="10668"/>
                </a:lnTo>
                <a:lnTo>
                  <a:pt x="151453" y="6643"/>
                </a:lnTo>
                <a:lnTo>
                  <a:pt x="140079" y="3751"/>
                </a:lnTo>
                <a:lnTo>
                  <a:pt x="127506" y="1674"/>
                </a:lnTo>
                <a:lnTo>
                  <a:pt x="113735" y="420"/>
                </a:lnTo>
                <a:lnTo>
                  <a:pt x="98766" y="0"/>
                </a:lnTo>
                <a:lnTo>
                  <a:pt x="0" y="0"/>
                </a:lnTo>
                <a:lnTo>
                  <a:pt x="0" y="5974"/>
                </a:lnTo>
                <a:lnTo>
                  <a:pt x="7321" y="597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8849" y="4750763"/>
            <a:ext cx="145353" cy="37551"/>
          </a:xfrm>
          <a:custGeom>
            <a:avLst/>
            <a:gdLst/>
            <a:ahLst/>
            <a:cxnLst/>
            <a:rect l="l" t="t" r="r" b="b"/>
            <a:pathLst>
              <a:path w="145353" h="37551">
                <a:moveTo>
                  <a:pt x="96975" y="25582"/>
                </a:moveTo>
                <a:lnTo>
                  <a:pt x="92745" y="24771"/>
                </a:lnTo>
                <a:lnTo>
                  <a:pt x="89817" y="23149"/>
                </a:lnTo>
                <a:lnTo>
                  <a:pt x="86292" y="20504"/>
                </a:lnTo>
                <a:lnTo>
                  <a:pt x="31077" y="0"/>
                </a:lnTo>
                <a:lnTo>
                  <a:pt x="31077" y="11329"/>
                </a:lnTo>
                <a:lnTo>
                  <a:pt x="30590" y="18135"/>
                </a:lnTo>
                <a:lnTo>
                  <a:pt x="29614" y="20397"/>
                </a:lnTo>
                <a:lnTo>
                  <a:pt x="27986" y="23853"/>
                </a:lnTo>
                <a:lnTo>
                  <a:pt x="25465" y="26585"/>
                </a:lnTo>
                <a:lnTo>
                  <a:pt x="22048" y="28569"/>
                </a:lnTo>
                <a:lnTo>
                  <a:pt x="18631" y="30574"/>
                </a:lnTo>
                <a:lnTo>
                  <a:pt x="13722" y="31577"/>
                </a:lnTo>
                <a:lnTo>
                  <a:pt x="0" y="31577"/>
                </a:lnTo>
                <a:lnTo>
                  <a:pt x="0" y="37551"/>
                </a:lnTo>
                <a:lnTo>
                  <a:pt x="106398" y="37483"/>
                </a:lnTo>
                <a:lnTo>
                  <a:pt x="120077" y="36869"/>
                </a:lnTo>
                <a:lnTo>
                  <a:pt x="130007" y="35610"/>
                </a:lnTo>
                <a:lnTo>
                  <a:pt x="145353" y="32115"/>
                </a:lnTo>
                <a:lnTo>
                  <a:pt x="139056" y="12593"/>
                </a:lnTo>
                <a:lnTo>
                  <a:pt x="128884" y="19811"/>
                </a:lnTo>
                <a:lnTo>
                  <a:pt x="116701" y="24139"/>
                </a:lnTo>
                <a:lnTo>
                  <a:pt x="102508" y="25582"/>
                </a:lnTo>
                <a:lnTo>
                  <a:pt x="96975" y="2558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94476" y="4632411"/>
            <a:ext cx="130642" cy="155904"/>
          </a:xfrm>
          <a:custGeom>
            <a:avLst/>
            <a:gdLst/>
            <a:ahLst/>
            <a:cxnLst/>
            <a:rect l="l" t="t" r="r" b="b"/>
            <a:pathLst>
              <a:path w="130642" h="155904">
                <a:moveTo>
                  <a:pt x="87079" y="8810"/>
                </a:moveTo>
                <a:lnTo>
                  <a:pt x="79488" y="15792"/>
                </a:lnTo>
                <a:lnTo>
                  <a:pt x="71176" y="25812"/>
                </a:lnTo>
                <a:lnTo>
                  <a:pt x="62146" y="38832"/>
                </a:lnTo>
                <a:lnTo>
                  <a:pt x="62146" y="4693"/>
                </a:lnTo>
                <a:lnTo>
                  <a:pt x="0" y="4693"/>
                </a:lnTo>
                <a:lnTo>
                  <a:pt x="0" y="10668"/>
                </a:lnTo>
                <a:lnTo>
                  <a:pt x="5191" y="11094"/>
                </a:lnTo>
                <a:lnTo>
                  <a:pt x="8838" y="12161"/>
                </a:lnTo>
                <a:lnTo>
                  <a:pt x="14522" y="17069"/>
                </a:lnTo>
                <a:lnTo>
                  <a:pt x="16475" y="22403"/>
                </a:lnTo>
                <a:lnTo>
                  <a:pt x="16904" y="27950"/>
                </a:lnTo>
                <a:lnTo>
                  <a:pt x="16904" y="133458"/>
                </a:lnTo>
                <a:lnTo>
                  <a:pt x="15745" y="141587"/>
                </a:lnTo>
                <a:lnTo>
                  <a:pt x="13407" y="144660"/>
                </a:lnTo>
                <a:lnTo>
                  <a:pt x="11090" y="147732"/>
                </a:lnTo>
                <a:lnTo>
                  <a:pt x="6607" y="149546"/>
                </a:lnTo>
                <a:lnTo>
                  <a:pt x="0" y="150079"/>
                </a:lnTo>
                <a:lnTo>
                  <a:pt x="0" y="155904"/>
                </a:lnTo>
                <a:lnTo>
                  <a:pt x="82160" y="155904"/>
                </a:lnTo>
                <a:lnTo>
                  <a:pt x="82160" y="150079"/>
                </a:lnTo>
                <a:lnTo>
                  <a:pt x="76090" y="149759"/>
                </a:lnTo>
                <a:lnTo>
                  <a:pt x="71778" y="148927"/>
                </a:lnTo>
                <a:lnTo>
                  <a:pt x="69225" y="147583"/>
                </a:lnTo>
                <a:lnTo>
                  <a:pt x="66672" y="146217"/>
                </a:lnTo>
                <a:lnTo>
                  <a:pt x="64741" y="144083"/>
                </a:lnTo>
                <a:lnTo>
                  <a:pt x="63454" y="141182"/>
                </a:lnTo>
                <a:lnTo>
                  <a:pt x="62682" y="139454"/>
                </a:lnTo>
                <a:lnTo>
                  <a:pt x="62317" y="135506"/>
                </a:lnTo>
                <a:lnTo>
                  <a:pt x="62317" y="129361"/>
                </a:lnTo>
                <a:lnTo>
                  <a:pt x="62146" y="120294"/>
                </a:lnTo>
                <a:lnTo>
                  <a:pt x="62146" y="85558"/>
                </a:lnTo>
                <a:lnTo>
                  <a:pt x="62548" y="75312"/>
                </a:lnTo>
                <a:lnTo>
                  <a:pt x="64273" y="62682"/>
                </a:lnTo>
                <a:lnTo>
                  <a:pt x="67359" y="50780"/>
                </a:lnTo>
                <a:lnTo>
                  <a:pt x="69632" y="44166"/>
                </a:lnTo>
                <a:lnTo>
                  <a:pt x="73000" y="38832"/>
                </a:lnTo>
                <a:lnTo>
                  <a:pt x="77441" y="35204"/>
                </a:lnTo>
                <a:lnTo>
                  <a:pt x="80273" y="32857"/>
                </a:lnTo>
                <a:lnTo>
                  <a:pt x="83254" y="31577"/>
                </a:lnTo>
                <a:lnTo>
                  <a:pt x="86386" y="31577"/>
                </a:lnTo>
                <a:lnTo>
                  <a:pt x="90141" y="32644"/>
                </a:lnTo>
                <a:lnTo>
                  <a:pt x="93380" y="34991"/>
                </a:lnTo>
                <a:lnTo>
                  <a:pt x="97627" y="38832"/>
                </a:lnTo>
                <a:lnTo>
                  <a:pt x="101853" y="42459"/>
                </a:lnTo>
                <a:lnTo>
                  <a:pt x="106830" y="44166"/>
                </a:lnTo>
                <a:lnTo>
                  <a:pt x="117578" y="44166"/>
                </a:lnTo>
                <a:lnTo>
                  <a:pt x="121846" y="42245"/>
                </a:lnTo>
                <a:lnTo>
                  <a:pt x="125365" y="38191"/>
                </a:lnTo>
                <a:lnTo>
                  <a:pt x="128883" y="34351"/>
                </a:lnTo>
                <a:lnTo>
                  <a:pt x="130642" y="28590"/>
                </a:lnTo>
                <a:lnTo>
                  <a:pt x="130642" y="14722"/>
                </a:lnTo>
                <a:lnTo>
                  <a:pt x="128840" y="9387"/>
                </a:lnTo>
                <a:lnTo>
                  <a:pt x="125193" y="5547"/>
                </a:lnTo>
                <a:lnTo>
                  <a:pt x="121568" y="1920"/>
                </a:lnTo>
                <a:lnTo>
                  <a:pt x="116719" y="0"/>
                </a:lnTo>
                <a:lnTo>
                  <a:pt x="103591" y="0"/>
                </a:lnTo>
                <a:lnTo>
                  <a:pt x="96254" y="2560"/>
                </a:lnTo>
                <a:lnTo>
                  <a:pt x="88660" y="7681"/>
                </a:lnTo>
                <a:lnTo>
                  <a:pt x="87079" y="881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44812" y="4637105"/>
            <a:ext cx="164343" cy="155754"/>
          </a:xfrm>
          <a:custGeom>
            <a:avLst/>
            <a:gdLst/>
            <a:ahLst/>
            <a:cxnLst/>
            <a:rect l="l" t="t" r="r" b="b"/>
            <a:pathLst>
              <a:path w="164343" h="155754">
                <a:moveTo>
                  <a:pt x="61996" y="0"/>
                </a:moveTo>
                <a:lnTo>
                  <a:pt x="0" y="0"/>
                </a:lnTo>
                <a:lnTo>
                  <a:pt x="0" y="5974"/>
                </a:lnTo>
                <a:lnTo>
                  <a:pt x="6735" y="6827"/>
                </a:lnTo>
                <a:lnTo>
                  <a:pt x="11155" y="8534"/>
                </a:lnTo>
                <a:lnTo>
                  <a:pt x="13257" y="11308"/>
                </a:lnTo>
                <a:lnTo>
                  <a:pt x="15381" y="14295"/>
                </a:lnTo>
                <a:lnTo>
                  <a:pt x="16432" y="21336"/>
                </a:lnTo>
                <a:lnTo>
                  <a:pt x="16432" y="92791"/>
                </a:lnTo>
                <a:lnTo>
                  <a:pt x="16764" y="107607"/>
                </a:lnTo>
                <a:lnTo>
                  <a:pt x="17905" y="120427"/>
                </a:lnTo>
                <a:lnTo>
                  <a:pt x="19864" y="129532"/>
                </a:lnTo>
                <a:lnTo>
                  <a:pt x="22138" y="136530"/>
                </a:lnTo>
                <a:lnTo>
                  <a:pt x="26600" y="142654"/>
                </a:lnTo>
                <a:lnTo>
                  <a:pt x="33271" y="147903"/>
                </a:lnTo>
                <a:lnTo>
                  <a:pt x="39943" y="153130"/>
                </a:lnTo>
                <a:lnTo>
                  <a:pt x="47558" y="155754"/>
                </a:lnTo>
                <a:lnTo>
                  <a:pt x="65149" y="155754"/>
                </a:lnTo>
                <a:lnTo>
                  <a:pt x="73279" y="153770"/>
                </a:lnTo>
                <a:lnTo>
                  <a:pt x="80552" y="149844"/>
                </a:lnTo>
                <a:lnTo>
                  <a:pt x="83136" y="148339"/>
                </a:lnTo>
                <a:lnTo>
                  <a:pt x="92736" y="141030"/>
                </a:lnTo>
                <a:lnTo>
                  <a:pt x="102347" y="130983"/>
                </a:lnTo>
                <a:lnTo>
                  <a:pt x="102347" y="151210"/>
                </a:lnTo>
                <a:lnTo>
                  <a:pt x="164343" y="151210"/>
                </a:lnTo>
                <a:lnTo>
                  <a:pt x="164343" y="145385"/>
                </a:lnTo>
                <a:lnTo>
                  <a:pt x="157736" y="144638"/>
                </a:lnTo>
                <a:lnTo>
                  <a:pt x="153338" y="142825"/>
                </a:lnTo>
                <a:lnTo>
                  <a:pt x="151171" y="139966"/>
                </a:lnTo>
                <a:lnTo>
                  <a:pt x="148983" y="137107"/>
                </a:lnTo>
                <a:lnTo>
                  <a:pt x="147911" y="129895"/>
                </a:lnTo>
                <a:lnTo>
                  <a:pt x="147911" y="0"/>
                </a:lnTo>
                <a:lnTo>
                  <a:pt x="85914" y="0"/>
                </a:lnTo>
                <a:lnTo>
                  <a:pt x="85914" y="5974"/>
                </a:lnTo>
                <a:lnTo>
                  <a:pt x="92650" y="6827"/>
                </a:lnTo>
                <a:lnTo>
                  <a:pt x="97070" y="8534"/>
                </a:lnTo>
                <a:lnTo>
                  <a:pt x="99172" y="11308"/>
                </a:lnTo>
                <a:lnTo>
                  <a:pt x="101296" y="14295"/>
                </a:lnTo>
                <a:lnTo>
                  <a:pt x="102347" y="21336"/>
                </a:lnTo>
                <a:lnTo>
                  <a:pt x="102347" y="113658"/>
                </a:lnTo>
                <a:lnTo>
                  <a:pt x="96276" y="122192"/>
                </a:lnTo>
                <a:lnTo>
                  <a:pt x="91063" y="127847"/>
                </a:lnTo>
                <a:lnTo>
                  <a:pt x="86730" y="130663"/>
                </a:lnTo>
                <a:lnTo>
                  <a:pt x="80058" y="133735"/>
                </a:lnTo>
                <a:lnTo>
                  <a:pt x="73215" y="133735"/>
                </a:lnTo>
                <a:lnTo>
                  <a:pt x="70641" y="132925"/>
                </a:lnTo>
                <a:lnTo>
                  <a:pt x="68431" y="131303"/>
                </a:lnTo>
                <a:lnTo>
                  <a:pt x="64570" y="127313"/>
                </a:lnTo>
                <a:lnTo>
                  <a:pt x="63540" y="124177"/>
                </a:lnTo>
                <a:lnTo>
                  <a:pt x="62510" y="121062"/>
                </a:lnTo>
                <a:lnTo>
                  <a:pt x="61996" y="114106"/>
                </a:lnTo>
                <a:lnTo>
                  <a:pt x="61996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37060" y="4956274"/>
            <a:ext cx="918822" cy="229173"/>
          </a:xfrm>
          <a:custGeom>
            <a:avLst/>
            <a:gdLst/>
            <a:ahLst/>
            <a:cxnLst/>
            <a:rect l="l" t="t" r="r" b="b"/>
            <a:pathLst>
              <a:path w="918822" h="229173">
                <a:moveTo>
                  <a:pt x="873161" y="70334"/>
                </a:moveTo>
                <a:lnTo>
                  <a:pt x="860409" y="68788"/>
                </a:lnTo>
                <a:lnTo>
                  <a:pt x="857955" y="68832"/>
                </a:lnTo>
                <a:lnTo>
                  <a:pt x="847731" y="82059"/>
                </a:lnTo>
                <a:lnTo>
                  <a:pt x="852343" y="79306"/>
                </a:lnTo>
                <a:lnTo>
                  <a:pt x="861782" y="79306"/>
                </a:lnTo>
                <a:lnTo>
                  <a:pt x="864806" y="80267"/>
                </a:lnTo>
                <a:lnTo>
                  <a:pt x="867080" y="82208"/>
                </a:lnTo>
                <a:lnTo>
                  <a:pt x="871113" y="85558"/>
                </a:lnTo>
                <a:lnTo>
                  <a:pt x="874052" y="90465"/>
                </a:lnTo>
                <a:lnTo>
                  <a:pt x="875961" y="96952"/>
                </a:lnTo>
                <a:lnTo>
                  <a:pt x="877378" y="104010"/>
                </a:lnTo>
                <a:lnTo>
                  <a:pt x="878453" y="116312"/>
                </a:lnTo>
                <a:lnTo>
                  <a:pt x="878814" y="132711"/>
                </a:lnTo>
                <a:lnTo>
                  <a:pt x="834538" y="132711"/>
                </a:lnTo>
                <a:lnTo>
                  <a:pt x="834575" y="123961"/>
                </a:lnTo>
                <a:lnTo>
                  <a:pt x="835891" y="109746"/>
                </a:lnTo>
                <a:lnTo>
                  <a:pt x="833454" y="74900"/>
                </a:lnTo>
                <a:lnTo>
                  <a:pt x="822414" y="81767"/>
                </a:lnTo>
                <a:lnTo>
                  <a:pt x="812185" y="91191"/>
                </a:lnTo>
                <a:lnTo>
                  <a:pt x="804682" y="100918"/>
                </a:lnTo>
                <a:lnTo>
                  <a:pt x="798954" y="111717"/>
                </a:lnTo>
                <a:lnTo>
                  <a:pt x="794864" y="123743"/>
                </a:lnTo>
                <a:lnTo>
                  <a:pt x="792409" y="136999"/>
                </a:lnTo>
                <a:lnTo>
                  <a:pt x="791591" y="151487"/>
                </a:lnTo>
                <a:lnTo>
                  <a:pt x="791630" y="154732"/>
                </a:lnTo>
                <a:lnTo>
                  <a:pt x="792763" y="168556"/>
                </a:lnTo>
                <a:lnTo>
                  <a:pt x="795465" y="181254"/>
                </a:lnTo>
                <a:lnTo>
                  <a:pt x="799735" y="192826"/>
                </a:lnTo>
                <a:lnTo>
                  <a:pt x="805578" y="203270"/>
                </a:lnTo>
                <a:lnTo>
                  <a:pt x="809823" y="208912"/>
                </a:lnTo>
                <a:lnTo>
                  <a:pt x="819168" y="217774"/>
                </a:lnTo>
                <a:lnTo>
                  <a:pt x="830121" y="224106"/>
                </a:lnTo>
                <a:lnTo>
                  <a:pt x="842682" y="227906"/>
                </a:lnTo>
                <a:lnTo>
                  <a:pt x="856848" y="229173"/>
                </a:lnTo>
                <a:lnTo>
                  <a:pt x="868157" y="228241"/>
                </a:lnTo>
                <a:lnTo>
                  <a:pt x="880406" y="224762"/>
                </a:lnTo>
                <a:lnTo>
                  <a:pt x="891493" y="218718"/>
                </a:lnTo>
                <a:lnTo>
                  <a:pt x="895922" y="215259"/>
                </a:lnTo>
                <a:lnTo>
                  <a:pt x="903974" y="206924"/>
                </a:lnTo>
                <a:lnTo>
                  <a:pt x="911609" y="196235"/>
                </a:lnTo>
                <a:lnTo>
                  <a:pt x="918822" y="183193"/>
                </a:lnTo>
                <a:lnTo>
                  <a:pt x="913309" y="179651"/>
                </a:lnTo>
                <a:lnTo>
                  <a:pt x="912933" y="180227"/>
                </a:lnTo>
                <a:lnTo>
                  <a:pt x="904295" y="191754"/>
                </a:lnTo>
                <a:lnTo>
                  <a:pt x="896212" y="199152"/>
                </a:lnTo>
                <a:lnTo>
                  <a:pt x="890892" y="202758"/>
                </a:lnTo>
                <a:lnTo>
                  <a:pt x="884993" y="204572"/>
                </a:lnTo>
                <a:lnTo>
                  <a:pt x="878471" y="204572"/>
                </a:lnTo>
                <a:lnTo>
                  <a:pt x="873600" y="204236"/>
                </a:lnTo>
                <a:lnTo>
                  <a:pt x="861727" y="200065"/>
                </a:lnTo>
                <a:lnTo>
                  <a:pt x="851463" y="191130"/>
                </a:lnTo>
                <a:lnTo>
                  <a:pt x="845160" y="181952"/>
                </a:lnTo>
                <a:lnTo>
                  <a:pt x="840209" y="170768"/>
                </a:lnTo>
                <a:lnTo>
                  <a:pt x="836941" y="157968"/>
                </a:lnTo>
                <a:lnTo>
                  <a:pt x="835353" y="143550"/>
                </a:lnTo>
                <a:lnTo>
                  <a:pt x="918822" y="143550"/>
                </a:lnTo>
                <a:lnTo>
                  <a:pt x="918177" y="133762"/>
                </a:lnTo>
                <a:lnTo>
                  <a:pt x="915963" y="119688"/>
                </a:lnTo>
                <a:lnTo>
                  <a:pt x="912284" y="107309"/>
                </a:lnTo>
                <a:lnTo>
                  <a:pt x="907138" y="96623"/>
                </a:lnTo>
                <a:lnTo>
                  <a:pt x="900524" y="87628"/>
                </a:lnTo>
                <a:lnTo>
                  <a:pt x="895635" y="82709"/>
                </a:lnTo>
                <a:lnTo>
                  <a:pt x="884903" y="74973"/>
                </a:lnTo>
                <a:lnTo>
                  <a:pt x="873161" y="70334"/>
                </a:lnTo>
                <a:close/>
              </a:path>
              <a:path w="918822" h="229173">
                <a:moveTo>
                  <a:pt x="845302" y="70588"/>
                </a:moveTo>
                <a:lnTo>
                  <a:pt x="833454" y="74900"/>
                </a:lnTo>
                <a:lnTo>
                  <a:pt x="835891" y="109746"/>
                </a:lnTo>
                <a:lnTo>
                  <a:pt x="839085" y="97612"/>
                </a:lnTo>
                <a:lnTo>
                  <a:pt x="844148" y="87564"/>
                </a:lnTo>
                <a:lnTo>
                  <a:pt x="847731" y="82059"/>
                </a:lnTo>
                <a:lnTo>
                  <a:pt x="857955" y="68832"/>
                </a:lnTo>
                <a:lnTo>
                  <a:pt x="845302" y="70588"/>
                </a:lnTo>
                <a:close/>
              </a:path>
              <a:path w="918822" h="229173">
                <a:moveTo>
                  <a:pt x="234313" y="224628"/>
                </a:moveTo>
                <a:lnTo>
                  <a:pt x="234313" y="218632"/>
                </a:lnTo>
                <a:lnTo>
                  <a:pt x="227577" y="218099"/>
                </a:lnTo>
                <a:lnTo>
                  <a:pt x="222364" y="216157"/>
                </a:lnTo>
                <a:lnTo>
                  <a:pt x="213615" y="206682"/>
                </a:lnTo>
                <a:lnTo>
                  <a:pt x="207266" y="195850"/>
                </a:lnTo>
                <a:lnTo>
                  <a:pt x="199968" y="180611"/>
                </a:lnTo>
                <a:lnTo>
                  <a:pt x="120405" y="661"/>
                </a:lnTo>
                <a:lnTo>
                  <a:pt x="117314" y="661"/>
                </a:lnTo>
                <a:lnTo>
                  <a:pt x="38398" y="175747"/>
                </a:lnTo>
                <a:lnTo>
                  <a:pt x="31306" y="190586"/>
                </a:lnTo>
                <a:lnTo>
                  <a:pt x="25018" y="201616"/>
                </a:lnTo>
                <a:lnTo>
                  <a:pt x="19525" y="208860"/>
                </a:lnTo>
                <a:lnTo>
                  <a:pt x="14426" y="214195"/>
                </a:lnTo>
                <a:lnTo>
                  <a:pt x="7917" y="217459"/>
                </a:lnTo>
                <a:lnTo>
                  <a:pt x="0" y="218632"/>
                </a:lnTo>
                <a:lnTo>
                  <a:pt x="0" y="224628"/>
                </a:lnTo>
                <a:lnTo>
                  <a:pt x="73382" y="224628"/>
                </a:lnTo>
                <a:lnTo>
                  <a:pt x="73382" y="218632"/>
                </a:lnTo>
                <a:lnTo>
                  <a:pt x="61884" y="217779"/>
                </a:lnTo>
                <a:lnTo>
                  <a:pt x="54670" y="216478"/>
                </a:lnTo>
                <a:lnTo>
                  <a:pt x="51742" y="214749"/>
                </a:lnTo>
                <a:lnTo>
                  <a:pt x="46752" y="211848"/>
                </a:lnTo>
                <a:lnTo>
                  <a:pt x="44257" y="207324"/>
                </a:lnTo>
                <a:lnTo>
                  <a:pt x="44257" y="196528"/>
                </a:lnTo>
                <a:lnTo>
                  <a:pt x="45776" y="190639"/>
                </a:lnTo>
                <a:lnTo>
                  <a:pt x="48813" y="183534"/>
                </a:lnTo>
                <a:lnTo>
                  <a:pt x="58087" y="162155"/>
                </a:lnTo>
                <a:lnTo>
                  <a:pt x="63783" y="150186"/>
                </a:lnTo>
                <a:lnTo>
                  <a:pt x="97625" y="74613"/>
                </a:lnTo>
                <a:lnTo>
                  <a:pt x="130494" y="150186"/>
                </a:lnTo>
                <a:lnTo>
                  <a:pt x="136026" y="162155"/>
                </a:lnTo>
                <a:lnTo>
                  <a:pt x="147741" y="189508"/>
                </a:lnTo>
                <a:lnTo>
                  <a:pt x="150779" y="196635"/>
                </a:lnTo>
                <a:lnTo>
                  <a:pt x="152405" y="200689"/>
                </a:lnTo>
                <a:lnTo>
                  <a:pt x="153274" y="203697"/>
                </a:lnTo>
                <a:lnTo>
                  <a:pt x="153600" y="207644"/>
                </a:lnTo>
                <a:lnTo>
                  <a:pt x="153600" y="210866"/>
                </a:lnTo>
                <a:lnTo>
                  <a:pt x="150019" y="215091"/>
                </a:lnTo>
                <a:lnTo>
                  <a:pt x="146548" y="217459"/>
                </a:lnTo>
                <a:lnTo>
                  <a:pt x="140527" y="218632"/>
                </a:lnTo>
                <a:lnTo>
                  <a:pt x="127566" y="218632"/>
                </a:lnTo>
                <a:lnTo>
                  <a:pt x="127566" y="224628"/>
                </a:lnTo>
                <a:lnTo>
                  <a:pt x="234313" y="224628"/>
                </a:lnTo>
                <a:close/>
              </a:path>
              <a:path w="918822" h="229173">
                <a:moveTo>
                  <a:pt x="63783" y="150186"/>
                </a:moveTo>
                <a:lnTo>
                  <a:pt x="58087" y="162155"/>
                </a:lnTo>
                <a:lnTo>
                  <a:pt x="136026" y="162155"/>
                </a:lnTo>
                <a:lnTo>
                  <a:pt x="130494" y="150186"/>
                </a:lnTo>
                <a:lnTo>
                  <a:pt x="63783" y="150186"/>
                </a:lnTo>
                <a:close/>
              </a:path>
              <a:path w="918822" h="229173">
                <a:moveTo>
                  <a:pt x="308665" y="167425"/>
                </a:moveTo>
                <a:lnTo>
                  <a:pt x="307613" y="164281"/>
                </a:lnTo>
                <a:lnTo>
                  <a:pt x="304400" y="152059"/>
                </a:lnTo>
                <a:lnTo>
                  <a:pt x="302468" y="139485"/>
                </a:lnTo>
                <a:lnTo>
                  <a:pt x="301822" y="126566"/>
                </a:lnTo>
                <a:lnTo>
                  <a:pt x="301828" y="125233"/>
                </a:lnTo>
                <a:lnTo>
                  <a:pt x="302866" y="110148"/>
                </a:lnTo>
                <a:lnTo>
                  <a:pt x="305690" y="97860"/>
                </a:lnTo>
                <a:lnTo>
                  <a:pt x="310295" y="88374"/>
                </a:lnTo>
                <a:lnTo>
                  <a:pt x="313985" y="82870"/>
                </a:lnTo>
                <a:lnTo>
                  <a:pt x="318426" y="80117"/>
                </a:lnTo>
                <a:lnTo>
                  <a:pt x="326985" y="80117"/>
                </a:lnTo>
                <a:lnTo>
                  <a:pt x="329924" y="81461"/>
                </a:lnTo>
                <a:lnTo>
                  <a:pt x="332412" y="84150"/>
                </a:lnTo>
                <a:lnTo>
                  <a:pt x="334922" y="86860"/>
                </a:lnTo>
                <a:lnTo>
                  <a:pt x="336488" y="91596"/>
                </a:lnTo>
                <a:lnTo>
                  <a:pt x="337132" y="98402"/>
                </a:lnTo>
                <a:lnTo>
                  <a:pt x="338118" y="109199"/>
                </a:lnTo>
                <a:lnTo>
                  <a:pt x="340693" y="116688"/>
                </a:lnTo>
                <a:lnTo>
                  <a:pt x="344876" y="120891"/>
                </a:lnTo>
                <a:lnTo>
                  <a:pt x="349037" y="125094"/>
                </a:lnTo>
                <a:lnTo>
                  <a:pt x="354336" y="127206"/>
                </a:lnTo>
                <a:lnTo>
                  <a:pt x="366800" y="127206"/>
                </a:lnTo>
                <a:lnTo>
                  <a:pt x="375466" y="121702"/>
                </a:lnTo>
                <a:lnTo>
                  <a:pt x="381065" y="113125"/>
                </a:lnTo>
                <a:lnTo>
                  <a:pt x="381065" y="106980"/>
                </a:lnTo>
                <a:lnTo>
                  <a:pt x="376485" y="91170"/>
                </a:lnTo>
                <a:lnTo>
                  <a:pt x="367164" y="80608"/>
                </a:lnTo>
                <a:lnTo>
                  <a:pt x="356085" y="73710"/>
                </a:lnTo>
                <a:lnTo>
                  <a:pt x="343878" y="70017"/>
                </a:lnTo>
                <a:lnTo>
                  <a:pt x="329645" y="68788"/>
                </a:lnTo>
                <a:lnTo>
                  <a:pt x="317447" y="69711"/>
                </a:lnTo>
                <a:lnTo>
                  <a:pt x="304804" y="72992"/>
                </a:lnTo>
                <a:lnTo>
                  <a:pt x="293431" y="78650"/>
                </a:lnTo>
                <a:lnTo>
                  <a:pt x="283327" y="86686"/>
                </a:lnTo>
                <a:lnTo>
                  <a:pt x="274492" y="97101"/>
                </a:lnTo>
                <a:lnTo>
                  <a:pt x="271139" y="102190"/>
                </a:lnTo>
                <a:lnTo>
                  <a:pt x="265342" y="113398"/>
                </a:lnTo>
                <a:lnTo>
                  <a:pt x="261201" y="125351"/>
                </a:lnTo>
                <a:lnTo>
                  <a:pt x="258716" y="138048"/>
                </a:lnTo>
                <a:lnTo>
                  <a:pt x="257888" y="151487"/>
                </a:lnTo>
                <a:lnTo>
                  <a:pt x="258157" y="159118"/>
                </a:lnTo>
                <a:lnTo>
                  <a:pt x="260011" y="172259"/>
                </a:lnTo>
                <a:lnTo>
                  <a:pt x="263625" y="184510"/>
                </a:lnTo>
                <a:lnTo>
                  <a:pt x="268996" y="195871"/>
                </a:lnTo>
                <a:lnTo>
                  <a:pt x="276122" y="206343"/>
                </a:lnTo>
                <a:lnTo>
                  <a:pt x="287761" y="217696"/>
                </a:lnTo>
                <a:lnTo>
                  <a:pt x="298733" y="224071"/>
                </a:lnTo>
                <a:lnTo>
                  <a:pt x="311071" y="227897"/>
                </a:lnTo>
                <a:lnTo>
                  <a:pt x="324775" y="229173"/>
                </a:lnTo>
                <a:lnTo>
                  <a:pt x="334861" y="228384"/>
                </a:lnTo>
                <a:lnTo>
                  <a:pt x="347123" y="225137"/>
                </a:lnTo>
                <a:lnTo>
                  <a:pt x="358862" y="219379"/>
                </a:lnTo>
                <a:lnTo>
                  <a:pt x="369908" y="210810"/>
                </a:lnTo>
                <a:lnTo>
                  <a:pt x="378300" y="201188"/>
                </a:lnTo>
                <a:lnTo>
                  <a:pt x="385634" y="189508"/>
                </a:lnTo>
                <a:lnTo>
                  <a:pt x="380572" y="185625"/>
                </a:lnTo>
                <a:lnTo>
                  <a:pt x="374072" y="192538"/>
                </a:lnTo>
                <a:lnTo>
                  <a:pt x="368430" y="197232"/>
                </a:lnTo>
                <a:lnTo>
                  <a:pt x="363668" y="199707"/>
                </a:lnTo>
                <a:lnTo>
                  <a:pt x="358884" y="202182"/>
                </a:lnTo>
                <a:lnTo>
                  <a:pt x="353843" y="203441"/>
                </a:lnTo>
                <a:lnTo>
                  <a:pt x="340392" y="203441"/>
                </a:lnTo>
                <a:lnTo>
                  <a:pt x="333335" y="201115"/>
                </a:lnTo>
                <a:lnTo>
                  <a:pt x="327371" y="196464"/>
                </a:lnTo>
                <a:lnTo>
                  <a:pt x="321438" y="190717"/>
                </a:lnTo>
                <a:lnTo>
                  <a:pt x="314367" y="180415"/>
                </a:lnTo>
                <a:lnTo>
                  <a:pt x="308665" y="167425"/>
                </a:lnTo>
                <a:close/>
              </a:path>
              <a:path w="918822" h="229173">
                <a:moveTo>
                  <a:pt x="424389" y="67401"/>
                </a:moveTo>
                <a:lnTo>
                  <a:pt x="414504" y="75652"/>
                </a:lnTo>
                <a:lnTo>
                  <a:pt x="403697" y="83680"/>
                </a:lnTo>
                <a:lnTo>
                  <a:pt x="403697" y="89335"/>
                </a:lnTo>
                <a:lnTo>
                  <a:pt x="423540" y="89335"/>
                </a:lnTo>
                <a:lnTo>
                  <a:pt x="423575" y="177840"/>
                </a:lnTo>
                <a:lnTo>
                  <a:pt x="424074" y="192743"/>
                </a:lnTo>
                <a:lnTo>
                  <a:pt x="425170" y="200838"/>
                </a:lnTo>
                <a:lnTo>
                  <a:pt x="427015" y="207431"/>
                </a:lnTo>
                <a:lnTo>
                  <a:pt x="431263" y="213384"/>
                </a:lnTo>
                <a:lnTo>
                  <a:pt x="437934" y="218718"/>
                </a:lnTo>
                <a:lnTo>
                  <a:pt x="449245" y="224796"/>
                </a:lnTo>
                <a:lnTo>
                  <a:pt x="462432" y="226740"/>
                </a:lnTo>
                <a:lnTo>
                  <a:pt x="464752" y="226691"/>
                </a:lnTo>
                <a:lnTo>
                  <a:pt x="477710" y="224307"/>
                </a:lnTo>
                <a:lnTo>
                  <a:pt x="488775" y="218338"/>
                </a:lnTo>
                <a:lnTo>
                  <a:pt x="497948" y="208786"/>
                </a:lnTo>
                <a:lnTo>
                  <a:pt x="505229" y="195653"/>
                </a:lnTo>
                <a:lnTo>
                  <a:pt x="500338" y="192111"/>
                </a:lnTo>
                <a:lnTo>
                  <a:pt x="500172" y="192392"/>
                </a:lnTo>
                <a:lnTo>
                  <a:pt x="490532" y="204183"/>
                </a:lnTo>
                <a:lnTo>
                  <a:pt x="480323" y="208114"/>
                </a:lnTo>
                <a:lnTo>
                  <a:pt x="478586" y="208114"/>
                </a:lnTo>
                <a:lnTo>
                  <a:pt x="474639" y="205767"/>
                </a:lnTo>
                <a:lnTo>
                  <a:pt x="471120" y="202161"/>
                </a:lnTo>
                <a:lnTo>
                  <a:pt x="469512" y="197083"/>
                </a:lnTo>
                <a:lnTo>
                  <a:pt x="469104" y="191450"/>
                </a:lnTo>
                <a:lnTo>
                  <a:pt x="469104" y="89335"/>
                </a:lnTo>
                <a:lnTo>
                  <a:pt x="505229" y="89335"/>
                </a:lnTo>
                <a:lnTo>
                  <a:pt x="505229" y="73311"/>
                </a:lnTo>
                <a:lnTo>
                  <a:pt x="469104" y="73311"/>
                </a:lnTo>
                <a:lnTo>
                  <a:pt x="469104" y="17965"/>
                </a:lnTo>
                <a:lnTo>
                  <a:pt x="463720" y="17965"/>
                </a:lnTo>
                <a:lnTo>
                  <a:pt x="461029" y="22724"/>
                </a:lnTo>
                <a:lnTo>
                  <a:pt x="454179" y="33591"/>
                </a:lnTo>
                <a:lnTo>
                  <a:pt x="446701" y="43819"/>
                </a:lnTo>
                <a:lnTo>
                  <a:pt x="438599" y="53404"/>
                </a:lnTo>
                <a:lnTo>
                  <a:pt x="433356" y="58928"/>
                </a:lnTo>
                <a:lnTo>
                  <a:pt x="424389" y="67401"/>
                </a:lnTo>
                <a:close/>
              </a:path>
              <a:path w="918822" h="229173">
                <a:moveTo>
                  <a:pt x="584794" y="25091"/>
                </a:moveTo>
                <a:lnTo>
                  <a:pt x="584794" y="18178"/>
                </a:lnTo>
                <a:lnTo>
                  <a:pt x="582349" y="12268"/>
                </a:lnTo>
                <a:lnTo>
                  <a:pt x="577458" y="7361"/>
                </a:lnTo>
                <a:lnTo>
                  <a:pt x="572588" y="2453"/>
                </a:lnTo>
                <a:lnTo>
                  <a:pt x="566624" y="0"/>
                </a:lnTo>
                <a:lnTo>
                  <a:pt x="552616" y="0"/>
                </a:lnTo>
                <a:lnTo>
                  <a:pt x="546717" y="2453"/>
                </a:lnTo>
                <a:lnTo>
                  <a:pt x="541826" y="7361"/>
                </a:lnTo>
                <a:lnTo>
                  <a:pt x="536956" y="12268"/>
                </a:lnTo>
                <a:lnTo>
                  <a:pt x="534511" y="18178"/>
                </a:lnTo>
                <a:lnTo>
                  <a:pt x="534511" y="32004"/>
                </a:lnTo>
                <a:lnTo>
                  <a:pt x="536956" y="37871"/>
                </a:lnTo>
                <a:lnTo>
                  <a:pt x="541826" y="42736"/>
                </a:lnTo>
                <a:lnTo>
                  <a:pt x="546717" y="47579"/>
                </a:lnTo>
                <a:lnTo>
                  <a:pt x="552616" y="50012"/>
                </a:lnTo>
                <a:lnTo>
                  <a:pt x="566517" y="50012"/>
                </a:lnTo>
                <a:lnTo>
                  <a:pt x="572438" y="47579"/>
                </a:lnTo>
                <a:lnTo>
                  <a:pt x="577372" y="42736"/>
                </a:lnTo>
                <a:lnTo>
                  <a:pt x="582327" y="37871"/>
                </a:lnTo>
                <a:lnTo>
                  <a:pt x="584794" y="32004"/>
                </a:lnTo>
                <a:lnTo>
                  <a:pt x="584794" y="25091"/>
                </a:lnTo>
                <a:close/>
              </a:path>
              <a:path w="918822" h="229173">
                <a:moveTo>
                  <a:pt x="582349" y="73311"/>
                </a:moveTo>
                <a:lnTo>
                  <a:pt x="518572" y="73311"/>
                </a:lnTo>
                <a:lnTo>
                  <a:pt x="518572" y="79306"/>
                </a:lnTo>
                <a:lnTo>
                  <a:pt x="525716" y="79733"/>
                </a:lnTo>
                <a:lnTo>
                  <a:pt x="530542" y="81440"/>
                </a:lnTo>
                <a:lnTo>
                  <a:pt x="533052" y="84406"/>
                </a:lnTo>
                <a:lnTo>
                  <a:pt x="535541" y="87372"/>
                </a:lnTo>
                <a:lnTo>
                  <a:pt x="536785" y="94199"/>
                </a:lnTo>
                <a:lnTo>
                  <a:pt x="536785" y="203910"/>
                </a:lnTo>
                <a:lnTo>
                  <a:pt x="535691" y="210503"/>
                </a:lnTo>
                <a:lnTo>
                  <a:pt x="530285" y="216648"/>
                </a:lnTo>
                <a:lnTo>
                  <a:pt x="525287" y="218590"/>
                </a:lnTo>
                <a:lnTo>
                  <a:pt x="518572" y="218803"/>
                </a:lnTo>
                <a:lnTo>
                  <a:pt x="518572" y="224628"/>
                </a:lnTo>
                <a:lnTo>
                  <a:pt x="600733" y="224628"/>
                </a:lnTo>
                <a:lnTo>
                  <a:pt x="600733" y="218803"/>
                </a:lnTo>
                <a:lnTo>
                  <a:pt x="593461" y="218376"/>
                </a:lnTo>
                <a:lnTo>
                  <a:pt x="588591" y="216670"/>
                </a:lnTo>
                <a:lnTo>
                  <a:pt x="586081" y="213704"/>
                </a:lnTo>
                <a:lnTo>
                  <a:pt x="583593" y="210738"/>
                </a:lnTo>
                <a:lnTo>
                  <a:pt x="582349" y="203910"/>
                </a:lnTo>
                <a:lnTo>
                  <a:pt x="582349" y="73311"/>
                </a:lnTo>
                <a:close/>
              </a:path>
              <a:path w="918822" h="229173">
                <a:moveTo>
                  <a:pt x="691046" y="73311"/>
                </a:moveTo>
                <a:lnTo>
                  <a:pt x="610172" y="73311"/>
                </a:lnTo>
                <a:lnTo>
                  <a:pt x="610172" y="79306"/>
                </a:lnTo>
                <a:lnTo>
                  <a:pt x="615041" y="80267"/>
                </a:lnTo>
                <a:lnTo>
                  <a:pt x="618731" y="82166"/>
                </a:lnTo>
                <a:lnTo>
                  <a:pt x="623094" y="87297"/>
                </a:lnTo>
                <a:lnTo>
                  <a:pt x="628694" y="96873"/>
                </a:lnTo>
                <a:lnTo>
                  <a:pt x="635721" y="111823"/>
                </a:lnTo>
                <a:lnTo>
                  <a:pt x="686970" y="229173"/>
                </a:lnTo>
                <a:lnTo>
                  <a:pt x="694607" y="229173"/>
                </a:lnTo>
                <a:lnTo>
                  <a:pt x="745383" y="110372"/>
                </a:lnTo>
                <a:lnTo>
                  <a:pt x="747643" y="105178"/>
                </a:lnTo>
                <a:lnTo>
                  <a:pt x="754207" y="91686"/>
                </a:lnTo>
                <a:lnTo>
                  <a:pt x="759048" y="84641"/>
                </a:lnTo>
                <a:lnTo>
                  <a:pt x="765999" y="79947"/>
                </a:lnTo>
                <a:lnTo>
                  <a:pt x="770761" y="79306"/>
                </a:lnTo>
                <a:lnTo>
                  <a:pt x="770761" y="73311"/>
                </a:lnTo>
                <a:lnTo>
                  <a:pt x="720971" y="73311"/>
                </a:lnTo>
                <a:lnTo>
                  <a:pt x="720971" y="79306"/>
                </a:lnTo>
                <a:lnTo>
                  <a:pt x="727149" y="79520"/>
                </a:lnTo>
                <a:lnTo>
                  <a:pt x="731461" y="80672"/>
                </a:lnTo>
                <a:lnTo>
                  <a:pt x="736352" y="84897"/>
                </a:lnTo>
                <a:lnTo>
                  <a:pt x="737575" y="87606"/>
                </a:lnTo>
                <a:lnTo>
                  <a:pt x="737575" y="90956"/>
                </a:lnTo>
                <a:lnTo>
                  <a:pt x="737293" y="94519"/>
                </a:lnTo>
                <a:lnTo>
                  <a:pt x="734569" y="105562"/>
                </a:lnTo>
                <a:lnTo>
                  <a:pt x="728951" y="120742"/>
                </a:lnTo>
                <a:lnTo>
                  <a:pt x="708937" y="169772"/>
                </a:lnTo>
                <a:lnTo>
                  <a:pt x="683881" y="112975"/>
                </a:lnTo>
                <a:lnTo>
                  <a:pt x="679097" y="101966"/>
                </a:lnTo>
                <a:lnTo>
                  <a:pt x="676716" y="94455"/>
                </a:lnTo>
                <a:lnTo>
                  <a:pt x="676716" y="87244"/>
                </a:lnTo>
                <a:lnTo>
                  <a:pt x="678024" y="84427"/>
                </a:lnTo>
                <a:lnTo>
                  <a:pt x="680620" y="82059"/>
                </a:lnTo>
                <a:lnTo>
                  <a:pt x="682465" y="80224"/>
                </a:lnTo>
                <a:lnTo>
                  <a:pt x="685940" y="79306"/>
                </a:lnTo>
                <a:lnTo>
                  <a:pt x="691046" y="79306"/>
                </a:lnTo>
                <a:lnTo>
                  <a:pt x="691046" y="7331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48104" y="4805341"/>
            <a:ext cx="3295446" cy="0"/>
          </a:xfrm>
          <a:custGeom>
            <a:avLst/>
            <a:gdLst/>
            <a:ahLst/>
            <a:cxnLst/>
            <a:rect l="l" t="t" r="r" b="b"/>
            <a:pathLst>
              <a:path w="3295446">
                <a:moveTo>
                  <a:pt x="0" y="0"/>
                </a:moveTo>
                <a:lnTo>
                  <a:pt x="3295446" y="0"/>
                </a:lnTo>
              </a:path>
            </a:pathLst>
          </a:custGeom>
          <a:ln w="2175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14204" y="4859019"/>
            <a:ext cx="357" cy="89"/>
          </a:xfrm>
          <a:custGeom>
            <a:avLst/>
            <a:gdLst/>
            <a:ahLst/>
            <a:cxnLst/>
            <a:rect l="l" t="t" r="r" b="b"/>
            <a:pathLst>
              <a:path w="357" h="89">
                <a:moveTo>
                  <a:pt x="357" y="0"/>
                </a:moveTo>
                <a:lnTo>
                  <a:pt x="0" y="89"/>
                </a:lnTo>
              </a:path>
            </a:pathLst>
          </a:custGeom>
          <a:ln w="298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28277" y="4805224"/>
            <a:ext cx="446" cy="117"/>
          </a:xfrm>
          <a:custGeom>
            <a:avLst/>
            <a:gdLst/>
            <a:ahLst/>
            <a:cxnLst/>
            <a:rect l="l" t="t" r="r" b="b"/>
            <a:pathLst>
              <a:path w="446" h="117">
                <a:moveTo>
                  <a:pt x="0" y="0"/>
                </a:moveTo>
                <a:lnTo>
                  <a:pt x="446" y="117"/>
                </a:lnTo>
              </a:path>
            </a:pathLst>
          </a:custGeom>
          <a:ln w="298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14204" y="4748992"/>
            <a:ext cx="214519" cy="110116"/>
          </a:xfrm>
          <a:custGeom>
            <a:avLst/>
            <a:gdLst/>
            <a:ahLst/>
            <a:cxnLst/>
            <a:rect l="l" t="t" r="r" b="b"/>
            <a:pathLst>
              <a:path w="214519" h="110116">
                <a:moveTo>
                  <a:pt x="214519" y="56349"/>
                </a:moveTo>
                <a:lnTo>
                  <a:pt x="214072" y="56231"/>
                </a:lnTo>
                <a:lnTo>
                  <a:pt x="210247" y="55227"/>
                </a:lnTo>
                <a:lnTo>
                  <a:pt x="202911" y="53299"/>
                </a:lnTo>
                <a:lnTo>
                  <a:pt x="192545" y="50577"/>
                </a:lnTo>
                <a:lnTo>
                  <a:pt x="179633" y="47185"/>
                </a:lnTo>
                <a:lnTo>
                  <a:pt x="164658" y="43251"/>
                </a:lnTo>
                <a:lnTo>
                  <a:pt x="148105" y="38903"/>
                </a:lnTo>
                <a:lnTo>
                  <a:pt x="130455" y="34267"/>
                </a:lnTo>
                <a:lnTo>
                  <a:pt x="112193" y="29470"/>
                </a:lnTo>
                <a:lnTo>
                  <a:pt x="93801" y="24639"/>
                </a:lnTo>
                <a:lnTo>
                  <a:pt x="75763" y="19901"/>
                </a:lnTo>
                <a:lnTo>
                  <a:pt x="58562" y="15383"/>
                </a:lnTo>
                <a:lnTo>
                  <a:pt x="42682" y="11211"/>
                </a:lnTo>
                <a:lnTo>
                  <a:pt x="28605" y="7513"/>
                </a:lnTo>
                <a:lnTo>
                  <a:pt x="16815" y="4417"/>
                </a:lnTo>
                <a:lnTo>
                  <a:pt x="7795" y="2047"/>
                </a:lnTo>
                <a:lnTo>
                  <a:pt x="2029" y="533"/>
                </a:lnTo>
                <a:lnTo>
                  <a:pt x="0" y="0"/>
                </a:lnTo>
                <a:lnTo>
                  <a:pt x="2436" y="3037"/>
                </a:lnTo>
                <a:lnTo>
                  <a:pt x="9033" y="12131"/>
                </a:lnTo>
                <a:lnTo>
                  <a:pt x="17104" y="25352"/>
                </a:lnTo>
                <a:lnTo>
                  <a:pt x="23935" y="40744"/>
                </a:lnTo>
                <a:lnTo>
                  <a:pt x="26814" y="56349"/>
                </a:lnTo>
                <a:lnTo>
                  <a:pt x="25092" y="67601"/>
                </a:lnTo>
                <a:lnTo>
                  <a:pt x="18672" y="83062"/>
                </a:lnTo>
                <a:lnTo>
                  <a:pt x="10324" y="96697"/>
                </a:lnTo>
                <a:lnTo>
                  <a:pt x="3087" y="106412"/>
                </a:lnTo>
                <a:lnTo>
                  <a:pt x="0" y="110116"/>
                </a:lnTo>
                <a:lnTo>
                  <a:pt x="357" y="110026"/>
                </a:lnTo>
                <a:lnTo>
                  <a:pt x="4012" y="109110"/>
                </a:lnTo>
                <a:lnTo>
                  <a:pt x="11222" y="107303"/>
                </a:lnTo>
                <a:lnTo>
                  <a:pt x="21500" y="104727"/>
                </a:lnTo>
                <a:lnTo>
                  <a:pt x="34358" y="101504"/>
                </a:lnTo>
                <a:lnTo>
                  <a:pt x="49309" y="97757"/>
                </a:lnTo>
                <a:lnTo>
                  <a:pt x="65866" y="93607"/>
                </a:lnTo>
                <a:lnTo>
                  <a:pt x="83540" y="89177"/>
                </a:lnTo>
                <a:lnTo>
                  <a:pt x="101845" y="84589"/>
                </a:lnTo>
                <a:lnTo>
                  <a:pt x="120293" y="79966"/>
                </a:lnTo>
                <a:lnTo>
                  <a:pt x="138396" y="75428"/>
                </a:lnTo>
                <a:lnTo>
                  <a:pt x="155667" y="71099"/>
                </a:lnTo>
                <a:lnTo>
                  <a:pt x="171618" y="67101"/>
                </a:lnTo>
                <a:lnTo>
                  <a:pt x="185762" y="63556"/>
                </a:lnTo>
                <a:lnTo>
                  <a:pt x="197612" y="60586"/>
                </a:lnTo>
                <a:lnTo>
                  <a:pt x="206680" y="58313"/>
                </a:lnTo>
                <a:lnTo>
                  <a:pt x="212478" y="56860"/>
                </a:lnTo>
                <a:lnTo>
                  <a:pt x="214519" y="563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71980" y="4867729"/>
            <a:ext cx="1340316" cy="296169"/>
          </a:xfrm>
          <a:custGeom>
            <a:avLst/>
            <a:gdLst/>
            <a:ahLst/>
            <a:cxnLst/>
            <a:rect l="l" t="t" r="r" b="b"/>
            <a:pathLst>
              <a:path w="1340316" h="296169">
                <a:moveTo>
                  <a:pt x="363395" y="80160"/>
                </a:moveTo>
                <a:lnTo>
                  <a:pt x="367900" y="81995"/>
                </a:lnTo>
                <a:lnTo>
                  <a:pt x="369831" y="84811"/>
                </a:lnTo>
                <a:lnTo>
                  <a:pt x="371976" y="87606"/>
                </a:lnTo>
                <a:lnTo>
                  <a:pt x="373049" y="94733"/>
                </a:lnTo>
                <a:lnTo>
                  <a:pt x="373049" y="203270"/>
                </a:lnTo>
                <a:lnTo>
                  <a:pt x="372191" y="210290"/>
                </a:lnTo>
                <a:lnTo>
                  <a:pt x="370260" y="212658"/>
                </a:lnTo>
                <a:lnTo>
                  <a:pt x="367686" y="216115"/>
                </a:lnTo>
                <a:lnTo>
                  <a:pt x="362966" y="218163"/>
                </a:lnTo>
                <a:lnTo>
                  <a:pt x="356745" y="218803"/>
                </a:lnTo>
                <a:lnTo>
                  <a:pt x="356745" y="224628"/>
                </a:lnTo>
                <a:lnTo>
                  <a:pt x="433543" y="224628"/>
                </a:lnTo>
                <a:lnTo>
                  <a:pt x="433543" y="218803"/>
                </a:lnTo>
                <a:lnTo>
                  <a:pt x="427966" y="218056"/>
                </a:lnTo>
                <a:lnTo>
                  <a:pt x="423890" y="216157"/>
                </a:lnTo>
                <a:lnTo>
                  <a:pt x="421745" y="213149"/>
                </a:lnTo>
                <a:lnTo>
                  <a:pt x="419814" y="210119"/>
                </a:lnTo>
                <a:lnTo>
                  <a:pt x="418741" y="202950"/>
                </a:lnTo>
                <a:lnTo>
                  <a:pt x="418741" y="110543"/>
                </a:lnTo>
                <a:lnTo>
                  <a:pt x="424162" y="102639"/>
                </a:lnTo>
                <a:lnTo>
                  <a:pt x="434080" y="93637"/>
                </a:lnTo>
                <a:lnTo>
                  <a:pt x="444698" y="90636"/>
                </a:lnTo>
                <a:lnTo>
                  <a:pt x="447487" y="90636"/>
                </a:lnTo>
                <a:lnTo>
                  <a:pt x="450061" y="91532"/>
                </a:lnTo>
                <a:lnTo>
                  <a:pt x="452421" y="93303"/>
                </a:lnTo>
                <a:lnTo>
                  <a:pt x="456497" y="97592"/>
                </a:lnTo>
                <a:lnTo>
                  <a:pt x="457355" y="100835"/>
                </a:lnTo>
                <a:lnTo>
                  <a:pt x="458427" y="104057"/>
                </a:lnTo>
                <a:lnTo>
                  <a:pt x="458856" y="111887"/>
                </a:lnTo>
                <a:lnTo>
                  <a:pt x="458856" y="202289"/>
                </a:lnTo>
                <a:lnTo>
                  <a:pt x="457998" y="208988"/>
                </a:lnTo>
                <a:lnTo>
                  <a:pt x="453708" y="215667"/>
                </a:lnTo>
                <a:lnTo>
                  <a:pt x="449632" y="218056"/>
                </a:lnTo>
                <a:lnTo>
                  <a:pt x="443840" y="218803"/>
                </a:lnTo>
                <a:lnTo>
                  <a:pt x="443840" y="224628"/>
                </a:lnTo>
                <a:lnTo>
                  <a:pt x="520852" y="224628"/>
                </a:lnTo>
                <a:lnTo>
                  <a:pt x="520852" y="218803"/>
                </a:lnTo>
                <a:lnTo>
                  <a:pt x="514202" y="218056"/>
                </a:lnTo>
                <a:lnTo>
                  <a:pt x="509697" y="216243"/>
                </a:lnTo>
                <a:lnTo>
                  <a:pt x="507552" y="213384"/>
                </a:lnTo>
                <a:lnTo>
                  <a:pt x="505407" y="210525"/>
                </a:lnTo>
                <a:lnTo>
                  <a:pt x="504334" y="203270"/>
                </a:lnTo>
                <a:lnTo>
                  <a:pt x="504334" y="132711"/>
                </a:lnTo>
                <a:lnTo>
                  <a:pt x="504125" y="119142"/>
                </a:lnTo>
                <a:lnTo>
                  <a:pt x="503272" y="106035"/>
                </a:lnTo>
                <a:lnTo>
                  <a:pt x="501760" y="97272"/>
                </a:lnTo>
                <a:lnTo>
                  <a:pt x="499615" y="89185"/>
                </a:lnTo>
                <a:lnTo>
                  <a:pt x="495325" y="82400"/>
                </a:lnTo>
                <a:lnTo>
                  <a:pt x="488889" y="76960"/>
                </a:lnTo>
                <a:lnTo>
                  <a:pt x="477482" y="70742"/>
                </a:lnTo>
                <a:lnTo>
                  <a:pt x="464219" y="68788"/>
                </a:lnTo>
                <a:lnTo>
                  <a:pt x="456068" y="68788"/>
                </a:lnTo>
                <a:lnTo>
                  <a:pt x="448345" y="70708"/>
                </a:lnTo>
                <a:lnTo>
                  <a:pt x="441051" y="74527"/>
                </a:lnTo>
                <a:lnTo>
                  <a:pt x="438461" y="76023"/>
                </a:lnTo>
                <a:lnTo>
                  <a:pt x="428780" y="83138"/>
                </a:lnTo>
                <a:lnTo>
                  <a:pt x="418741" y="92898"/>
                </a:lnTo>
                <a:lnTo>
                  <a:pt x="418741" y="73311"/>
                </a:lnTo>
                <a:lnTo>
                  <a:pt x="356745" y="73311"/>
                </a:lnTo>
                <a:lnTo>
                  <a:pt x="356745" y="79306"/>
                </a:lnTo>
                <a:lnTo>
                  <a:pt x="363395" y="80160"/>
                </a:lnTo>
                <a:close/>
              </a:path>
              <a:path w="1340316" h="296169">
                <a:moveTo>
                  <a:pt x="0" y="146793"/>
                </a:moveTo>
                <a:lnTo>
                  <a:pt x="0" y="229642"/>
                </a:lnTo>
                <a:lnTo>
                  <a:pt x="6006" y="229642"/>
                </a:lnTo>
                <a:lnTo>
                  <a:pt x="7937" y="225225"/>
                </a:lnTo>
                <a:lnTo>
                  <a:pt x="10511" y="221940"/>
                </a:lnTo>
                <a:lnTo>
                  <a:pt x="13729" y="219785"/>
                </a:lnTo>
                <a:lnTo>
                  <a:pt x="16732" y="217608"/>
                </a:lnTo>
                <a:lnTo>
                  <a:pt x="19735" y="216542"/>
                </a:lnTo>
                <a:lnTo>
                  <a:pt x="25956" y="216542"/>
                </a:lnTo>
                <a:lnTo>
                  <a:pt x="30247" y="217608"/>
                </a:lnTo>
                <a:lnTo>
                  <a:pt x="35395" y="219785"/>
                </a:lnTo>
                <a:lnTo>
                  <a:pt x="44834" y="223668"/>
                </a:lnTo>
                <a:lnTo>
                  <a:pt x="52557" y="226314"/>
                </a:lnTo>
                <a:lnTo>
                  <a:pt x="58778" y="227700"/>
                </a:lnTo>
                <a:lnTo>
                  <a:pt x="64999" y="229109"/>
                </a:lnTo>
                <a:lnTo>
                  <a:pt x="71434" y="229813"/>
                </a:lnTo>
                <a:lnTo>
                  <a:pt x="78514" y="229813"/>
                </a:lnTo>
                <a:lnTo>
                  <a:pt x="86738" y="229493"/>
                </a:lnTo>
                <a:lnTo>
                  <a:pt x="100013" y="227450"/>
                </a:lnTo>
                <a:lnTo>
                  <a:pt x="112185" y="223517"/>
                </a:lnTo>
                <a:lnTo>
                  <a:pt x="123252" y="217697"/>
                </a:lnTo>
                <a:lnTo>
                  <a:pt x="133216" y="209991"/>
                </a:lnTo>
                <a:lnTo>
                  <a:pt x="143173" y="198851"/>
                </a:lnTo>
                <a:lnTo>
                  <a:pt x="149572" y="187701"/>
                </a:lnTo>
                <a:lnTo>
                  <a:pt x="153397" y="175634"/>
                </a:lnTo>
                <a:lnTo>
                  <a:pt x="154668" y="162646"/>
                </a:lnTo>
                <a:lnTo>
                  <a:pt x="154614" y="159854"/>
                </a:lnTo>
                <a:lnTo>
                  <a:pt x="152820" y="147009"/>
                </a:lnTo>
                <a:lnTo>
                  <a:pt x="148430" y="135101"/>
                </a:lnTo>
                <a:lnTo>
                  <a:pt x="141368" y="124134"/>
                </a:lnTo>
                <a:lnTo>
                  <a:pt x="135091" y="117441"/>
                </a:lnTo>
                <a:lnTo>
                  <a:pt x="126668" y="110426"/>
                </a:lnTo>
                <a:lnTo>
                  <a:pt x="116218" y="103242"/>
                </a:lnTo>
                <a:lnTo>
                  <a:pt x="103742" y="95892"/>
                </a:lnTo>
                <a:lnTo>
                  <a:pt x="89240" y="88374"/>
                </a:lnTo>
                <a:lnTo>
                  <a:pt x="86469" y="87008"/>
                </a:lnTo>
                <a:lnTo>
                  <a:pt x="71601" y="79496"/>
                </a:lnTo>
                <a:lnTo>
                  <a:pt x="60726" y="73635"/>
                </a:lnTo>
                <a:lnTo>
                  <a:pt x="53844" y="69428"/>
                </a:lnTo>
                <a:lnTo>
                  <a:pt x="46979" y="64478"/>
                </a:lnTo>
                <a:lnTo>
                  <a:pt x="41831" y="59442"/>
                </a:lnTo>
                <a:lnTo>
                  <a:pt x="38828" y="54386"/>
                </a:lnTo>
                <a:lnTo>
                  <a:pt x="36468" y="50609"/>
                </a:lnTo>
                <a:lnTo>
                  <a:pt x="35395" y="46299"/>
                </a:lnTo>
                <a:lnTo>
                  <a:pt x="35395" y="33775"/>
                </a:lnTo>
                <a:lnTo>
                  <a:pt x="38613" y="27011"/>
                </a:lnTo>
                <a:lnTo>
                  <a:pt x="45049" y="21122"/>
                </a:lnTo>
                <a:lnTo>
                  <a:pt x="57508" y="14169"/>
                </a:lnTo>
                <a:lnTo>
                  <a:pt x="71220" y="12311"/>
                </a:lnTo>
                <a:lnTo>
                  <a:pt x="76329" y="12549"/>
                </a:lnTo>
                <a:lnTo>
                  <a:pt x="88480" y="15164"/>
                </a:lnTo>
                <a:lnTo>
                  <a:pt x="100078" y="20665"/>
                </a:lnTo>
                <a:lnTo>
                  <a:pt x="111121" y="29060"/>
                </a:lnTo>
                <a:lnTo>
                  <a:pt x="119228" y="37668"/>
                </a:lnTo>
                <a:lnTo>
                  <a:pt x="126095" y="48166"/>
                </a:lnTo>
                <a:lnTo>
                  <a:pt x="131180" y="60048"/>
                </a:lnTo>
                <a:lnTo>
                  <a:pt x="134503" y="73311"/>
                </a:lnTo>
                <a:lnTo>
                  <a:pt x="141153" y="73311"/>
                </a:lnTo>
                <a:lnTo>
                  <a:pt x="139223" y="170"/>
                </a:lnTo>
                <a:lnTo>
                  <a:pt x="134503" y="170"/>
                </a:lnTo>
                <a:lnTo>
                  <a:pt x="133001" y="6742"/>
                </a:lnTo>
                <a:lnTo>
                  <a:pt x="131500" y="10902"/>
                </a:lnTo>
                <a:lnTo>
                  <a:pt x="129784" y="12631"/>
                </a:lnTo>
                <a:lnTo>
                  <a:pt x="125922" y="15212"/>
                </a:lnTo>
                <a:lnTo>
                  <a:pt x="120345" y="15212"/>
                </a:lnTo>
                <a:lnTo>
                  <a:pt x="115196" y="13463"/>
                </a:lnTo>
                <a:lnTo>
                  <a:pt x="107688" y="9964"/>
                </a:lnTo>
                <a:lnTo>
                  <a:pt x="100395" y="6443"/>
                </a:lnTo>
                <a:lnTo>
                  <a:pt x="94173" y="4053"/>
                </a:lnTo>
                <a:lnTo>
                  <a:pt x="89240" y="2752"/>
                </a:lnTo>
                <a:lnTo>
                  <a:pt x="82375" y="1024"/>
                </a:lnTo>
                <a:lnTo>
                  <a:pt x="75510" y="170"/>
                </a:lnTo>
                <a:lnTo>
                  <a:pt x="66767" y="185"/>
                </a:lnTo>
                <a:lnTo>
                  <a:pt x="53132" y="1526"/>
                </a:lnTo>
                <a:lnTo>
                  <a:pt x="40713" y="5046"/>
                </a:lnTo>
                <a:lnTo>
                  <a:pt x="29509" y="10745"/>
                </a:lnTo>
                <a:lnTo>
                  <a:pt x="19521" y="18626"/>
                </a:lnTo>
                <a:lnTo>
                  <a:pt x="12054" y="26989"/>
                </a:lnTo>
                <a:lnTo>
                  <a:pt x="5476" y="38028"/>
                </a:lnTo>
                <a:lnTo>
                  <a:pt x="1530" y="50127"/>
                </a:lnTo>
                <a:lnTo>
                  <a:pt x="214" y="63283"/>
                </a:lnTo>
                <a:lnTo>
                  <a:pt x="325" y="67094"/>
                </a:lnTo>
                <a:lnTo>
                  <a:pt x="2455" y="79760"/>
                </a:lnTo>
                <a:lnTo>
                  <a:pt x="7293" y="91447"/>
                </a:lnTo>
                <a:lnTo>
                  <a:pt x="9904" y="95775"/>
                </a:lnTo>
                <a:lnTo>
                  <a:pt x="17624" y="105594"/>
                </a:lnTo>
                <a:lnTo>
                  <a:pt x="27458" y="114575"/>
                </a:lnTo>
                <a:lnTo>
                  <a:pt x="34727" y="119783"/>
                </a:lnTo>
                <a:lnTo>
                  <a:pt x="44548" y="125851"/>
                </a:lnTo>
                <a:lnTo>
                  <a:pt x="56562" y="132479"/>
                </a:lnTo>
                <a:lnTo>
                  <a:pt x="70791" y="139667"/>
                </a:lnTo>
                <a:lnTo>
                  <a:pt x="81266" y="144960"/>
                </a:lnTo>
                <a:lnTo>
                  <a:pt x="92761" y="151382"/>
                </a:lnTo>
                <a:lnTo>
                  <a:pt x="100824" y="156736"/>
                </a:lnTo>
                <a:lnTo>
                  <a:pt x="106401" y="161110"/>
                </a:lnTo>
                <a:lnTo>
                  <a:pt x="110477" y="165718"/>
                </a:lnTo>
                <a:lnTo>
                  <a:pt x="113266" y="170583"/>
                </a:lnTo>
                <a:lnTo>
                  <a:pt x="116054" y="175426"/>
                </a:lnTo>
                <a:lnTo>
                  <a:pt x="117556" y="180441"/>
                </a:lnTo>
                <a:lnTo>
                  <a:pt x="117556" y="185625"/>
                </a:lnTo>
                <a:lnTo>
                  <a:pt x="114810" y="197954"/>
                </a:lnTo>
                <a:lnTo>
                  <a:pt x="106616" y="208604"/>
                </a:lnTo>
                <a:lnTo>
                  <a:pt x="102769" y="211679"/>
                </a:lnTo>
                <a:lnTo>
                  <a:pt x="91459" y="216784"/>
                </a:lnTo>
                <a:lnTo>
                  <a:pt x="77656" y="218483"/>
                </a:lnTo>
                <a:lnTo>
                  <a:pt x="68257" y="217744"/>
                </a:lnTo>
                <a:lnTo>
                  <a:pt x="56233" y="214476"/>
                </a:lnTo>
                <a:lnTo>
                  <a:pt x="44716" y="208599"/>
                </a:lnTo>
                <a:lnTo>
                  <a:pt x="33679" y="200113"/>
                </a:lnTo>
                <a:lnTo>
                  <a:pt x="27643" y="194046"/>
                </a:lnTo>
                <a:lnTo>
                  <a:pt x="20422" y="184456"/>
                </a:lnTo>
                <a:lnTo>
                  <a:pt x="14409" y="173384"/>
                </a:lnTo>
                <a:lnTo>
                  <a:pt x="9603" y="160829"/>
                </a:lnTo>
                <a:lnTo>
                  <a:pt x="6006" y="146793"/>
                </a:lnTo>
                <a:lnTo>
                  <a:pt x="0" y="146793"/>
                </a:lnTo>
                <a:close/>
              </a:path>
              <a:path w="1340316" h="296169">
                <a:moveTo>
                  <a:pt x="250849" y="112995"/>
                </a:moveTo>
                <a:lnTo>
                  <a:pt x="244786" y="98054"/>
                </a:lnTo>
                <a:lnTo>
                  <a:pt x="242835" y="89015"/>
                </a:lnTo>
                <a:lnTo>
                  <a:pt x="242835" y="86433"/>
                </a:lnTo>
                <a:lnTo>
                  <a:pt x="243908" y="84214"/>
                </a:lnTo>
                <a:lnTo>
                  <a:pt x="248198" y="80544"/>
                </a:lnTo>
                <a:lnTo>
                  <a:pt x="251845" y="79520"/>
                </a:lnTo>
                <a:lnTo>
                  <a:pt x="257208" y="79306"/>
                </a:lnTo>
                <a:lnTo>
                  <a:pt x="257208" y="73311"/>
                </a:lnTo>
                <a:lnTo>
                  <a:pt x="176334" y="73311"/>
                </a:lnTo>
                <a:lnTo>
                  <a:pt x="176334" y="79306"/>
                </a:lnTo>
                <a:lnTo>
                  <a:pt x="181268" y="80821"/>
                </a:lnTo>
                <a:lnTo>
                  <a:pt x="185559" y="83510"/>
                </a:lnTo>
                <a:lnTo>
                  <a:pt x="192572" y="92171"/>
                </a:lnTo>
                <a:lnTo>
                  <a:pt x="198311" y="102855"/>
                </a:lnTo>
                <a:lnTo>
                  <a:pt x="205509" y="118629"/>
                </a:lnTo>
                <a:lnTo>
                  <a:pt x="254634" y="230773"/>
                </a:lnTo>
                <a:lnTo>
                  <a:pt x="249915" y="243404"/>
                </a:lnTo>
                <a:lnTo>
                  <a:pt x="245435" y="255072"/>
                </a:lnTo>
                <a:lnTo>
                  <a:pt x="239744" y="267127"/>
                </a:lnTo>
                <a:lnTo>
                  <a:pt x="234684" y="274470"/>
                </a:lnTo>
                <a:lnTo>
                  <a:pt x="228892" y="279164"/>
                </a:lnTo>
                <a:lnTo>
                  <a:pt x="224601" y="279164"/>
                </a:lnTo>
                <a:lnTo>
                  <a:pt x="221812" y="276198"/>
                </a:lnTo>
                <a:lnTo>
                  <a:pt x="221169" y="273552"/>
                </a:lnTo>
                <a:lnTo>
                  <a:pt x="221169" y="269456"/>
                </a:lnTo>
                <a:lnTo>
                  <a:pt x="220954" y="262223"/>
                </a:lnTo>
                <a:lnTo>
                  <a:pt x="219238" y="256888"/>
                </a:lnTo>
                <a:lnTo>
                  <a:pt x="216020" y="253432"/>
                </a:lnTo>
                <a:lnTo>
                  <a:pt x="212588" y="249976"/>
                </a:lnTo>
                <a:lnTo>
                  <a:pt x="208298" y="248269"/>
                </a:lnTo>
                <a:lnTo>
                  <a:pt x="197357" y="248269"/>
                </a:lnTo>
                <a:lnTo>
                  <a:pt x="192423" y="250317"/>
                </a:lnTo>
                <a:lnTo>
                  <a:pt x="188562" y="254413"/>
                </a:lnTo>
                <a:lnTo>
                  <a:pt x="184915" y="258510"/>
                </a:lnTo>
                <a:lnTo>
                  <a:pt x="182984" y="263695"/>
                </a:lnTo>
                <a:lnTo>
                  <a:pt x="182984" y="277179"/>
                </a:lnTo>
                <a:lnTo>
                  <a:pt x="185773" y="283345"/>
                </a:lnTo>
                <a:lnTo>
                  <a:pt x="191351" y="288466"/>
                </a:lnTo>
                <a:lnTo>
                  <a:pt x="196928" y="293608"/>
                </a:lnTo>
                <a:lnTo>
                  <a:pt x="204222" y="296169"/>
                </a:lnTo>
                <a:lnTo>
                  <a:pt x="213232" y="296169"/>
                </a:lnTo>
                <a:lnTo>
                  <a:pt x="219287" y="295696"/>
                </a:lnTo>
                <a:lnTo>
                  <a:pt x="231226" y="291381"/>
                </a:lnTo>
                <a:lnTo>
                  <a:pt x="241334" y="282577"/>
                </a:lnTo>
                <a:lnTo>
                  <a:pt x="247661" y="272433"/>
                </a:lnTo>
                <a:lnTo>
                  <a:pt x="252881" y="261728"/>
                </a:lnTo>
                <a:lnTo>
                  <a:pt x="258924" y="247841"/>
                </a:lnTo>
                <a:lnTo>
                  <a:pt x="265789" y="230773"/>
                </a:lnTo>
                <a:lnTo>
                  <a:pt x="309122" y="118629"/>
                </a:lnTo>
                <a:lnTo>
                  <a:pt x="315550" y="102883"/>
                </a:lnTo>
                <a:lnTo>
                  <a:pt x="321002" y="91191"/>
                </a:lnTo>
                <a:lnTo>
                  <a:pt x="324996" y="85046"/>
                </a:lnTo>
                <a:lnTo>
                  <a:pt x="328000" y="81760"/>
                </a:lnTo>
                <a:lnTo>
                  <a:pt x="332075" y="79840"/>
                </a:lnTo>
                <a:lnTo>
                  <a:pt x="337224" y="79306"/>
                </a:lnTo>
                <a:lnTo>
                  <a:pt x="337224" y="73311"/>
                </a:lnTo>
                <a:lnTo>
                  <a:pt x="286168" y="73311"/>
                </a:lnTo>
                <a:lnTo>
                  <a:pt x="286168" y="79306"/>
                </a:lnTo>
                <a:lnTo>
                  <a:pt x="293033" y="79520"/>
                </a:lnTo>
                <a:lnTo>
                  <a:pt x="297538" y="80821"/>
                </a:lnTo>
                <a:lnTo>
                  <a:pt x="300327" y="83190"/>
                </a:lnTo>
                <a:lnTo>
                  <a:pt x="302901" y="85558"/>
                </a:lnTo>
                <a:lnTo>
                  <a:pt x="304188" y="88737"/>
                </a:lnTo>
                <a:lnTo>
                  <a:pt x="304188" y="92727"/>
                </a:lnTo>
                <a:lnTo>
                  <a:pt x="303436" y="99249"/>
                </a:lnTo>
                <a:lnTo>
                  <a:pt x="300290" y="111057"/>
                </a:lnTo>
                <a:lnTo>
                  <a:pt x="294749" y="126716"/>
                </a:lnTo>
                <a:lnTo>
                  <a:pt x="276944" y="172525"/>
                </a:lnTo>
                <a:lnTo>
                  <a:pt x="250987" y="113295"/>
                </a:lnTo>
                <a:lnTo>
                  <a:pt x="250849" y="112995"/>
                </a:lnTo>
                <a:close/>
              </a:path>
              <a:path w="1340316" h="296169">
                <a:moveTo>
                  <a:pt x="609663" y="202161"/>
                </a:moveTo>
                <a:lnTo>
                  <a:pt x="608162" y="197083"/>
                </a:lnTo>
                <a:lnTo>
                  <a:pt x="607733" y="191450"/>
                </a:lnTo>
                <a:lnTo>
                  <a:pt x="607733" y="89335"/>
                </a:lnTo>
                <a:lnTo>
                  <a:pt x="643772" y="89335"/>
                </a:lnTo>
                <a:lnTo>
                  <a:pt x="643772" y="73311"/>
                </a:lnTo>
                <a:lnTo>
                  <a:pt x="607733" y="73311"/>
                </a:lnTo>
                <a:lnTo>
                  <a:pt x="607733" y="17965"/>
                </a:lnTo>
                <a:lnTo>
                  <a:pt x="602370" y="17965"/>
                </a:lnTo>
                <a:lnTo>
                  <a:pt x="599707" y="22714"/>
                </a:lnTo>
                <a:lnTo>
                  <a:pt x="592889" y="33585"/>
                </a:lnTo>
                <a:lnTo>
                  <a:pt x="585410" y="43816"/>
                </a:lnTo>
                <a:lnTo>
                  <a:pt x="577271" y="53404"/>
                </a:lnTo>
                <a:lnTo>
                  <a:pt x="571985" y="58955"/>
                </a:lnTo>
                <a:lnTo>
                  <a:pt x="563018" y="67419"/>
                </a:lnTo>
                <a:lnTo>
                  <a:pt x="553133" y="75660"/>
                </a:lnTo>
                <a:lnTo>
                  <a:pt x="542304" y="83680"/>
                </a:lnTo>
                <a:lnTo>
                  <a:pt x="542304" y="89335"/>
                </a:lnTo>
                <a:lnTo>
                  <a:pt x="562255" y="89335"/>
                </a:lnTo>
                <a:lnTo>
                  <a:pt x="562283" y="177831"/>
                </a:lnTo>
                <a:lnTo>
                  <a:pt x="562719" y="192741"/>
                </a:lnTo>
                <a:lnTo>
                  <a:pt x="563756" y="200838"/>
                </a:lnTo>
                <a:lnTo>
                  <a:pt x="565687" y="207431"/>
                </a:lnTo>
                <a:lnTo>
                  <a:pt x="569977" y="213384"/>
                </a:lnTo>
                <a:lnTo>
                  <a:pt x="576627" y="218718"/>
                </a:lnTo>
                <a:lnTo>
                  <a:pt x="587889" y="224790"/>
                </a:lnTo>
                <a:lnTo>
                  <a:pt x="601083" y="226740"/>
                </a:lnTo>
                <a:lnTo>
                  <a:pt x="603311" y="226695"/>
                </a:lnTo>
                <a:lnTo>
                  <a:pt x="616280" y="224327"/>
                </a:lnTo>
                <a:lnTo>
                  <a:pt x="627335" y="218363"/>
                </a:lnTo>
                <a:lnTo>
                  <a:pt x="636493" y="208805"/>
                </a:lnTo>
                <a:lnTo>
                  <a:pt x="643772" y="195653"/>
                </a:lnTo>
                <a:lnTo>
                  <a:pt x="639053" y="192111"/>
                </a:lnTo>
                <a:lnTo>
                  <a:pt x="638795" y="192535"/>
                </a:lnTo>
                <a:lnTo>
                  <a:pt x="629078" y="204219"/>
                </a:lnTo>
                <a:lnTo>
                  <a:pt x="618888" y="208114"/>
                </a:lnTo>
                <a:lnTo>
                  <a:pt x="617172" y="208114"/>
                </a:lnTo>
                <a:lnTo>
                  <a:pt x="613310" y="205767"/>
                </a:lnTo>
                <a:lnTo>
                  <a:pt x="609663" y="202161"/>
                </a:lnTo>
                <a:close/>
              </a:path>
              <a:path w="1340316" h="296169">
                <a:moveTo>
                  <a:pt x="723788" y="5184"/>
                </a:moveTo>
                <a:lnTo>
                  <a:pt x="661792" y="5184"/>
                </a:lnTo>
                <a:lnTo>
                  <a:pt x="661792" y="11180"/>
                </a:lnTo>
                <a:lnTo>
                  <a:pt x="668442" y="12033"/>
                </a:lnTo>
                <a:lnTo>
                  <a:pt x="672947" y="13868"/>
                </a:lnTo>
                <a:lnTo>
                  <a:pt x="675092" y="16663"/>
                </a:lnTo>
                <a:lnTo>
                  <a:pt x="677023" y="19480"/>
                </a:lnTo>
                <a:lnTo>
                  <a:pt x="678095" y="26606"/>
                </a:lnTo>
                <a:lnTo>
                  <a:pt x="678095" y="203313"/>
                </a:lnTo>
                <a:lnTo>
                  <a:pt x="677237" y="210290"/>
                </a:lnTo>
                <a:lnTo>
                  <a:pt x="672732" y="216115"/>
                </a:lnTo>
                <a:lnTo>
                  <a:pt x="661792" y="218803"/>
                </a:lnTo>
                <a:lnTo>
                  <a:pt x="661792" y="224628"/>
                </a:lnTo>
                <a:lnTo>
                  <a:pt x="738804" y="224628"/>
                </a:lnTo>
                <a:lnTo>
                  <a:pt x="738804" y="218803"/>
                </a:lnTo>
                <a:lnTo>
                  <a:pt x="732369" y="217950"/>
                </a:lnTo>
                <a:lnTo>
                  <a:pt x="728293" y="215667"/>
                </a:lnTo>
                <a:lnTo>
                  <a:pt x="726147" y="211997"/>
                </a:lnTo>
                <a:lnTo>
                  <a:pt x="724646" y="209309"/>
                </a:lnTo>
                <a:lnTo>
                  <a:pt x="723788" y="202566"/>
                </a:lnTo>
                <a:lnTo>
                  <a:pt x="723788" y="110692"/>
                </a:lnTo>
                <a:lnTo>
                  <a:pt x="728507" y="103246"/>
                </a:lnTo>
                <a:lnTo>
                  <a:pt x="733012" y="98040"/>
                </a:lnTo>
                <a:lnTo>
                  <a:pt x="737088" y="95074"/>
                </a:lnTo>
                <a:lnTo>
                  <a:pt x="741164" y="92108"/>
                </a:lnTo>
                <a:lnTo>
                  <a:pt x="745454" y="90636"/>
                </a:lnTo>
                <a:lnTo>
                  <a:pt x="752748" y="90636"/>
                </a:lnTo>
                <a:lnTo>
                  <a:pt x="755322" y="91532"/>
                </a:lnTo>
                <a:lnTo>
                  <a:pt x="757682" y="93303"/>
                </a:lnTo>
                <a:lnTo>
                  <a:pt x="761758" y="97570"/>
                </a:lnTo>
                <a:lnTo>
                  <a:pt x="762616" y="100749"/>
                </a:lnTo>
                <a:lnTo>
                  <a:pt x="763688" y="103929"/>
                </a:lnTo>
                <a:lnTo>
                  <a:pt x="764117" y="111780"/>
                </a:lnTo>
                <a:lnTo>
                  <a:pt x="764117" y="202673"/>
                </a:lnTo>
                <a:lnTo>
                  <a:pt x="763045" y="209522"/>
                </a:lnTo>
                <a:lnTo>
                  <a:pt x="758540" y="215901"/>
                </a:lnTo>
                <a:lnTo>
                  <a:pt x="754464" y="218056"/>
                </a:lnTo>
                <a:lnTo>
                  <a:pt x="748887" y="218803"/>
                </a:lnTo>
                <a:lnTo>
                  <a:pt x="748887" y="224628"/>
                </a:lnTo>
                <a:lnTo>
                  <a:pt x="826113" y="224628"/>
                </a:lnTo>
                <a:lnTo>
                  <a:pt x="826113" y="218803"/>
                </a:lnTo>
                <a:lnTo>
                  <a:pt x="819463" y="218056"/>
                </a:lnTo>
                <a:lnTo>
                  <a:pt x="815173" y="216243"/>
                </a:lnTo>
                <a:lnTo>
                  <a:pt x="812813" y="213384"/>
                </a:lnTo>
                <a:lnTo>
                  <a:pt x="810668" y="210525"/>
                </a:lnTo>
                <a:lnTo>
                  <a:pt x="809595" y="203313"/>
                </a:lnTo>
                <a:lnTo>
                  <a:pt x="809595" y="132711"/>
                </a:lnTo>
                <a:lnTo>
                  <a:pt x="809280" y="117974"/>
                </a:lnTo>
                <a:lnTo>
                  <a:pt x="808209" y="105167"/>
                </a:lnTo>
                <a:lnTo>
                  <a:pt x="806378" y="95885"/>
                </a:lnTo>
                <a:lnTo>
                  <a:pt x="804018" y="88609"/>
                </a:lnTo>
                <a:lnTo>
                  <a:pt x="799513" y="82272"/>
                </a:lnTo>
                <a:lnTo>
                  <a:pt x="792863" y="76874"/>
                </a:lnTo>
                <a:lnTo>
                  <a:pt x="781431" y="70751"/>
                </a:lnTo>
                <a:lnTo>
                  <a:pt x="768408" y="68788"/>
                </a:lnTo>
                <a:lnTo>
                  <a:pt x="760900" y="68788"/>
                </a:lnTo>
                <a:lnTo>
                  <a:pt x="753606" y="70601"/>
                </a:lnTo>
                <a:lnTo>
                  <a:pt x="746741" y="74207"/>
                </a:lnTo>
                <a:lnTo>
                  <a:pt x="743768" y="75858"/>
                </a:lnTo>
                <a:lnTo>
                  <a:pt x="734152" y="82870"/>
                </a:lnTo>
                <a:lnTo>
                  <a:pt x="723788" y="92727"/>
                </a:lnTo>
                <a:lnTo>
                  <a:pt x="723788" y="5184"/>
                </a:lnTo>
                <a:close/>
              </a:path>
              <a:path w="1340316" h="296169">
                <a:moveTo>
                  <a:pt x="935616" y="70334"/>
                </a:moveTo>
                <a:lnTo>
                  <a:pt x="922862" y="68788"/>
                </a:lnTo>
                <a:lnTo>
                  <a:pt x="920367" y="68834"/>
                </a:lnTo>
                <a:lnTo>
                  <a:pt x="910205" y="82059"/>
                </a:lnTo>
                <a:lnTo>
                  <a:pt x="914710" y="79306"/>
                </a:lnTo>
                <a:lnTo>
                  <a:pt x="924149" y="79306"/>
                </a:lnTo>
                <a:lnTo>
                  <a:pt x="927367" y="80267"/>
                </a:lnTo>
                <a:lnTo>
                  <a:pt x="929512" y="82208"/>
                </a:lnTo>
                <a:lnTo>
                  <a:pt x="933588" y="85558"/>
                </a:lnTo>
                <a:lnTo>
                  <a:pt x="936591" y="90465"/>
                </a:lnTo>
                <a:lnTo>
                  <a:pt x="938522" y="96952"/>
                </a:lnTo>
                <a:lnTo>
                  <a:pt x="939849" y="104007"/>
                </a:lnTo>
                <a:lnTo>
                  <a:pt x="940926" y="116310"/>
                </a:lnTo>
                <a:lnTo>
                  <a:pt x="941310" y="132711"/>
                </a:lnTo>
                <a:lnTo>
                  <a:pt x="897119" y="132711"/>
                </a:lnTo>
                <a:lnTo>
                  <a:pt x="897153" y="124007"/>
                </a:lnTo>
                <a:lnTo>
                  <a:pt x="898403" y="109772"/>
                </a:lnTo>
                <a:lnTo>
                  <a:pt x="895868" y="74908"/>
                </a:lnTo>
                <a:lnTo>
                  <a:pt x="884828" y="81773"/>
                </a:lnTo>
                <a:lnTo>
                  <a:pt x="874595" y="91191"/>
                </a:lnTo>
                <a:lnTo>
                  <a:pt x="867092" y="100918"/>
                </a:lnTo>
                <a:lnTo>
                  <a:pt x="861365" y="111717"/>
                </a:lnTo>
                <a:lnTo>
                  <a:pt x="857274" y="123743"/>
                </a:lnTo>
                <a:lnTo>
                  <a:pt x="854819" y="136999"/>
                </a:lnTo>
                <a:lnTo>
                  <a:pt x="854001" y="151487"/>
                </a:lnTo>
                <a:lnTo>
                  <a:pt x="854042" y="154780"/>
                </a:lnTo>
                <a:lnTo>
                  <a:pt x="855194" y="168590"/>
                </a:lnTo>
                <a:lnTo>
                  <a:pt x="857931" y="181275"/>
                </a:lnTo>
                <a:lnTo>
                  <a:pt x="862253" y="192835"/>
                </a:lnTo>
                <a:lnTo>
                  <a:pt x="868159" y="203270"/>
                </a:lnTo>
                <a:lnTo>
                  <a:pt x="872279" y="208776"/>
                </a:lnTo>
                <a:lnTo>
                  <a:pt x="881592" y="217698"/>
                </a:lnTo>
                <a:lnTo>
                  <a:pt x="892510" y="224072"/>
                </a:lnTo>
                <a:lnTo>
                  <a:pt x="905046" y="227897"/>
                </a:lnTo>
                <a:lnTo>
                  <a:pt x="919215" y="229173"/>
                </a:lnTo>
                <a:lnTo>
                  <a:pt x="930725" y="228228"/>
                </a:lnTo>
                <a:lnTo>
                  <a:pt x="942977" y="224749"/>
                </a:lnTo>
                <a:lnTo>
                  <a:pt x="953967" y="218718"/>
                </a:lnTo>
                <a:lnTo>
                  <a:pt x="958402" y="215284"/>
                </a:lnTo>
                <a:lnTo>
                  <a:pt x="966468" y="206946"/>
                </a:lnTo>
                <a:lnTo>
                  <a:pt x="974061" y="196249"/>
                </a:lnTo>
                <a:lnTo>
                  <a:pt x="981211" y="183193"/>
                </a:lnTo>
                <a:lnTo>
                  <a:pt x="975848" y="179651"/>
                </a:lnTo>
                <a:lnTo>
                  <a:pt x="975434" y="180271"/>
                </a:lnTo>
                <a:lnTo>
                  <a:pt x="966756" y="191770"/>
                </a:lnTo>
                <a:lnTo>
                  <a:pt x="958686" y="199152"/>
                </a:lnTo>
                <a:lnTo>
                  <a:pt x="953323" y="202758"/>
                </a:lnTo>
                <a:lnTo>
                  <a:pt x="947531" y="204572"/>
                </a:lnTo>
                <a:lnTo>
                  <a:pt x="940881" y="204572"/>
                </a:lnTo>
                <a:lnTo>
                  <a:pt x="935994" y="204234"/>
                </a:lnTo>
                <a:lnTo>
                  <a:pt x="924125" y="200061"/>
                </a:lnTo>
                <a:lnTo>
                  <a:pt x="913852" y="191130"/>
                </a:lnTo>
                <a:lnTo>
                  <a:pt x="907610" y="181957"/>
                </a:lnTo>
                <a:lnTo>
                  <a:pt x="902682" y="170772"/>
                </a:lnTo>
                <a:lnTo>
                  <a:pt x="899399" y="157970"/>
                </a:lnTo>
                <a:lnTo>
                  <a:pt x="897763" y="143550"/>
                </a:lnTo>
                <a:lnTo>
                  <a:pt x="981211" y="143550"/>
                </a:lnTo>
                <a:lnTo>
                  <a:pt x="980572" y="133783"/>
                </a:lnTo>
                <a:lnTo>
                  <a:pt x="978378" y="119701"/>
                </a:lnTo>
                <a:lnTo>
                  <a:pt x="974723" y="107317"/>
                </a:lnTo>
                <a:lnTo>
                  <a:pt x="969593" y="96627"/>
                </a:lnTo>
                <a:lnTo>
                  <a:pt x="962977" y="87628"/>
                </a:lnTo>
                <a:lnTo>
                  <a:pt x="958076" y="82709"/>
                </a:lnTo>
                <a:lnTo>
                  <a:pt x="947344" y="74973"/>
                </a:lnTo>
                <a:lnTo>
                  <a:pt x="935616" y="70334"/>
                </a:lnTo>
                <a:close/>
              </a:path>
              <a:path w="1340316" h="296169">
                <a:moveTo>
                  <a:pt x="907714" y="70595"/>
                </a:moveTo>
                <a:lnTo>
                  <a:pt x="895868" y="74908"/>
                </a:lnTo>
                <a:lnTo>
                  <a:pt x="898403" y="109772"/>
                </a:lnTo>
                <a:lnTo>
                  <a:pt x="901512" y="97623"/>
                </a:lnTo>
                <a:lnTo>
                  <a:pt x="906558" y="87564"/>
                </a:lnTo>
                <a:lnTo>
                  <a:pt x="910205" y="82059"/>
                </a:lnTo>
                <a:lnTo>
                  <a:pt x="920367" y="68834"/>
                </a:lnTo>
                <a:lnTo>
                  <a:pt x="907714" y="70595"/>
                </a:lnTo>
                <a:close/>
              </a:path>
              <a:path w="1340316" h="296169">
                <a:moveTo>
                  <a:pt x="1053933" y="68788"/>
                </a:moveTo>
                <a:lnTo>
                  <a:pt x="1039877" y="70332"/>
                </a:lnTo>
                <a:lnTo>
                  <a:pt x="1028112" y="75052"/>
                </a:lnTo>
                <a:lnTo>
                  <a:pt x="1018752" y="82955"/>
                </a:lnTo>
                <a:lnTo>
                  <a:pt x="1013543" y="90209"/>
                </a:lnTo>
                <a:lnTo>
                  <a:pt x="1008451" y="101923"/>
                </a:lnTo>
                <a:lnTo>
                  <a:pt x="1006739" y="114575"/>
                </a:lnTo>
                <a:lnTo>
                  <a:pt x="1007097" y="120439"/>
                </a:lnTo>
                <a:lnTo>
                  <a:pt x="1010448" y="132617"/>
                </a:lnTo>
                <a:lnTo>
                  <a:pt x="1017465" y="143870"/>
                </a:lnTo>
                <a:lnTo>
                  <a:pt x="1025826" y="152123"/>
                </a:lnTo>
                <a:lnTo>
                  <a:pt x="1036108" y="160351"/>
                </a:lnTo>
                <a:lnTo>
                  <a:pt x="1049643" y="170092"/>
                </a:lnTo>
                <a:lnTo>
                  <a:pt x="1052500" y="172036"/>
                </a:lnTo>
                <a:lnTo>
                  <a:pt x="1064563" y="180856"/>
                </a:lnTo>
                <a:lnTo>
                  <a:pt x="1071524" y="187247"/>
                </a:lnTo>
                <a:lnTo>
                  <a:pt x="1074741" y="191023"/>
                </a:lnTo>
                <a:lnTo>
                  <a:pt x="1076243" y="195504"/>
                </a:lnTo>
                <a:lnTo>
                  <a:pt x="1076243" y="205212"/>
                </a:lnTo>
                <a:lnTo>
                  <a:pt x="1074741" y="209074"/>
                </a:lnTo>
                <a:lnTo>
                  <a:pt x="1071309" y="212253"/>
                </a:lnTo>
                <a:lnTo>
                  <a:pt x="1068091" y="215432"/>
                </a:lnTo>
                <a:lnTo>
                  <a:pt x="1063801" y="217032"/>
                </a:lnTo>
                <a:lnTo>
                  <a:pt x="1057696" y="217014"/>
                </a:lnTo>
                <a:lnTo>
                  <a:pt x="1046356" y="214135"/>
                </a:lnTo>
                <a:lnTo>
                  <a:pt x="1034412" y="206343"/>
                </a:lnTo>
                <a:lnTo>
                  <a:pt x="1026558" y="198153"/>
                </a:lnTo>
                <a:lnTo>
                  <a:pt x="1019799" y="187429"/>
                </a:lnTo>
                <a:lnTo>
                  <a:pt x="1014247" y="174296"/>
                </a:lnTo>
                <a:lnTo>
                  <a:pt x="1008884" y="174296"/>
                </a:lnTo>
                <a:lnTo>
                  <a:pt x="1011458" y="228682"/>
                </a:lnTo>
                <a:lnTo>
                  <a:pt x="1016821" y="228682"/>
                </a:lnTo>
                <a:lnTo>
                  <a:pt x="1019181" y="223284"/>
                </a:lnTo>
                <a:lnTo>
                  <a:pt x="1022184" y="220595"/>
                </a:lnTo>
                <a:lnTo>
                  <a:pt x="1025831" y="220595"/>
                </a:lnTo>
                <a:lnTo>
                  <a:pt x="1029049" y="221172"/>
                </a:lnTo>
                <a:lnTo>
                  <a:pt x="1032481" y="222366"/>
                </a:lnTo>
                <a:lnTo>
                  <a:pt x="1037610" y="224206"/>
                </a:lnTo>
                <a:lnTo>
                  <a:pt x="1050900" y="227928"/>
                </a:lnTo>
                <a:lnTo>
                  <a:pt x="1061441" y="229173"/>
                </a:lnTo>
                <a:lnTo>
                  <a:pt x="1062447" y="229164"/>
                </a:lnTo>
                <a:lnTo>
                  <a:pt x="1075384" y="227428"/>
                </a:lnTo>
                <a:lnTo>
                  <a:pt x="1086969" y="222686"/>
                </a:lnTo>
                <a:lnTo>
                  <a:pt x="1097440" y="214619"/>
                </a:lnTo>
                <a:lnTo>
                  <a:pt x="1104989" y="204081"/>
                </a:lnTo>
                <a:lnTo>
                  <a:pt x="1109840" y="191730"/>
                </a:lnTo>
                <a:lnTo>
                  <a:pt x="1111424" y="179310"/>
                </a:lnTo>
                <a:lnTo>
                  <a:pt x="1111415" y="178346"/>
                </a:lnTo>
                <a:lnTo>
                  <a:pt x="1109357" y="165624"/>
                </a:lnTo>
                <a:lnTo>
                  <a:pt x="1103701" y="154154"/>
                </a:lnTo>
                <a:lnTo>
                  <a:pt x="1095341" y="144595"/>
                </a:lnTo>
                <a:lnTo>
                  <a:pt x="1085303" y="136147"/>
                </a:lnTo>
                <a:lnTo>
                  <a:pt x="1072167" y="126801"/>
                </a:lnTo>
                <a:lnTo>
                  <a:pt x="1059189" y="117724"/>
                </a:lnTo>
                <a:lnTo>
                  <a:pt x="1048978" y="109768"/>
                </a:lnTo>
                <a:lnTo>
                  <a:pt x="1043207" y="104057"/>
                </a:lnTo>
                <a:lnTo>
                  <a:pt x="1041062" y="101368"/>
                </a:lnTo>
                <a:lnTo>
                  <a:pt x="1039989" y="98552"/>
                </a:lnTo>
                <a:lnTo>
                  <a:pt x="1039989" y="91767"/>
                </a:lnTo>
                <a:lnTo>
                  <a:pt x="1041491" y="88332"/>
                </a:lnTo>
                <a:lnTo>
                  <a:pt x="1044709" y="85366"/>
                </a:lnTo>
                <a:lnTo>
                  <a:pt x="1047712" y="82400"/>
                </a:lnTo>
                <a:lnTo>
                  <a:pt x="1051573" y="80928"/>
                </a:lnTo>
                <a:lnTo>
                  <a:pt x="1062943" y="80928"/>
                </a:lnTo>
                <a:lnTo>
                  <a:pt x="1070022" y="83723"/>
                </a:lnTo>
                <a:lnTo>
                  <a:pt x="1077316" y="89335"/>
                </a:lnTo>
                <a:lnTo>
                  <a:pt x="1084123" y="96312"/>
                </a:lnTo>
                <a:lnTo>
                  <a:pt x="1091090" y="106863"/>
                </a:lnTo>
                <a:lnTo>
                  <a:pt x="1097909" y="120742"/>
                </a:lnTo>
                <a:lnTo>
                  <a:pt x="1103272" y="120742"/>
                </a:lnTo>
                <a:lnTo>
                  <a:pt x="1100913" y="69108"/>
                </a:lnTo>
                <a:lnTo>
                  <a:pt x="1095335" y="69108"/>
                </a:lnTo>
                <a:lnTo>
                  <a:pt x="1092761" y="72884"/>
                </a:lnTo>
                <a:lnTo>
                  <a:pt x="1088471" y="76789"/>
                </a:lnTo>
                <a:lnTo>
                  <a:pt x="1085038" y="77194"/>
                </a:lnTo>
                <a:lnTo>
                  <a:pt x="1080748" y="76383"/>
                </a:lnTo>
                <a:lnTo>
                  <a:pt x="1077745" y="74762"/>
                </a:lnTo>
                <a:lnTo>
                  <a:pt x="1070022" y="70772"/>
                </a:lnTo>
                <a:lnTo>
                  <a:pt x="1062085" y="68788"/>
                </a:lnTo>
                <a:lnTo>
                  <a:pt x="1053933" y="68788"/>
                </a:lnTo>
                <a:close/>
              </a:path>
              <a:path w="1340316" h="296169">
                <a:moveTo>
                  <a:pt x="1200235" y="25091"/>
                </a:moveTo>
                <a:lnTo>
                  <a:pt x="1200235" y="18178"/>
                </a:lnTo>
                <a:lnTo>
                  <a:pt x="1197661" y="12268"/>
                </a:lnTo>
                <a:lnTo>
                  <a:pt x="1192942" y="7361"/>
                </a:lnTo>
                <a:lnTo>
                  <a:pt x="1188008" y="2453"/>
                </a:lnTo>
                <a:lnTo>
                  <a:pt x="1182001" y="0"/>
                </a:lnTo>
                <a:lnTo>
                  <a:pt x="1168057" y="0"/>
                </a:lnTo>
                <a:lnTo>
                  <a:pt x="1162051" y="2453"/>
                </a:lnTo>
                <a:lnTo>
                  <a:pt x="1157117" y="7361"/>
                </a:lnTo>
                <a:lnTo>
                  <a:pt x="1152397" y="12268"/>
                </a:lnTo>
                <a:lnTo>
                  <a:pt x="1149823" y="18178"/>
                </a:lnTo>
                <a:lnTo>
                  <a:pt x="1149823" y="32004"/>
                </a:lnTo>
                <a:lnTo>
                  <a:pt x="1152397" y="37871"/>
                </a:lnTo>
                <a:lnTo>
                  <a:pt x="1157117" y="42736"/>
                </a:lnTo>
                <a:lnTo>
                  <a:pt x="1162051" y="47579"/>
                </a:lnTo>
                <a:lnTo>
                  <a:pt x="1168057" y="50012"/>
                </a:lnTo>
                <a:lnTo>
                  <a:pt x="1181787" y="50012"/>
                </a:lnTo>
                <a:lnTo>
                  <a:pt x="1187793" y="47579"/>
                </a:lnTo>
                <a:lnTo>
                  <a:pt x="1192727" y="42736"/>
                </a:lnTo>
                <a:lnTo>
                  <a:pt x="1197661" y="37871"/>
                </a:lnTo>
                <a:lnTo>
                  <a:pt x="1200235" y="32004"/>
                </a:lnTo>
                <a:lnTo>
                  <a:pt x="1200235" y="25091"/>
                </a:lnTo>
                <a:close/>
              </a:path>
              <a:path w="1340316" h="296169">
                <a:moveTo>
                  <a:pt x="1216110" y="224628"/>
                </a:moveTo>
                <a:lnTo>
                  <a:pt x="1216110" y="218803"/>
                </a:lnTo>
                <a:lnTo>
                  <a:pt x="1208816" y="218376"/>
                </a:lnTo>
                <a:lnTo>
                  <a:pt x="1203882" y="216670"/>
                </a:lnTo>
                <a:lnTo>
                  <a:pt x="1201522" y="213704"/>
                </a:lnTo>
                <a:lnTo>
                  <a:pt x="1198948" y="210738"/>
                </a:lnTo>
                <a:lnTo>
                  <a:pt x="1197661" y="203910"/>
                </a:lnTo>
                <a:lnTo>
                  <a:pt x="1197661" y="73311"/>
                </a:lnTo>
                <a:lnTo>
                  <a:pt x="1133949" y="73311"/>
                </a:lnTo>
                <a:lnTo>
                  <a:pt x="1133949" y="79306"/>
                </a:lnTo>
                <a:lnTo>
                  <a:pt x="1141028" y="79733"/>
                </a:lnTo>
                <a:lnTo>
                  <a:pt x="1145962" y="81440"/>
                </a:lnTo>
                <a:lnTo>
                  <a:pt x="1148322" y="84406"/>
                </a:lnTo>
                <a:lnTo>
                  <a:pt x="1150896" y="87372"/>
                </a:lnTo>
                <a:lnTo>
                  <a:pt x="1152183" y="94199"/>
                </a:lnTo>
                <a:lnTo>
                  <a:pt x="1152183" y="203910"/>
                </a:lnTo>
                <a:lnTo>
                  <a:pt x="1151110" y="210503"/>
                </a:lnTo>
                <a:lnTo>
                  <a:pt x="1148965" y="212978"/>
                </a:lnTo>
                <a:lnTo>
                  <a:pt x="1145747" y="216648"/>
                </a:lnTo>
                <a:lnTo>
                  <a:pt x="1140599" y="218590"/>
                </a:lnTo>
                <a:lnTo>
                  <a:pt x="1133949" y="218803"/>
                </a:lnTo>
                <a:lnTo>
                  <a:pt x="1133949" y="224628"/>
                </a:lnTo>
                <a:lnTo>
                  <a:pt x="1216110" y="224628"/>
                </a:lnTo>
                <a:close/>
              </a:path>
              <a:path w="1340316" h="296169">
                <a:moveTo>
                  <a:pt x="1340316" y="179310"/>
                </a:moveTo>
                <a:lnTo>
                  <a:pt x="1338249" y="165624"/>
                </a:lnTo>
                <a:lnTo>
                  <a:pt x="1332594" y="154154"/>
                </a:lnTo>
                <a:lnTo>
                  <a:pt x="1331237" y="152233"/>
                </a:lnTo>
                <a:lnTo>
                  <a:pt x="1324312" y="144657"/>
                </a:lnTo>
                <a:lnTo>
                  <a:pt x="1314312" y="136181"/>
                </a:lnTo>
                <a:lnTo>
                  <a:pt x="1301274" y="126801"/>
                </a:lnTo>
                <a:lnTo>
                  <a:pt x="1288037" y="117641"/>
                </a:lnTo>
                <a:lnTo>
                  <a:pt x="1277843" y="109737"/>
                </a:lnTo>
                <a:lnTo>
                  <a:pt x="1272099" y="104057"/>
                </a:lnTo>
                <a:lnTo>
                  <a:pt x="1269954" y="101368"/>
                </a:lnTo>
                <a:lnTo>
                  <a:pt x="1268881" y="98552"/>
                </a:lnTo>
                <a:lnTo>
                  <a:pt x="1268881" y="91767"/>
                </a:lnTo>
                <a:lnTo>
                  <a:pt x="1270383" y="88332"/>
                </a:lnTo>
                <a:lnTo>
                  <a:pt x="1273601" y="85366"/>
                </a:lnTo>
                <a:lnTo>
                  <a:pt x="1276604" y="82400"/>
                </a:lnTo>
                <a:lnTo>
                  <a:pt x="1280465" y="80928"/>
                </a:lnTo>
                <a:lnTo>
                  <a:pt x="1292049" y="80928"/>
                </a:lnTo>
                <a:lnTo>
                  <a:pt x="1299129" y="83723"/>
                </a:lnTo>
                <a:lnTo>
                  <a:pt x="1306208" y="89335"/>
                </a:lnTo>
                <a:lnTo>
                  <a:pt x="1313015" y="96312"/>
                </a:lnTo>
                <a:lnTo>
                  <a:pt x="1319982" y="106863"/>
                </a:lnTo>
                <a:lnTo>
                  <a:pt x="1326802" y="120742"/>
                </a:lnTo>
                <a:lnTo>
                  <a:pt x="1332379" y="120742"/>
                </a:lnTo>
                <a:lnTo>
                  <a:pt x="1329805" y="69108"/>
                </a:lnTo>
                <a:lnTo>
                  <a:pt x="1324227" y="69108"/>
                </a:lnTo>
                <a:lnTo>
                  <a:pt x="1321653" y="72884"/>
                </a:lnTo>
                <a:lnTo>
                  <a:pt x="1317363" y="76789"/>
                </a:lnTo>
                <a:lnTo>
                  <a:pt x="1313930" y="77194"/>
                </a:lnTo>
                <a:lnTo>
                  <a:pt x="1309640" y="76383"/>
                </a:lnTo>
                <a:lnTo>
                  <a:pt x="1306637" y="74762"/>
                </a:lnTo>
                <a:lnTo>
                  <a:pt x="1299129" y="70772"/>
                </a:lnTo>
                <a:lnTo>
                  <a:pt x="1290977" y="68788"/>
                </a:lnTo>
                <a:lnTo>
                  <a:pt x="1282825" y="68788"/>
                </a:lnTo>
                <a:lnTo>
                  <a:pt x="1269009" y="70299"/>
                </a:lnTo>
                <a:lnTo>
                  <a:pt x="1257170" y="75019"/>
                </a:lnTo>
                <a:lnTo>
                  <a:pt x="1247858" y="82955"/>
                </a:lnTo>
                <a:lnTo>
                  <a:pt x="1242494" y="90260"/>
                </a:lnTo>
                <a:lnTo>
                  <a:pt x="1237347" y="101950"/>
                </a:lnTo>
                <a:lnTo>
                  <a:pt x="1235631" y="114575"/>
                </a:lnTo>
                <a:lnTo>
                  <a:pt x="1236007" y="120439"/>
                </a:lnTo>
                <a:lnTo>
                  <a:pt x="1239432" y="132617"/>
                </a:lnTo>
                <a:lnTo>
                  <a:pt x="1246357" y="143870"/>
                </a:lnTo>
                <a:lnTo>
                  <a:pt x="1254718" y="152123"/>
                </a:lnTo>
                <a:lnTo>
                  <a:pt x="1265000" y="160351"/>
                </a:lnTo>
                <a:lnTo>
                  <a:pt x="1278535" y="170092"/>
                </a:lnTo>
                <a:lnTo>
                  <a:pt x="1281392" y="172036"/>
                </a:lnTo>
                <a:lnTo>
                  <a:pt x="1293455" y="180856"/>
                </a:lnTo>
                <a:lnTo>
                  <a:pt x="1300416" y="187247"/>
                </a:lnTo>
                <a:lnTo>
                  <a:pt x="1303634" y="191023"/>
                </a:lnTo>
                <a:lnTo>
                  <a:pt x="1305350" y="195504"/>
                </a:lnTo>
                <a:lnTo>
                  <a:pt x="1305350" y="205212"/>
                </a:lnTo>
                <a:lnTo>
                  <a:pt x="1303634" y="209074"/>
                </a:lnTo>
                <a:lnTo>
                  <a:pt x="1300416" y="212253"/>
                </a:lnTo>
                <a:lnTo>
                  <a:pt x="1296983" y="215432"/>
                </a:lnTo>
                <a:lnTo>
                  <a:pt x="1292693" y="217032"/>
                </a:lnTo>
                <a:lnTo>
                  <a:pt x="1286612" y="217014"/>
                </a:lnTo>
                <a:lnTo>
                  <a:pt x="1275325" y="214135"/>
                </a:lnTo>
                <a:lnTo>
                  <a:pt x="1263304" y="206343"/>
                </a:lnTo>
                <a:lnTo>
                  <a:pt x="1255598" y="198210"/>
                </a:lnTo>
                <a:lnTo>
                  <a:pt x="1248821" y="187465"/>
                </a:lnTo>
                <a:lnTo>
                  <a:pt x="1243354" y="174296"/>
                </a:lnTo>
                <a:lnTo>
                  <a:pt x="1237776" y="174296"/>
                </a:lnTo>
                <a:lnTo>
                  <a:pt x="1240350" y="228682"/>
                </a:lnTo>
                <a:lnTo>
                  <a:pt x="1245713" y="228682"/>
                </a:lnTo>
                <a:lnTo>
                  <a:pt x="1248073" y="223284"/>
                </a:lnTo>
                <a:lnTo>
                  <a:pt x="1251076" y="220595"/>
                </a:lnTo>
                <a:lnTo>
                  <a:pt x="1254723" y="220595"/>
                </a:lnTo>
                <a:lnTo>
                  <a:pt x="1258155" y="221172"/>
                </a:lnTo>
                <a:lnTo>
                  <a:pt x="1261373" y="222366"/>
                </a:lnTo>
                <a:lnTo>
                  <a:pt x="1266706" y="224275"/>
                </a:lnTo>
                <a:lnTo>
                  <a:pt x="1279917" y="227945"/>
                </a:lnTo>
                <a:lnTo>
                  <a:pt x="1290548" y="229173"/>
                </a:lnTo>
                <a:lnTo>
                  <a:pt x="1291532" y="229164"/>
                </a:lnTo>
                <a:lnTo>
                  <a:pt x="1304330" y="227428"/>
                </a:lnTo>
                <a:lnTo>
                  <a:pt x="1316076" y="222686"/>
                </a:lnTo>
                <a:lnTo>
                  <a:pt x="1326386" y="214672"/>
                </a:lnTo>
                <a:lnTo>
                  <a:pt x="1333881" y="204081"/>
                </a:lnTo>
                <a:lnTo>
                  <a:pt x="1338732" y="191730"/>
                </a:lnTo>
                <a:lnTo>
                  <a:pt x="1340316" y="1793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82322" y="4424382"/>
            <a:ext cx="100609" cy="160448"/>
          </a:xfrm>
          <a:custGeom>
            <a:avLst/>
            <a:gdLst/>
            <a:ahLst/>
            <a:cxnLst/>
            <a:rect l="l" t="t" r="r" b="b"/>
            <a:pathLst>
              <a:path w="100609" h="160448">
                <a:moveTo>
                  <a:pt x="48232" y="159898"/>
                </a:moveTo>
                <a:lnTo>
                  <a:pt x="60522" y="156610"/>
                </a:lnTo>
                <a:lnTo>
                  <a:pt x="71863" y="150420"/>
                </a:lnTo>
                <a:lnTo>
                  <a:pt x="79458" y="143843"/>
                </a:lnTo>
                <a:lnTo>
                  <a:pt x="87215" y="133850"/>
                </a:lnTo>
                <a:lnTo>
                  <a:pt x="93315" y="121616"/>
                </a:lnTo>
                <a:lnTo>
                  <a:pt x="98054" y="105525"/>
                </a:lnTo>
                <a:lnTo>
                  <a:pt x="99976" y="92918"/>
                </a:lnTo>
                <a:lnTo>
                  <a:pt x="100609" y="79584"/>
                </a:lnTo>
                <a:lnTo>
                  <a:pt x="100584" y="77032"/>
                </a:lnTo>
                <a:lnTo>
                  <a:pt x="99623" y="64014"/>
                </a:lnTo>
                <a:lnTo>
                  <a:pt x="97272" y="51578"/>
                </a:lnTo>
                <a:lnTo>
                  <a:pt x="93530" y="39685"/>
                </a:lnTo>
                <a:lnTo>
                  <a:pt x="88813" y="29538"/>
                </a:lnTo>
                <a:lnTo>
                  <a:pt x="81497" y="19034"/>
                </a:lnTo>
                <a:lnTo>
                  <a:pt x="72507" y="10668"/>
                </a:lnTo>
                <a:lnTo>
                  <a:pt x="66578" y="6635"/>
                </a:lnTo>
                <a:lnTo>
                  <a:pt x="54789" y="1671"/>
                </a:lnTo>
                <a:lnTo>
                  <a:pt x="42045" y="0"/>
                </a:lnTo>
                <a:lnTo>
                  <a:pt x="40344" y="29"/>
                </a:lnTo>
                <a:lnTo>
                  <a:pt x="27782" y="2164"/>
                </a:lnTo>
                <a:lnTo>
                  <a:pt x="16088" y="7681"/>
                </a:lnTo>
                <a:lnTo>
                  <a:pt x="10725" y="11094"/>
                </a:lnTo>
                <a:lnTo>
                  <a:pt x="5148" y="16642"/>
                </a:lnTo>
                <a:lnTo>
                  <a:pt x="0" y="24536"/>
                </a:lnTo>
                <a:lnTo>
                  <a:pt x="6591" y="31673"/>
                </a:lnTo>
                <a:lnTo>
                  <a:pt x="16006" y="22800"/>
                </a:lnTo>
                <a:lnTo>
                  <a:pt x="27029" y="19842"/>
                </a:lnTo>
                <a:lnTo>
                  <a:pt x="33894" y="19842"/>
                </a:lnTo>
                <a:lnTo>
                  <a:pt x="39471" y="23043"/>
                </a:lnTo>
                <a:lnTo>
                  <a:pt x="43547" y="29444"/>
                </a:lnTo>
                <a:lnTo>
                  <a:pt x="48269" y="40237"/>
                </a:lnTo>
                <a:lnTo>
                  <a:pt x="50781" y="51748"/>
                </a:lnTo>
                <a:lnTo>
                  <a:pt x="52276" y="65991"/>
                </a:lnTo>
                <a:lnTo>
                  <a:pt x="52771" y="82998"/>
                </a:lnTo>
                <a:lnTo>
                  <a:pt x="52764" y="85172"/>
                </a:lnTo>
                <a:lnTo>
                  <a:pt x="52154" y="101888"/>
                </a:lnTo>
                <a:lnTo>
                  <a:pt x="50557" y="115715"/>
                </a:lnTo>
                <a:lnTo>
                  <a:pt x="47974" y="126636"/>
                </a:lnTo>
                <a:lnTo>
                  <a:pt x="44405" y="134632"/>
                </a:lnTo>
                <a:lnTo>
                  <a:pt x="40544" y="140819"/>
                </a:lnTo>
                <a:lnTo>
                  <a:pt x="35824" y="144019"/>
                </a:lnTo>
                <a:lnTo>
                  <a:pt x="29818" y="144019"/>
                </a:lnTo>
                <a:lnTo>
                  <a:pt x="20766" y="142341"/>
                </a:lnTo>
                <a:lnTo>
                  <a:pt x="11584" y="152127"/>
                </a:lnTo>
                <a:lnTo>
                  <a:pt x="16947" y="154901"/>
                </a:lnTo>
                <a:lnTo>
                  <a:pt x="24240" y="158528"/>
                </a:lnTo>
                <a:lnTo>
                  <a:pt x="32177" y="160448"/>
                </a:lnTo>
                <a:lnTo>
                  <a:pt x="40329" y="160448"/>
                </a:lnTo>
                <a:lnTo>
                  <a:pt x="48232" y="15989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18395" y="4429076"/>
            <a:ext cx="86880" cy="222110"/>
          </a:xfrm>
          <a:custGeom>
            <a:avLst/>
            <a:gdLst/>
            <a:ahLst/>
            <a:cxnLst/>
            <a:rect l="l" t="t" r="r" b="b"/>
            <a:pathLst>
              <a:path w="86880" h="222110">
                <a:moveTo>
                  <a:pt x="74043" y="131060"/>
                </a:moveTo>
                <a:lnTo>
                  <a:pt x="63926" y="119483"/>
                </a:lnTo>
                <a:lnTo>
                  <a:pt x="63926" y="38832"/>
                </a:lnTo>
                <a:lnTo>
                  <a:pt x="70518" y="26979"/>
                </a:lnTo>
                <a:lnTo>
                  <a:pt x="63926" y="19842"/>
                </a:lnTo>
                <a:lnTo>
                  <a:pt x="63926" y="0"/>
                </a:lnTo>
                <a:lnTo>
                  <a:pt x="0" y="0"/>
                </a:lnTo>
                <a:lnTo>
                  <a:pt x="0" y="5974"/>
                </a:lnTo>
                <a:lnTo>
                  <a:pt x="7293" y="6400"/>
                </a:lnTo>
                <a:lnTo>
                  <a:pt x="12013" y="8107"/>
                </a:lnTo>
                <a:lnTo>
                  <a:pt x="14587" y="10881"/>
                </a:lnTo>
                <a:lnTo>
                  <a:pt x="16947" y="13868"/>
                </a:lnTo>
                <a:lnTo>
                  <a:pt x="18234" y="20696"/>
                </a:lnTo>
                <a:lnTo>
                  <a:pt x="18234" y="201627"/>
                </a:lnTo>
                <a:lnTo>
                  <a:pt x="17161" y="208028"/>
                </a:lnTo>
                <a:lnTo>
                  <a:pt x="15016" y="210375"/>
                </a:lnTo>
                <a:lnTo>
                  <a:pt x="11798" y="214003"/>
                </a:lnTo>
                <a:lnTo>
                  <a:pt x="6864" y="215923"/>
                </a:lnTo>
                <a:lnTo>
                  <a:pt x="0" y="216136"/>
                </a:lnTo>
                <a:lnTo>
                  <a:pt x="0" y="222110"/>
                </a:lnTo>
                <a:lnTo>
                  <a:pt x="86880" y="222110"/>
                </a:lnTo>
                <a:lnTo>
                  <a:pt x="86880" y="216136"/>
                </a:lnTo>
                <a:lnTo>
                  <a:pt x="79157" y="216136"/>
                </a:lnTo>
                <a:lnTo>
                  <a:pt x="74009" y="215496"/>
                </a:lnTo>
                <a:lnTo>
                  <a:pt x="71434" y="214216"/>
                </a:lnTo>
                <a:lnTo>
                  <a:pt x="68860" y="212936"/>
                </a:lnTo>
                <a:lnTo>
                  <a:pt x="66930" y="210802"/>
                </a:lnTo>
                <a:lnTo>
                  <a:pt x="65642" y="208028"/>
                </a:lnTo>
                <a:lnTo>
                  <a:pt x="64570" y="205255"/>
                </a:lnTo>
                <a:lnTo>
                  <a:pt x="63926" y="199921"/>
                </a:lnTo>
                <a:lnTo>
                  <a:pt x="63926" y="135912"/>
                </a:lnTo>
                <a:lnTo>
                  <a:pt x="69718" y="142739"/>
                </a:lnTo>
                <a:lnTo>
                  <a:pt x="75510" y="147433"/>
                </a:lnTo>
                <a:lnTo>
                  <a:pt x="84692" y="137647"/>
                </a:lnTo>
                <a:lnTo>
                  <a:pt x="74043" y="13106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71980" y="4355892"/>
            <a:ext cx="154668" cy="229578"/>
          </a:xfrm>
          <a:custGeom>
            <a:avLst/>
            <a:gdLst/>
            <a:ahLst/>
            <a:cxnLst/>
            <a:rect l="l" t="t" r="r" b="b"/>
            <a:pathLst>
              <a:path w="154668" h="229578">
                <a:moveTo>
                  <a:pt x="0" y="146580"/>
                </a:moveTo>
                <a:lnTo>
                  <a:pt x="0" y="229365"/>
                </a:lnTo>
                <a:lnTo>
                  <a:pt x="6006" y="229365"/>
                </a:lnTo>
                <a:lnTo>
                  <a:pt x="7937" y="224884"/>
                </a:lnTo>
                <a:lnTo>
                  <a:pt x="10511" y="221684"/>
                </a:lnTo>
                <a:lnTo>
                  <a:pt x="13729" y="219550"/>
                </a:lnTo>
                <a:lnTo>
                  <a:pt x="16732" y="217416"/>
                </a:lnTo>
                <a:lnTo>
                  <a:pt x="19735" y="216350"/>
                </a:lnTo>
                <a:lnTo>
                  <a:pt x="25956" y="216350"/>
                </a:lnTo>
                <a:lnTo>
                  <a:pt x="30247" y="217416"/>
                </a:lnTo>
                <a:lnTo>
                  <a:pt x="35395" y="219550"/>
                </a:lnTo>
                <a:lnTo>
                  <a:pt x="44834" y="223390"/>
                </a:lnTo>
                <a:lnTo>
                  <a:pt x="52557" y="226164"/>
                </a:lnTo>
                <a:lnTo>
                  <a:pt x="58778" y="227444"/>
                </a:lnTo>
                <a:lnTo>
                  <a:pt x="64999" y="228938"/>
                </a:lnTo>
                <a:lnTo>
                  <a:pt x="71434" y="229578"/>
                </a:lnTo>
                <a:lnTo>
                  <a:pt x="78514" y="229578"/>
                </a:lnTo>
                <a:lnTo>
                  <a:pt x="86745" y="229258"/>
                </a:lnTo>
                <a:lnTo>
                  <a:pt x="100018" y="227213"/>
                </a:lnTo>
                <a:lnTo>
                  <a:pt x="112188" y="223277"/>
                </a:lnTo>
                <a:lnTo>
                  <a:pt x="123254" y="217451"/>
                </a:lnTo>
                <a:lnTo>
                  <a:pt x="133216" y="209735"/>
                </a:lnTo>
                <a:lnTo>
                  <a:pt x="143182" y="198579"/>
                </a:lnTo>
                <a:lnTo>
                  <a:pt x="149575" y="187426"/>
                </a:lnTo>
                <a:lnTo>
                  <a:pt x="153398" y="175355"/>
                </a:lnTo>
                <a:lnTo>
                  <a:pt x="154668" y="162369"/>
                </a:lnTo>
                <a:lnTo>
                  <a:pt x="154617" y="159665"/>
                </a:lnTo>
                <a:lnTo>
                  <a:pt x="152835" y="146765"/>
                </a:lnTo>
                <a:lnTo>
                  <a:pt x="148444" y="134864"/>
                </a:lnTo>
                <a:lnTo>
                  <a:pt x="141368" y="123963"/>
                </a:lnTo>
                <a:lnTo>
                  <a:pt x="135069" y="117206"/>
                </a:lnTo>
                <a:lnTo>
                  <a:pt x="126646" y="110166"/>
                </a:lnTo>
                <a:lnTo>
                  <a:pt x="116200" y="102972"/>
                </a:lnTo>
                <a:lnTo>
                  <a:pt x="103731" y="95622"/>
                </a:lnTo>
                <a:lnTo>
                  <a:pt x="89240" y="88118"/>
                </a:lnTo>
                <a:lnTo>
                  <a:pt x="86443" y="86755"/>
                </a:lnTo>
                <a:lnTo>
                  <a:pt x="71588" y="79283"/>
                </a:lnTo>
                <a:lnTo>
                  <a:pt x="60722" y="73395"/>
                </a:lnTo>
                <a:lnTo>
                  <a:pt x="53844" y="69129"/>
                </a:lnTo>
                <a:lnTo>
                  <a:pt x="46979" y="64222"/>
                </a:lnTo>
                <a:lnTo>
                  <a:pt x="41831" y="59314"/>
                </a:lnTo>
                <a:lnTo>
                  <a:pt x="38828" y="54194"/>
                </a:lnTo>
                <a:lnTo>
                  <a:pt x="36468" y="50353"/>
                </a:lnTo>
                <a:lnTo>
                  <a:pt x="35395" y="46086"/>
                </a:lnTo>
                <a:lnTo>
                  <a:pt x="35395" y="33497"/>
                </a:lnTo>
                <a:lnTo>
                  <a:pt x="38613" y="26670"/>
                </a:lnTo>
                <a:lnTo>
                  <a:pt x="45049" y="20909"/>
                </a:lnTo>
                <a:lnTo>
                  <a:pt x="57498" y="13965"/>
                </a:lnTo>
                <a:lnTo>
                  <a:pt x="71220" y="12161"/>
                </a:lnTo>
                <a:lnTo>
                  <a:pt x="76293" y="12396"/>
                </a:lnTo>
                <a:lnTo>
                  <a:pt x="88458" y="14993"/>
                </a:lnTo>
                <a:lnTo>
                  <a:pt x="100067" y="20462"/>
                </a:lnTo>
                <a:lnTo>
                  <a:pt x="111121" y="28803"/>
                </a:lnTo>
                <a:lnTo>
                  <a:pt x="119281" y="37468"/>
                </a:lnTo>
                <a:lnTo>
                  <a:pt x="126122" y="47991"/>
                </a:lnTo>
                <a:lnTo>
                  <a:pt x="131189" y="59910"/>
                </a:lnTo>
                <a:lnTo>
                  <a:pt x="134503" y="73183"/>
                </a:lnTo>
                <a:lnTo>
                  <a:pt x="141153" y="73183"/>
                </a:lnTo>
                <a:lnTo>
                  <a:pt x="139223" y="0"/>
                </a:lnTo>
                <a:lnTo>
                  <a:pt x="134503" y="0"/>
                </a:lnTo>
                <a:lnTo>
                  <a:pt x="133001" y="6614"/>
                </a:lnTo>
                <a:lnTo>
                  <a:pt x="131500" y="10668"/>
                </a:lnTo>
                <a:lnTo>
                  <a:pt x="129784" y="12375"/>
                </a:lnTo>
                <a:lnTo>
                  <a:pt x="125922" y="14935"/>
                </a:lnTo>
                <a:lnTo>
                  <a:pt x="120345" y="14935"/>
                </a:lnTo>
                <a:lnTo>
                  <a:pt x="115196" y="13228"/>
                </a:lnTo>
                <a:lnTo>
                  <a:pt x="107688" y="9814"/>
                </a:lnTo>
                <a:lnTo>
                  <a:pt x="100395" y="6187"/>
                </a:lnTo>
                <a:lnTo>
                  <a:pt x="94173" y="3840"/>
                </a:lnTo>
                <a:lnTo>
                  <a:pt x="89240" y="2560"/>
                </a:lnTo>
                <a:lnTo>
                  <a:pt x="82375" y="853"/>
                </a:lnTo>
                <a:lnTo>
                  <a:pt x="75510" y="0"/>
                </a:lnTo>
                <a:lnTo>
                  <a:pt x="66808" y="14"/>
                </a:lnTo>
                <a:lnTo>
                  <a:pt x="53160" y="1355"/>
                </a:lnTo>
                <a:lnTo>
                  <a:pt x="40730" y="4870"/>
                </a:lnTo>
                <a:lnTo>
                  <a:pt x="29517" y="10541"/>
                </a:lnTo>
                <a:lnTo>
                  <a:pt x="19521" y="18349"/>
                </a:lnTo>
                <a:lnTo>
                  <a:pt x="12083" y="26721"/>
                </a:lnTo>
                <a:lnTo>
                  <a:pt x="5489" y="37795"/>
                </a:lnTo>
                <a:lnTo>
                  <a:pt x="1533" y="49876"/>
                </a:lnTo>
                <a:lnTo>
                  <a:pt x="214" y="62942"/>
                </a:lnTo>
                <a:lnTo>
                  <a:pt x="325" y="66823"/>
                </a:lnTo>
                <a:lnTo>
                  <a:pt x="2455" y="79576"/>
                </a:lnTo>
                <a:lnTo>
                  <a:pt x="7293" y="91105"/>
                </a:lnTo>
                <a:lnTo>
                  <a:pt x="9947" y="95521"/>
                </a:lnTo>
                <a:lnTo>
                  <a:pt x="17652" y="105396"/>
                </a:lnTo>
                <a:lnTo>
                  <a:pt x="27458" y="114362"/>
                </a:lnTo>
                <a:lnTo>
                  <a:pt x="34749" y="119534"/>
                </a:lnTo>
                <a:lnTo>
                  <a:pt x="44566" y="125579"/>
                </a:lnTo>
                <a:lnTo>
                  <a:pt x="56573" y="132241"/>
                </a:lnTo>
                <a:lnTo>
                  <a:pt x="70791" y="139539"/>
                </a:lnTo>
                <a:lnTo>
                  <a:pt x="81266" y="144733"/>
                </a:lnTo>
                <a:lnTo>
                  <a:pt x="92761" y="151158"/>
                </a:lnTo>
                <a:lnTo>
                  <a:pt x="100824" y="156608"/>
                </a:lnTo>
                <a:lnTo>
                  <a:pt x="106401" y="160875"/>
                </a:lnTo>
                <a:lnTo>
                  <a:pt x="110477" y="165569"/>
                </a:lnTo>
                <a:lnTo>
                  <a:pt x="113266" y="170263"/>
                </a:lnTo>
                <a:lnTo>
                  <a:pt x="116054" y="175170"/>
                </a:lnTo>
                <a:lnTo>
                  <a:pt x="117556" y="180291"/>
                </a:lnTo>
                <a:lnTo>
                  <a:pt x="117556" y="185412"/>
                </a:lnTo>
                <a:lnTo>
                  <a:pt x="114798" y="197783"/>
                </a:lnTo>
                <a:lnTo>
                  <a:pt x="106616" y="208455"/>
                </a:lnTo>
                <a:lnTo>
                  <a:pt x="102783" y="211448"/>
                </a:lnTo>
                <a:lnTo>
                  <a:pt x="91467" y="216534"/>
                </a:lnTo>
                <a:lnTo>
                  <a:pt x="77656" y="218270"/>
                </a:lnTo>
                <a:lnTo>
                  <a:pt x="68263" y="217526"/>
                </a:lnTo>
                <a:lnTo>
                  <a:pt x="56238" y="214244"/>
                </a:lnTo>
                <a:lnTo>
                  <a:pt x="44718" y="208367"/>
                </a:lnTo>
                <a:lnTo>
                  <a:pt x="33679" y="199921"/>
                </a:lnTo>
                <a:lnTo>
                  <a:pt x="27633" y="193797"/>
                </a:lnTo>
                <a:lnTo>
                  <a:pt x="20416" y="184180"/>
                </a:lnTo>
                <a:lnTo>
                  <a:pt x="14405" y="173113"/>
                </a:lnTo>
                <a:lnTo>
                  <a:pt x="9602" y="160584"/>
                </a:lnTo>
                <a:lnTo>
                  <a:pt x="6006" y="146580"/>
                </a:lnTo>
                <a:lnTo>
                  <a:pt x="0" y="14658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51747" y="4373602"/>
            <a:ext cx="101467" cy="208882"/>
          </a:xfrm>
          <a:custGeom>
            <a:avLst/>
            <a:gdLst/>
            <a:ahLst/>
            <a:cxnLst/>
            <a:rect l="l" t="t" r="r" b="b"/>
            <a:pathLst>
              <a:path w="101467" h="208882">
                <a:moveTo>
                  <a:pt x="20707" y="49481"/>
                </a:moveTo>
                <a:lnTo>
                  <a:pt x="10825" y="57708"/>
                </a:lnTo>
                <a:lnTo>
                  <a:pt x="0" y="65715"/>
                </a:lnTo>
                <a:lnTo>
                  <a:pt x="0" y="71476"/>
                </a:lnTo>
                <a:lnTo>
                  <a:pt x="19950" y="71476"/>
                </a:lnTo>
                <a:lnTo>
                  <a:pt x="19977" y="159830"/>
                </a:lnTo>
                <a:lnTo>
                  <a:pt x="20412" y="174786"/>
                </a:lnTo>
                <a:lnTo>
                  <a:pt x="21451" y="182852"/>
                </a:lnTo>
                <a:lnTo>
                  <a:pt x="23382" y="189466"/>
                </a:lnTo>
                <a:lnTo>
                  <a:pt x="27672" y="195440"/>
                </a:lnTo>
                <a:lnTo>
                  <a:pt x="34323" y="200774"/>
                </a:lnTo>
                <a:lnTo>
                  <a:pt x="45597" y="206885"/>
                </a:lnTo>
                <a:lnTo>
                  <a:pt x="58778" y="208882"/>
                </a:lnTo>
                <a:lnTo>
                  <a:pt x="61046" y="208835"/>
                </a:lnTo>
                <a:lnTo>
                  <a:pt x="74001" y="206444"/>
                </a:lnTo>
                <a:lnTo>
                  <a:pt x="85045" y="200452"/>
                </a:lnTo>
                <a:lnTo>
                  <a:pt x="94194" y="190874"/>
                </a:lnTo>
                <a:lnTo>
                  <a:pt x="101467" y="177731"/>
                </a:lnTo>
                <a:lnTo>
                  <a:pt x="96748" y="174104"/>
                </a:lnTo>
                <a:lnTo>
                  <a:pt x="96491" y="174527"/>
                </a:lnTo>
                <a:lnTo>
                  <a:pt x="86773" y="186211"/>
                </a:lnTo>
                <a:lnTo>
                  <a:pt x="76583" y="190106"/>
                </a:lnTo>
                <a:lnTo>
                  <a:pt x="72936" y="189466"/>
                </a:lnTo>
                <a:lnTo>
                  <a:pt x="68860" y="186265"/>
                </a:lnTo>
                <a:lnTo>
                  <a:pt x="66715" y="181785"/>
                </a:lnTo>
                <a:lnTo>
                  <a:pt x="65857" y="179224"/>
                </a:lnTo>
                <a:lnTo>
                  <a:pt x="65428" y="173464"/>
                </a:lnTo>
                <a:lnTo>
                  <a:pt x="65428" y="71476"/>
                </a:lnTo>
                <a:lnTo>
                  <a:pt x="101467" y="71476"/>
                </a:lnTo>
                <a:lnTo>
                  <a:pt x="101467" y="55474"/>
                </a:lnTo>
                <a:lnTo>
                  <a:pt x="65428" y="55474"/>
                </a:lnTo>
                <a:lnTo>
                  <a:pt x="65428" y="0"/>
                </a:lnTo>
                <a:lnTo>
                  <a:pt x="60065" y="0"/>
                </a:lnTo>
                <a:lnTo>
                  <a:pt x="57409" y="4727"/>
                </a:lnTo>
                <a:lnTo>
                  <a:pt x="50589" y="15617"/>
                </a:lnTo>
                <a:lnTo>
                  <a:pt x="43108" y="25869"/>
                </a:lnTo>
                <a:lnTo>
                  <a:pt x="34966" y="35418"/>
                </a:lnTo>
                <a:lnTo>
                  <a:pt x="29673" y="41008"/>
                </a:lnTo>
                <a:lnTo>
                  <a:pt x="20707" y="4948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72736" y="4424382"/>
            <a:ext cx="127209" cy="160448"/>
          </a:xfrm>
          <a:custGeom>
            <a:avLst/>
            <a:gdLst/>
            <a:ahLst/>
            <a:cxnLst/>
            <a:rect l="l" t="t" r="r" b="b"/>
            <a:pathLst>
              <a:path w="127209" h="160448">
                <a:moveTo>
                  <a:pt x="81503" y="1567"/>
                </a:moveTo>
                <a:lnTo>
                  <a:pt x="68860" y="0"/>
                </a:lnTo>
                <a:lnTo>
                  <a:pt x="66365" y="46"/>
                </a:lnTo>
                <a:lnTo>
                  <a:pt x="53713" y="1807"/>
                </a:lnTo>
                <a:lnTo>
                  <a:pt x="55989" y="13228"/>
                </a:lnTo>
                <a:lnTo>
                  <a:pt x="60708" y="10668"/>
                </a:lnTo>
                <a:lnTo>
                  <a:pt x="70147" y="10668"/>
                </a:lnTo>
                <a:lnTo>
                  <a:pt x="73151" y="11521"/>
                </a:lnTo>
                <a:lnTo>
                  <a:pt x="75510" y="13441"/>
                </a:lnTo>
                <a:lnTo>
                  <a:pt x="79372" y="16855"/>
                </a:lnTo>
                <a:lnTo>
                  <a:pt x="82375" y="21763"/>
                </a:lnTo>
                <a:lnTo>
                  <a:pt x="84306" y="28163"/>
                </a:lnTo>
                <a:lnTo>
                  <a:pt x="85734" y="35328"/>
                </a:lnTo>
                <a:lnTo>
                  <a:pt x="86764" y="47596"/>
                </a:lnTo>
                <a:lnTo>
                  <a:pt x="87094" y="64008"/>
                </a:lnTo>
                <a:lnTo>
                  <a:pt x="42903" y="64008"/>
                </a:lnTo>
                <a:lnTo>
                  <a:pt x="42941" y="55172"/>
                </a:lnTo>
                <a:lnTo>
                  <a:pt x="44260" y="40979"/>
                </a:lnTo>
                <a:lnTo>
                  <a:pt x="41866" y="6120"/>
                </a:lnTo>
                <a:lnTo>
                  <a:pt x="30827" y="12985"/>
                </a:lnTo>
                <a:lnTo>
                  <a:pt x="20593" y="22403"/>
                </a:lnTo>
                <a:lnTo>
                  <a:pt x="13057" y="32191"/>
                </a:lnTo>
                <a:lnTo>
                  <a:pt x="7344" y="43019"/>
                </a:lnTo>
                <a:lnTo>
                  <a:pt x="3264" y="55073"/>
                </a:lnTo>
                <a:lnTo>
                  <a:pt x="816" y="68335"/>
                </a:lnTo>
                <a:lnTo>
                  <a:pt x="0" y="82784"/>
                </a:lnTo>
                <a:lnTo>
                  <a:pt x="39" y="86064"/>
                </a:lnTo>
                <a:lnTo>
                  <a:pt x="1149" y="99817"/>
                </a:lnTo>
                <a:lnTo>
                  <a:pt x="3814" y="112496"/>
                </a:lnTo>
                <a:lnTo>
                  <a:pt x="8068" y="124101"/>
                </a:lnTo>
                <a:lnTo>
                  <a:pt x="13943" y="134632"/>
                </a:lnTo>
                <a:lnTo>
                  <a:pt x="18162" y="140249"/>
                </a:lnTo>
                <a:lnTo>
                  <a:pt x="27514" y="149107"/>
                </a:lnTo>
                <a:lnTo>
                  <a:pt x="38482" y="155417"/>
                </a:lnTo>
                <a:lnTo>
                  <a:pt x="51053" y="159193"/>
                </a:lnTo>
                <a:lnTo>
                  <a:pt x="65213" y="160448"/>
                </a:lnTo>
                <a:lnTo>
                  <a:pt x="76437" y="159545"/>
                </a:lnTo>
                <a:lnTo>
                  <a:pt x="88704" y="156089"/>
                </a:lnTo>
                <a:lnTo>
                  <a:pt x="99751" y="149994"/>
                </a:lnTo>
                <a:lnTo>
                  <a:pt x="104213" y="146512"/>
                </a:lnTo>
                <a:lnTo>
                  <a:pt x="112286" y="138182"/>
                </a:lnTo>
                <a:lnTo>
                  <a:pt x="119932" y="127546"/>
                </a:lnTo>
                <a:lnTo>
                  <a:pt x="127209" y="114575"/>
                </a:lnTo>
                <a:lnTo>
                  <a:pt x="121632" y="110948"/>
                </a:lnTo>
                <a:lnTo>
                  <a:pt x="121275" y="111503"/>
                </a:lnTo>
                <a:lnTo>
                  <a:pt x="112639" y="123007"/>
                </a:lnTo>
                <a:lnTo>
                  <a:pt x="104470" y="130364"/>
                </a:lnTo>
                <a:lnTo>
                  <a:pt x="99322" y="133991"/>
                </a:lnTo>
                <a:lnTo>
                  <a:pt x="93315" y="135912"/>
                </a:lnTo>
                <a:lnTo>
                  <a:pt x="86880" y="135912"/>
                </a:lnTo>
                <a:lnTo>
                  <a:pt x="81992" y="135574"/>
                </a:lnTo>
                <a:lnTo>
                  <a:pt x="70124" y="131401"/>
                </a:lnTo>
                <a:lnTo>
                  <a:pt x="59850" y="122470"/>
                </a:lnTo>
                <a:lnTo>
                  <a:pt x="53491" y="113258"/>
                </a:lnTo>
                <a:lnTo>
                  <a:pt x="48520" y="102071"/>
                </a:lnTo>
                <a:lnTo>
                  <a:pt x="45276" y="89289"/>
                </a:lnTo>
                <a:lnTo>
                  <a:pt x="43761" y="74890"/>
                </a:lnTo>
                <a:lnTo>
                  <a:pt x="127209" y="74890"/>
                </a:lnTo>
                <a:lnTo>
                  <a:pt x="126563" y="65131"/>
                </a:lnTo>
                <a:lnTo>
                  <a:pt x="124328" y="51042"/>
                </a:lnTo>
                <a:lnTo>
                  <a:pt x="120635" y="38664"/>
                </a:lnTo>
                <a:lnTo>
                  <a:pt x="115509" y="27984"/>
                </a:lnTo>
                <a:lnTo>
                  <a:pt x="108975" y="18989"/>
                </a:lnTo>
                <a:lnTo>
                  <a:pt x="104019" y="14015"/>
                </a:lnTo>
                <a:lnTo>
                  <a:pt x="93243" y="6249"/>
                </a:lnTo>
                <a:lnTo>
                  <a:pt x="81503" y="156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14603" y="4426189"/>
            <a:ext cx="14122" cy="39172"/>
          </a:xfrm>
          <a:custGeom>
            <a:avLst/>
            <a:gdLst/>
            <a:ahLst/>
            <a:cxnLst/>
            <a:rect l="l" t="t" r="r" b="b"/>
            <a:pathLst>
              <a:path w="14122" h="39172">
                <a:moveTo>
                  <a:pt x="11846" y="0"/>
                </a:moveTo>
                <a:lnTo>
                  <a:pt x="0" y="4313"/>
                </a:lnTo>
                <a:lnTo>
                  <a:pt x="2393" y="39172"/>
                </a:lnTo>
                <a:lnTo>
                  <a:pt x="5599" y="27027"/>
                </a:lnTo>
                <a:lnTo>
                  <a:pt x="10690" y="16968"/>
                </a:lnTo>
                <a:lnTo>
                  <a:pt x="14122" y="11421"/>
                </a:lnTo>
                <a:lnTo>
                  <a:pt x="1184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696197" y="4360800"/>
            <a:ext cx="115411" cy="219550"/>
          </a:xfrm>
          <a:custGeom>
            <a:avLst/>
            <a:gdLst/>
            <a:ahLst/>
            <a:cxnLst/>
            <a:rect l="l" t="t" r="r" b="b"/>
            <a:pathLst>
              <a:path w="115411" h="219550">
                <a:moveTo>
                  <a:pt x="93315" y="210375"/>
                </a:moveTo>
                <a:lnTo>
                  <a:pt x="89669" y="208242"/>
                </a:lnTo>
                <a:lnTo>
                  <a:pt x="87309" y="205681"/>
                </a:lnTo>
                <a:lnTo>
                  <a:pt x="86022" y="202908"/>
                </a:lnTo>
                <a:lnTo>
                  <a:pt x="84735" y="200134"/>
                </a:lnTo>
                <a:lnTo>
                  <a:pt x="84091" y="193093"/>
                </a:lnTo>
                <a:lnTo>
                  <a:pt x="84091" y="26670"/>
                </a:lnTo>
                <a:lnTo>
                  <a:pt x="84735" y="19842"/>
                </a:lnTo>
                <a:lnTo>
                  <a:pt x="87523" y="13441"/>
                </a:lnTo>
                <a:lnTo>
                  <a:pt x="96533" y="7254"/>
                </a:lnTo>
                <a:lnTo>
                  <a:pt x="101682" y="5974"/>
                </a:lnTo>
                <a:lnTo>
                  <a:pt x="115411" y="5974"/>
                </a:lnTo>
                <a:lnTo>
                  <a:pt x="115411" y="0"/>
                </a:lnTo>
                <a:lnTo>
                  <a:pt x="0" y="0"/>
                </a:lnTo>
                <a:lnTo>
                  <a:pt x="0" y="5974"/>
                </a:lnTo>
                <a:lnTo>
                  <a:pt x="13514" y="5974"/>
                </a:lnTo>
                <a:lnTo>
                  <a:pt x="18448" y="7040"/>
                </a:lnTo>
                <a:lnTo>
                  <a:pt x="22095" y="9174"/>
                </a:lnTo>
                <a:lnTo>
                  <a:pt x="25742" y="11308"/>
                </a:lnTo>
                <a:lnTo>
                  <a:pt x="28102" y="13655"/>
                </a:lnTo>
                <a:lnTo>
                  <a:pt x="29174" y="16642"/>
                </a:lnTo>
                <a:lnTo>
                  <a:pt x="30461" y="19416"/>
                </a:lnTo>
                <a:lnTo>
                  <a:pt x="31105" y="26457"/>
                </a:lnTo>
                <a:lnTo>
                  <a:pt x="31105" y="192880"/>
                </a:lnTo>
                <a:lnTo>
                  <a:pt x="30461" y="199707"/>
                </a:lnTo>
                <a:lnTo>
                  <a:pt x="29174" y="202268"/>
                </a:lnTo>
                <a:lnTo>
                  <a:pt x="27672" y="206108"/>
                </a:lnTo>
                <a:lnTo>
                  <a:pt x="25527" y="208668"/>
                </a:lnTo>
                <a:lnTo>
                  <a:pt x="22739" y="210162"/>
                </a:lnTo>
                <a:lnTo>
                  <a:pt x="18877" y="212296"/>
                </a:lnTo>
                <a:lnTo>
                  <a:pt x="13729" y="213576"/>
                </a:lnTo>
                <a:lnTo>
                  <a:pt x="0" y="213576"/>
                </a:lnTo>
                <a:lnTo>
                  <a:pt x="0" y="219550"/>
                </a:lnTo>
                <a:lnTo>
                  <a:pt x="115411" y="219550"/>
                </a:lnTo>
                <a:lnTo>
                  <a:pt x="115411" y="213576"/>
                </a:lnTo>
                <a:lnTo>
                  <a:pt x="101896" y="213576"/>
                </a:lnTo>
                <a:lnTo>
                  <a:pt x="96962" y="212509"/>
                </a:lnTo>
                <a:lnTo>
                  <a:pt x="93315" y="21037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98599" y="4568402"/>
            <a:ext cx="130642" cy="155968"/>
          </a:xfrm>
          <a:custGeom>
            <a:avLst/>
            <a:gdLst/>
            <a:ahLst/>
            <a:cxnLst/>
            <a:rect l="l" t="t" r="r" b="b"/>
            <a:pathLst>
              <a:path w="130642" h="155968">
                <a:moveTo>
                  <a:pt x="82160" y="155968"/>
                </a:moveTo>
                <a:lnTo>
                  <a:pt x="82160" y="149994"/>
                </a:lnTo>
                <a:lnTo>
                  <a:pt x="76154" y="149780"/>
                </a:lnTo>
                <a:lnTo>
                  <a:pt x="71863" y="148927"/>
                </a:lnTo>
                <a:lnTo>
                  <a:pt x="69289" y="147647"/>
                </a:lnTo>
                <a:lnTo>
                  <a:pt x="66715" y="146153"/>
                </a:lnTo>
                <a:lnTo>
                  <a:pt x="64784" y="144019"/>
                </a:lnTo>
                <a:lnTo>
                  <a:pt x="63497" y="141246"/>
                </a:lnTo>
                <a:lnTo>
                  <a:pt x="62854" y="139539"/>
                </a:lnTo>
                <a:lnTo>
                  <a:pt x="62425" y="135485"/>
                </a:lnTo>
                <a:lnTo>
                  <a:pt x="62425" y="129297"/>
                </a:lnTo>
                <a:lnTo>
                  <a:pt x="62210" y="120336"/>
                </a:lnTo>
                <a:lnTo>
                  <a:pt x="62210" y="85558"/>
                </a:lnTo>
                <a:lnTo>
                  <a:pt x="62607" y="75319"/>
                </a:lnTo>
                <a:lnTo>
                  <a:pt x="64311" y="62685"/>
                </a:lnTo>
                <a:lnTo>
                  <a:pt x="67359" y="50780"/>
                </a:lnTo>
                <a:lnTo>
                  <a:pt x="69718" y="44166"/>
                </a:lnTo>
                <a:lnTo>
                  <a:pt x="73151" y="38832"/>
                </a:lnTo>
                <a:lnTo>
                  <a:pt x="77441" y="35204"/>
                </a:lnTo>
                <a:lnTo>
                  <a:pt x="80230" y="32857"/>
                </a:lnTo>
                <a:lnTo>
                  <a:pt x="83233" y="31577"/>
                </a:lnTo>
                <a:lnTo>
                  <a:pt x="87952" y="31577"/>
                </a:lnTo>
                <a:lnTo>
                  <a:pt x="90956" y="33071"/>
                </a:lnTo>
                <a:lnTo>
                  <a:pt x="93530" y="34991"/>
                </a:lnTo>
                <a:lnTo>
                  <a:pt x="97606" y="38832"/>
                </a:lnTo>
                <a:lnTo>
                  <a:pt x="101896" y="42459"/>
                </a:lnTo>
                <a:lnTo>
                  <a:pt x="106830" y="44166"/>
                </a:lnTo>
                <a:lnTo>
                  <a:pt x="117556" y="44166"/>
                </a:lnTo>
                <a:lnTo>
                  <a:pt x="121846" y="42245"/>
                </a:lnTo>
                <a:lnTo>
                  <a:pt x="125493" y="38191"/>
                </a:lnTo>
                <a:lnTo>
                  <a:pt x="128926" y="34351"/>
                </a:lnTo>
                <a:lnTo>
                  <a:pt x="130642" y="28590"/>
                </a:lnTo>
                <a:lnTo>
                  <a:pt x="130642" y="14722"/>
                </a:lnTo>
                <a:lnTo>
                  <a:pt x="128926" y="9387"/>
                </a:lnTo>
                <a:lnTo>
                  <a:pt x="125279" y="5547"/>
                </a:lnTo>
                <a:lnTo>
                  <a:pt x="121632" y="1920"/>
                </a:lnTo>
                <a:lnTo>
                  <a:pt x="116698" y="0"/>
                </a:lnTo>
                <a:lnTo>
                  <a:pt x="103612" y="0"/>
                </a:lnTo>
                <a:lnTo>
                  <a:pt x="96319" y="2560"/>
                </a:lnTo>
                <a:lnTo>
                  <a:pt x="88811" y="7681"/>
                </a:lnTo>
                <a:lnTo>
                  <a:pt x="79532" y="15815"/>
                </a:lnTo>
                <a:lnTo>
                  <a:pt x="71223" y="25828"/>
                </a:lnTo>
                <a:lnTo>
                  <a:pt x="62210" y="38832"/>
                </a:lnTo>
                <a:lnTo>
                  <a:pt x="62210" y="4693"/>
                </a:lnTo>
                <a:lnTo>
                  <a:pt x="0" y="4693"/>
                </a:lnTo>
                <a:lnTo>
                  <a:pt x="0" y="10668"/>
                </a:lnTo>
                <a:lnTo>
                  <a:pt x="5148" y="11094"/>
                </a:lnTo>
                <a:lnTo>
                  <a:pt x="8795" y="12161"/>
                </a:lnTo>
                <a:lnTo>
                  <a:pt x="10940" y="13441"/>
                </a:lnTo>
                <a:lnTo>
                  <a:pt x="14587" y="17069"/>
                </a:lnTo>
                <a:lnTo>
                  <a:pt x="15659" y="20056"/>
                </a:lnTo>
                <a:lnTo>
                  <a:pt x="16517" y="22403"/>
                </a:lnTo>
                <a:lnTo>
                  <a:pt x="16947" y="27950"/>
                </a:lnTo>
                <a:lnTo>
                  <a:pt x="16947" y="133565"/>
                </a:lnTo>
                <a:lnTo>
                  <a:pt x="15874" y="141672"/>
                </a:lnTo>
                <a:lnTo>
                  <a:pt x="11155" y="147647"/>
                </a:lnTo>
                <a:lnTo>
                  <a:pt x="6650" y="149567"/>
                </a:lnTo>
                <a:lnTo>
                  <a:pt x="0" y="149994"/>
                </a:lnTo>
                <a:lnTo>
                  <a:pt x="0" y="155968"/>
                </a:lnTo>
                <a:lnTo>
                  <a:pt x="82160" y="15596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8977" y="4573096"/>
            <a:ext cx="164321" cy="155754"/>
          </a:xfrm>
          <a:custGeom>
            <a:avLst/>
            <a:gdLst/>
            <a:ahLst/>
            <a:cxnLst/>
            <a:rect l="l" t="t" r="r" b="b"/>
            <a:pathLst>
              <a:path w="164321" h="155754">
                <a:moveTo>
                  <a:pt x="61996" y="0"/>
                </a:moveTo>
                <a:lnTo>
                  <a:pt x="0" y="0"/>
                </a:lnTo>
                <a:lnTo>
                  <a:pt x="0" y="5974"/>
                </a:lnTo>
                <a:lnTo>
                  <a:pt x="6650" y="6827"/>
                </a:lnTo>
                <a:lnTo>
                  <a:pt x="11155" y="8534"/>
                </a:lnTo>
                <a:lnTo>
                  <a:pt x="13300" y="11308"/>
                </a:lnTo>
                <a:lnTo>
                  <a:pt x="15445" y="14295"/>
                </a:lnTo>
                <a:lnTo>
                  <a:pt x="16517" y="21336"/>
                </a:lnTo>
                <a:lnTo>
                  <a:pt x="16517" y="92812"/>
                </a:lnTo>
                <a:lnTo>
                  <a:pt x="16835" y="107589"/>
                </a:lnTo>
                <a:lnTo>
                  <a:pt x="17960" y="120400"/>
                </a:lnTo>
                <a:lnTo>
                  <a:pt x="19950" y="129511"/>
                </a:lnTo>
                <a:lnTo>
                  <a:pt x="22095" y="136552"/>
                </a:lnTo>
                <a:lnTo>
                  <a:pt x="26600" y="142739"/>
                </a:lnTo>
                <a:lnTo>
                  <a:pt x="33250" y="147860"/>
                </a:lnTo>
                <a:lnTo>
                  <a:pt x="39900" y="153130"/>
                </a:lnTo>
                <a:lnTo>
                  <a:pt x="47623" y="155754"/>
                </a:lnTo>
                <a:lnTo>
                  <a:pt x="65213" y="155754"/>
                </a:lnTo>
                <a:lnTo>
                  <a:pt x="73365" y="153770"/>
                </a:lnTo>
                <a:lnTo>
                  <a:pt x="80659" y="149780"/>
                </a:lnTo>
                <a:lnTo>
                  <a:pt x="83089" y="148367"/>
                </a:lnTo>
                <a:lnTo>
                  <a:pt x="92651" y="141053"/>
                </a:lnTo>
                <a:lnTo>
                  <a:pt x="102325" y="131004"/>
                </a:lnTo>
                <a:lnTo>
                  <a:pt x="102325" y="151274"/>
                </a:lnTo>
                <a:lnTo>
                  <a:pt x="164321" y="151274"/>
                </a:lnTo>
                <a:lnTo>
                  <a:pt x="164321" y="145300"/>
                </a:lnTo>
                <a:lnTo>
                  <a:pt x="157671" y="144660"/>
                </a:lnTo>
                <a:lnTo>
                  <a:pt x="153381" y="142739"/>
                </a:lnTo>
                <a:lnTo>
                  <a:pt x="151236" y="139966"/>
                </a:lnTo>
                <a:lnTo>
                  <a:pt x="149090" y="137192"/>
                </a:lnTo>
                <a:lnTo>
                  <a:pt x="148018" y="129938"/>
                </a:lnTo>
                <a:lnTo>
                  <a:pt x="148018" y="0"/>
                </a:lnTo>
                <a:lnTo>
                  <a:pt x="86022" y="0"/>
                </a:lnTo>
                <a:lnTo>
                  <a:pt x="86022" y="5974"/>
                </a:lnTo>
                <a:lnTo>
                  <a:pt x="92672" y="6827"/>
                </a:lnTo>
                <a:lnTo>
                  <a:pt x="97177" y="8534"/>
                </a:lnTo>
                <a:lnTo>
                  <a:pt x="99107" y="11308"/>
                </a:lnTo>
                <a:lnTo>
                  <a:pt x="101253" y="14295"/>
                </a:lnTo>
                <a:lnTo>
                  <a:pt x="102325" y="21336"/>
                </a:lnTo>
                <a:lnTo>
                  <a:pt x="102325" y="113722"/>
                </a:lnTo>
                <a:lnTo>
                  <a:pt x="96319" y="122256"/>
                </a:lnTo>
                <a:lnTo>
                  <a:pt x="91170" y="127804"/>
                </a:lnTo>
                <a:lnTo>
                  <a:pt x="86665" y="130578"/>
                </a:lnTo>
                <a:lnTo>
                  <a:pt x="83662" y="132711"/>
                </a:lnTo>
                <a:lnTo>
                  <a:pt x="80015" y="133778"/>
                </a:lnTo>
                <a:lnTo>
                  <a:pt x="73151" y="133778"/>
                </a:lnTo>
                <a:lnTo>
                  <a:pt x="70576" y="132925"/>
                </a:lnTo>
                <a:lnTo>
                  <a:pt x="68431" y="131218"/>
                </a:lnTo>
                <a:lnTo>
                  <a:pt x="64570" y="127377"/>
                </a:lnTo>
                <a:lnTo>
                  <a:pt x="63497" y="124177"/>
                </a:lnTo>
                <a:lnTo>
                  <a:pt x="62425" y="120976"/>
                </a:lnTo>
                <a:lnTo>
                  <a:pt x="61996" y="114149"/>
                </a:lnTo>
                <a:lnTo>
                  <a:pt x="61996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9503" y="4703674"/>
            <a:ext cx="120774" cy="92172"/>
          </a:xfrm>
          <a:custGeom>
            <a:avLst/>
            <a:gdLst/>
            <a:ahLst/>
            <a:cxnLst/>
            <a:rect l="l" t="t" r="r" b="b"/>
            <a:pathLst>
              <a:path w="120774" h="92172">
                <a:moveTo>
                  <a:pt x="103359" y="76693"/>
                </a:moveTo>
                <a:lnTo>
                  <a:pt x="112193" y="67657"/>
                </a:lnTo>
                <a:lnTo>
                  <a:pt x="112838" y="66769"/>
                </a:lnTo>
                <a:lnTo>
                  <a:pt x="118742" y="55287"/>
                </a:lnTo>
                <a:lnTo>
                  <a:pt x="120774" y="42651"/>
                </a:lnTo>
                <a:lnTo>
                  <a:pt x="118963" y="30304"/>
                </a:lnTo>
                <a:lnTo>
                  <a:pt x="112802" y="19200"/>
                </a:lnTo>
                <a:lnTo>
                  <a:pt x="102325" y="10668"/>
                </a:lnTo>
                <a:lnTo>
                  <a:pt x="96378" y="8046"/>
                </a:lnTo>
                <a:lnTo>
                  <a:pt x="85732" y="5456"/>
                </a:lnTo>
                <a:lnTo>
                  <a:pt x="72055" y="3920"/>
                </a:lnTo>
                <a:lnTo>
                  <a:pt x="55345" y="3413"/>
                </a:lnTo>
                <a:lnTo>
                  <a:pt x="27243" y="3627"/>
                </a:lnTo>
                <a:lnTo>
                  <a:pt x="20379" y="3627"/>
                </a:lnTo>
                <a:lnTo>
                  <a:pt x="15659" y="2346"/>
                </a:lnTo>
                <a:lnTo>
                  <a:pt x="12656" y="0"/>
                </a:lnTo>
                <a:lnTo>
                  <a:pt x="12871" y="43888"/>
                </a:lnTo>
                <a:lnTo>
                  <a:pt x="20164" y="42971"/>
                </a:lnTo>
                <a:lnTo>
                  <a:pt x="45142" y="43040"/>
                </a:lnTo>
                <a:lnTo>
                  <a:pt x="60499" y="43356"/>
                </a:lnTo>
                <a:lnTo>
                  <a:pt x="71606" y="43924"/>
                </a:lnTo>
                <a:lnTo>
                  <a:pt x="78514" y="44742"/>
                </a:lnTo>
                <a:lnTo>
                  <a:pt x="84306" y="45937"/>
                </a:lnTo>
                <a:lnTo>
                  <a:pt x="88811" y="48156"/>
                </a:lnTo>
                <a:lnTo>
                  <a:pt x="91814" y="51377"/>
                </a:lnTo>
                <a:lnTo>
                  <a:pt x="94173" y="55474"/>
                </a:lnTo>
                <a:lnTo>
                  <a:pt x="94173" y="65417"/>
                </a:lnTo>
                <a:lnTo>
                  <a:pt x="89883" y="71028"/>
                </a:lnTo>
                <a:lnTo>
                  <a:pt x="81302" y="75018"/>
                </a:lnTo>
                <a:lnTo>
                  <a:pt x="72774" y="78039"/>
                </a:lnTo>
                <a:lnTo>
                  <a:pt x="60404" y="80255"/>
                </a:lnTo>
                <a:lnTo>
                  <a:pt x="45692" y="80992"/>
                </a:lnTo>
                <a:lnTo>
                  <a:pt x="31023" y="80359"/>
                </a:lnTo>
                <a:lnTo>
                  <a:pt x="18255" y="78127"/>
                </a:lnTo>
                <a:lnTo>
                  <a:pt x="9653" y="74292"/>
                </a:lnTo>
                <a:lnTo>
                  <a:pt x="3217" y="69812"/>
                </a:lnTo>
                <a:lnTo>
                  <a:pt x="0" y="64819"/>
                </a:lnTo>
                <a:lnTo>
                  <a:pt x="4290" y="88204"/>
                </a:lnTo>
                <a:lnTo>
                  <a:pt x="15514" y="90355"/>
                </a:lnTo>
                <a:lnTo>
                  <a:pt x="28123" y="91718"/>
                </a:lnTo>
                <a:lnTo>
                  <a:pt x="41616" y="92172"/>
                </a:lnTo>
                <a:lnTo>
                  <a:pt x="53396" y="91784"/>
                </a:lnTo>
                <a:lnTo>
                  <a:pt x="66426" y="90338"/>
                </a:lnTo>
                <a:lnTo>
                  <a:pt x="78588" y="87822"/>
                </a:lnTo>
                <a:lnTo>
                  <a:pt x="89883" y="84235"/>
                </a:lnTo>
                <a:lnTo>
                  <a:pt x="92229" y="83270"/>
                </a:lnTo>
                <a:lnTo>
                  <a:pt x="103359" y="7669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89883" y="4655023"/>
            <a:ext cx="17376" cy="23473"/>
          </a:xfrm>
          <a:custGeom>
            <a:avLst/>
            <a:gdLst/>
            <a:ahLst/>
            <a:cxnLst/>
            <a:rect l="l" t="t" r="r" b="b"/>
            <a:pathLst>
              <a:path w="17376" h="23473">
                <a:moveTo>
                  <a:pt x="8580" y="11312"/>
                </a:moveTo>
                <a:lnTo>
                  <a:pt x="4504" y="5338"/>
                </a:lnTo>
                <a:lnTo>
                  <a:pt x="1727" y="0"/>
                </a:lnTo>
                <a:lnTo>
                  <a:pt x="0" y="22833"/>
                </a:lnTo>
                <a:lnTo>
                  <a:pt x="4933" y="22833"/>
                </a:lnTo>
                <a:lnTo>
                  <a:pt x="17376" y="23473"/>
                </a:lnTo>
                <a:lnTo>
                  <a:pt x="13729" y="14299"/>
                </a:lnTo>
                <a:lnTo>
                  <a:pt x="8580" y="1131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42045" y="4568402"/>
            <a:ext cx="147589" cy="223476"/>
          </a:xfrm>
          <a:custGeom>
            <a:avLst/>
            <a:gdLst/>
            <a:ahLst/>
            <a:cxnLst/>
            <a:rect l="l" t="t" r="r" b="b"/>
            <a:pathLst>
              <a:path w="147589" h="223476">
                <a:moveTo>
                  <a:pt x="132143" y="44379"/>
                </a:moveTo>
                <a:lnTo>
                  <a:pt x="129569" y="38618"/>
                </a:lnTo>
                <a:lnTo>
                  <a:pt x="127639" y="34351"/>
                </a:lnTo>
                <a:lnTo>
                  <a:pt x="123777" y="29444"/>
                </a:lnTo>
                <a:lnTo>
                  <a:pt x="118629" y="24110"/>
                </a:lnTo>
                <a:lnTo>
                  <a:pt x="147589" y="24110"/>
                </a:lnTo>
                <a:lnTo>
                  <a:pt x="147589" y="6400"/>
                </a:lnTo>
                <a:lnTo>
                  <a:pt x="96319" y="6400"/>
                </a:lnTo>
                <a:lnTo>
                  <a:pt x="89927" y="4094"/>
                </a:lnTo>
                <a:lnTo>
                  <a:pt x="77426" y="1023"/>
                </a:lnTo>
                <a:lnTo>
                  <a:pt x="65213" y="0"/>
                </a:lnTo>
                <a:lnTo>
                  <a:pt x="52350" y="912"/>
                </a:lnTo>
                <a:lnTo>
                  <a:pt x="39637" y="3965"/>
                </a:lnTo>
                <a:lnTo>
                  <a:pt x="28265" y="9144"/>
                </a:lnTo>
                <a:lnTo>
                  <a:pt x="18234" y="16428"/>
                </a:lnTo>
                <a:lnTo>
                  <a:pt x="14680" y="19820"/>
                </a:lnTo>
                <a:lnTo>
                  <a:pt x="6570" y="30349"/>
                </a:lnTo>
                <a:lnTo>
                  <a:pt x="1653" y="42020"/>
                </a:lnTo>
                <a:lnTo>
                  <a:pt x="0" y="54834"/>
                </a:lnTo>
                <a:lnTo>
                  <a:pt x="378" y="61223"/>
                </a:lnTo>
                <a:lnTo>
                  <a:pt x="3570" y="73652"/>
                </a:lnTo>
                <a:lnTo>
                  <a:pt x="9867" y="84705"/>
                </a:lnTo>
                <a:lnTo>
                  <a:pt x="17535" y="92629"/>
                </a:lnTo>
                <a:lnTo>
                  <a:pt x="28091" y="99674"/>
                </a:lnTo>
                <a:lnTo>
                  <a:pt x="41402" y="105614"/>
                </a:lnTo>
                <a:lnTo>
                  <a:pt x="33440" y="109259"/>
                </a:lnTo>
                <a:lnTo>
                  <a:pt x="22238" y="116191"/>
                </a:lnTo>
                <a:lnTo>
                  <a:pt x="14158" y="123963"/>
                </a:lnTo>
                <a:lnTo>
                  <a:pt x="8366" y="130791"/>
                </a:lnTo>
                <a:lnTo>
                  <a:pt x="5362" y="138045"/>
                </a:lnTo>
                <a:lnTo>
                  <a:pt x="5362" y="145513"/>
                </a:lnTo>
                <a:lnTo>
                  <a:pt x="7160" y="155584"/>
                </a:lnTo>
                <a:lnTo>
                  <a:pt x="14210" y="165991"/>
                </a:lnTo>
                <a:lnTo>
                  <a:pt x="26600" y="174360"/>
                </a:lnTo>
                <a:lnTo>
                  <a:pt x="16517" y="177048"/>
                </a:lnTo>
                <a:lnTo>
                  <a:pt x="9438" y="180377"/>
                </a:lnTo>
                <a:lnTo>
                  <a:pt x="5792" y="184302"/>
                </a:lnTo>
                <a:lnTo>
                  <a:pt x="1930" y="188250"/>
                </a:lnTo>
                <a:lnTo>
                  <a:pt x="0" y="192688"/>
                </a:lnTo>
                <a:lnTo>
                  <a:pt x="0" y="202844"/>
                </a:lnTo>
                <a:lnTo>
                  <a:pt x="2574" y="207772"/>
                </a:lnTo>
                <a:lnTo>
                  <a:pt x="7508" y="212466"/>
                </a:lnTo>
                <a:lnTo>
                  <a:pt x="8180" y="213107"/>
                </a:lnTo>
                <a:lnTo>
                  <a:pt x="17698" y="218991"/>
                </a:lnTo>
                <a:lnTo>
                  <a:pt x="31748" y="223476"/>
                </a:lnTo>
                <a:lnTo>
                  <a:pt x="27458" y="200091"/>
                </a:lnTo>
                <a:lnTo>
                  <a:pt x="27458" y="188868"/>
                </a:lnTo>
                <a:lnTo>
                  <a:pt x="30461" y="184345"/>
                </a:lnTo>
                <a:lnTo>
                  <a:pt x="36682" y="180995"/>
                </a:lnTo>
                <a:lnTo>
                  <a:pt x="40329" y="179160"/>
                </a:lnTo>
                <a:lnTo>
                  <a:pt x="40115" y="135272"/>
                </a:lnTo>
                <a:lnTo>
                  <a:pt x="37111" y="132711"/>
                </a:lnTo>
                <a:lnTo>
                  <a:pt x="35610" y="129511"/>
                </a:lnTo>
                <a:lnTo>
                  <a:pt x="35610" y="121190"/>
                </a:lnTo>
                <a:lnTo>
                  <a:pt x="37111" y="117349"/>
                </a:lnTo>
                <a:lnTo>
                  <a:pt x="40544" y="114149"/>
                </a:lnTo>
                <a:lnTo>
                  <a:pt x="43761" y="110948"/>
                </a:lnTo>
                <a:lnTo>
                  <a:pt x="47837" y="109455"/>
                </a:lnTo>
                <a:lnTo>
                  <a:pt x="49564" y="86621"/>
                </a:lnTo>
                <a:lnTo>
                  <a:pt x="46821" y="74880"/>
                </a:lnTo>
                <a:lnTo>
                  <a:pt x="45907" y="58888"/>
                </a:lnTo>
                <a:lnTo>
                  <a:pt x="45918" y="56405"/>
                </a:lnTo>
                <a:lnTo>
                  <a:pt x="46748" y="39980"/>
                </a:lnTo>
                <a:lnTo>
                  <a:pt x="48889" y="27693"/>
                </a:lnTo>
                <a:lnTo>
                  <a:pt x="52342" y="19629"/>
                </a:lnTo>
                <a:lnTo>
                  <a:pt x="56633" y="13228"/>
                </a:lnTo>
                <a:lnTo>
                  <a:pt x="61996" y="10028"/>
                </a:lnTo>
                <a:lnTo>
                  <a:pt x="74652" y="10028"/>
                </a:lnTo>
                <a:lnTo>
                  <a:pt x="79372" y="12588"/>
                </a:lnTo>
                <a:lnTo>
                  <a:pt x="82804" y="17922"/>
                </a:lnTo>
                <a:lnTo>
                  <a:pt x="83551" y="19063"/>
                </a:lnTo>
                <a:lnTo>
                  <a:pt x="87280" y="28138"/>
                </a:lnTo>
                <a:lnTo>
                  <a:pt x="89547" y="40888"/>
                </a:lnTo>
                <a:lnTo>
                  <a:pt x="90312" y="57394"/>
                </a:lnTo>
                <a:lnTo>
                  <a:pt x="89809" y="70360"/>
                </a:lnTo>
                <a:lnTo>
                  <a:pt x="87627" y="83326"/>
                </a:lnTo>
                <a:lnTo>
                  <a:pt x="83662" y="91959"/>
                </a:lnTo>
                <a:lnTo>
                  <a:pt x="79372" y="97933"/>
                </a:lnTo>
                <a:lnTo>
                  <a:pt x="74009" y="100920"/>
                </a:lnTo>
                <a:lnTo>
                  <a:pt x="61567" y="100920"/>
                </a:lnTo>
                <a:lnTo>
                  <a:pt x="65213" y="110095"/>
                </a:lnTo>
                <a:lnTo>
                  <a:pt x="71649" y="110308"/>
                </a:lnTo>
                <a:lnTo>
                  <a:pt x="74986" y="110225"/>
                </a:lnTo>
                <a:lnTo>
                  <a:pt x="86752" y="108180"/>
                </a:lnTo>
                <a:lnTo>
                  <a:pt x="99966" y="103481"/>
                </a:lnTo>
                <a:lnTo>
                  <a:pt x="105108" y="101006"/>
                </a:lnTo>
                <a:lnTo>
                  <a:pt x="115866" y="93838"/>
                </a:lnTo>
                <a:lnTo>
                  <a:pt x="124421" y="84918"/>
                </a:lnTo>
                <a:lnTo>
                  <a:pt x="126690" y="81638"/>
                </a:lnTo>
                <a:lnTo>
                  <a:pt x="131745" y="70073"/>
                </a:lnTo>
                <a:lnTo>
                  <a:pt x="133431" y="56967"/>
                </a:lnTo>
                <a:lnTo>
                  <a:pt x="133431" y="50567"/>
                </a:lnTo>
                <a:lnTo>
                  <a:pt x="132143" y="4437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6527" y="4504820"/>
            <a:ext cx="184915" cy="219550"/>
          </a:xfrm>
          <a:custGeom>
            <a:avLst/>
            <a:gdLst/>
            <a:ahLst/>
            <a:cxnLst/>
            <a:rect l="l" t="t" r="r" b="b"/>
            <a:pathLst>
              <a:path w="184915" h="219550">
                <a:moveTo>
                  <a:pt x="87738" y="107748"/>
                </a:moveTo>
                <a:lnTo>
                  <a:pt x="85164" y="107748"/>
                </a:lnTo>
                <a:lnTo>
                  <a:pt x="81517" y="107534"/>
                </a:lnTo>
                <a:lnTo>
                  <a:pt x="81517" y="12588"/>
                </a:lnTo>
                <a:lnTo>
                  <a:pt x="88167" y="12588"/>
                </a:lnTo>
                <a:lnTo>
                  <a:pt x="98339" y="13335"/>
                </a:lnTo>
                <a:lnTo>
                  <a:pt x="110770" y="17074"/>
                </a:lnTo>
                <a:lnTo>
                  <a:pt x="120345" y="23896"/>
                </a:lnTo>
                <a:lnTo>
                  <a:pt x="126096" y="32616"/>
                </a:lnTo>
                <a:lnTo>
                  <a:pt x="129819" y="44704"/>
                </a:lnTo>
                <a:lnTo>
                  <a:pt x="131071" y="59741"/>
                </a:lnTo>
                <a:lnTo>
                  <a:pt x="129898" y="74542"/>
                </a:lnTo>
                <a:lnTo>
                  <a:pt x="126307" y="86768"/>
                </a:lnTo>
                <a:lnTo>
                  <a:pt x="120345" y="96013"/>
                </a:lnTo>
                <a:lnTo>
                  <a:pt x="114951" y="100758"/>
                </a:lnTo>
                <a:lnTo>
                  <a:pt x="103679" y="106013"/>
                </a:lnTo>
                <a:lnTo>
                  <a:pt x="115053" y="119061"/>
                </a:lnTo>
                <a:lnTo>
                  <a:pt x="126223" y="117888"/>
                </a:lnTo>
                <a:lnTo>
                  <a:pt x="134932" y="116282"/>
                </a:lnTo>
                <a:lnTo>
                  <a:pt x="151958" y="110376"/>
                </a:lnTo>
                <a:lnTo>
                  <a:pt x="162723" y="103831"/>
                </a:lnTo>
                <a:lnTo>
                  <a:pt x="171615" y="95586"/>
                </a:lnTo>
                <a:lnTo>
                  <a:pt x="179347" y="84143"/>
                </a:lnTo>
                <a:lnTo>
                  <a:pt x="183538" y="72171"/>
                </a:lnTo>
                <a:lnTo>
                  <a:pt x="184915" y="58888"/>
                </a:lnTo>
                <a:lnTo>
                  <a:pt x="184203" y="49789"/>
                </a:lnTo>
                <a:lnTo>
                  <a:pt x="180608" y="37595"/>
                </a:lnTo>
                <a:lnTo>
                  <a:pt x="173981" y="26634"/>
                </a:lnTo>
                <a:lnTo>
                  <a:pt x="164321" y="16855"/>
                </a:lnTo>
                <a:lnTo>
                  <a:pt x="150835" y="8778"/>
                </a:lnTo>
                <a:lnTo>
                  <a:pt x="139801" y="4926"/>
                </a:lnTo>
                <a:lnTo>
                  <a:pt x="127001" y="2184"/>
                </a:lnTo>
                <a:lnTo>
                  <a:pt x="112436" y="544"/>
                </a:lnTo>
                <a:lnTo>
                  <a:pt x="96104" y="0"/>
                </a:lnTo>
                <a:lnTo>
                  <a:pt x="0" y="0"/>
                </a:lnTo>
                <a:lnTo>
                  <a:pt x="0" y="5974"/>
                </a:lnTo>
                <a:lnTo>
                  <a:pt x="10082" y="5974"/>
                </a:lnTo>
                <a:lnTo>
                  <a:pt x="16947" y="7040"/>
                </a:lnTo>
                <a:lnTo>
                  <a:pt x="20593" y="8747"/>
                </a:lnTo>
                <a:lnTo>
                  <a:pt x="24455" y="10668"/>
                </a:lnTo>
                <a:lnTo>
                  <a:pt x="27029" y="13015"/>
                </a:lnTo>
                <a:lnTo>
                  <a:pt x="28316" y="16215"/>
                </a:lnTo>
                <a:lnTo>
                  <a:pt x="29818" y="19202"/>
                </a:lnTo>
                <a:lnTo>
                  <a:pt x="30676" y="26670"/>
                </a:lnTo>
                <a:lnTo>
                  <a:pt x="30676" y="192880"/>
                </a:lnTo>
                <a:lnTo>
                  <a:pt x="29818" y="200347"/>
                </a:lnTo>
                <a:lnTo>
                  <a:pt x="28316" y="203334"/>
                </a:lnTo>
                <a:lnTo>
                  <a:pt x="27029" y="206321"/>
                </a:lnTo>
                <a:lnTo>
                  <a:pt x="24455" y="208882"/>
                </a:lnTo>
                <a:lnTo>
                  <a:pt x="20808" y="210589"/>
                </a:lnTo>
                <a:lnTo>
                  <a:pt x="17161" y="212509"/>
                </a:lnTo>
                <a:lnTo>
                  <a:pt x="10296" y="213576"/>
                </a:lnTo>
                <a:lnTo>
                  <a:pt x="0" y="213576"/>
                </a:lnTo>
                <a:lnTo>
                  <a:pt x="0" y="219550"/>
                </a:lnTo>
                <a:lnTo>
                  <a:pt x="112193" y="219550"/>
                </a:lnTo>
                <a:lnTo>
                  <a:pt x="112193" y="213576"/>
                </a:lnTo>
                <a:lnTo>
                  <a:pt x="102111" y="213576"/>
                </a:lnTo>
                <a:lnTo>
                  <a:pt x="95246" y="212509"/>
                </a:lnTo>
                <a:lnTo>
                  <a:pt x="91599" y="210802"/>
                </a:lnTo>
                <a:lnTo>
                  <a:pt x="87738" y="208882"/>
                </a:lnTo>
                <a:lnTo>
                  <a:pt x="85164" y="206535"/>
                </a:lnTo>
                <a:lnTo>
                  <a:pt x="83662" y="203334"/>
                </a:lnTo>
                <a:lnTo>
                  <a:pt x="82160" y="200347"/>
                </a:lnTo>
                <a:lnTo>
                  <a:pt x="81517" y="192880"/>
                </a:lnTo>
                <a:lnTo>
                  <a:pt x="81517" y="120123"/>
                </a:lnTo>
                <a:lnTo>
                  <a:pt x="85330" y="120113"/>
                </a:lnTo>
                <a:lnTo>
                  <a:pt x="87738" y="10774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1858" y="4610833"/>
            <a:ext cx="29723" cy="14099"/>
          </a:xfrm>
          <a:custGeom>
            <a:avLst/>
            <a:gdLst/>
            <a:ahLst/>
            <a:cxnLst/>
            <a:rect l="l" t="t" r="r" b="b"/>
            <a:pathLst>
              <a:path w="29723" h="14099">
                <a:moveTo>
                  <a:pt x="16092" y="13790"/>
                </a:moveTo>
                <a:lnTo>
                  <a:pt x="29723" y="13048"/>
                </a:lnTo>
                <a:lnTo>
                  <a:pt x="18348" y="0"/>
                </a:lnTo>
                <a:lnTo>
                  <a:pt x="4338" y="1735"/>
                </a:lnTo>
                <a:lnTo>
                  <a:pt x="2407" y="1735"/>
                </a:lnTo>
                <a:lnTo>
                  <a:pt x="0" y="14099"/>
                </a:lnTo>
                <a:lnTo>
                  <a:pt x="16092" y="1379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89974" y="4568402"/>
            <a:ext cx="130642" cy="155968"/>
          </a:xfrm>
          <a:custGeom>
            <a:avLst/>
            <a:gdLst/>
            <a:ahLst/>
            <a:cxnLst/>
            <a:rect l="l" t="t" r="r" b="b"/>
            <a:pathLst>
              <a:path w="130642" h="155968">
                <a:moveTo>
                  <a:pt x="72936" y="38832"/>
                </a:moveTo>
                <a:lnTo>
                  <a:pt x="77441" y="35204"/>
                </a:lnTo>
                <a:lnTo>
                  <a:pt x="80230" y="32857"/>
                </a:lnTo>
                <a:lnTo>
                  <a:pt x="83233" y="31577"/>
                </a:lnTo>
                <a:lnTo>
                  <a:pt x="87952" y="31577"/>
                </a:lnTo>
                <a:lnTo>
                  <a:pt x="90956" y="33071"/>
                </a:lnTo>
                <a:lnTo>
                  <a:pt x="93530" y="34991"/>
                </a:lnTo>
                <a:lnTo>
                  <a:pt x="97606" y="38832"/>
                </a:lnTo>
                <a:lnTo>
                  <a:pt x="101896" y="42459"/>
                </a:lnTo>
                <a:lnTo>
                  <a:pt x="106830" y="44166"/>
                </a:lnTo>
                <a:lnTo>
                  <a:pt x="117556" y="44166"/>
                </a:lnTo>
                <a:lnTo>
                  <a:pt x="121846" y="42245"/>
                </a:lnTo>
                <a:lnTo>
                  <a:pt x="125493" y="38191"/>
                </a:lnTo>
                <a:lnTo>
                  <a:pt x="128926" y="34351"/>
                </a:lnTo>
                <a:lnTo>
                  <a:pt x="130642" y="28590"/>
                </a:lnTo>
                <a:lnTo>
                  <a:pt x="130642" y="14722"/>
                </a:lnTo>
                <a:lnTo>
                  <a:pt x="128926" y="9387"/>
                </a:lnTo>
                <a:lnTo>
                  <a:pt x="125279" y="5547"/>
                </a:lnTo>
                <a:lnTo>
                  <a:pt x="121632" y="1920"/>
                </a:lnTo>
                <a:lnTo>
                  <a:pt x="116698" y="0"/>
                </a:lnTo>
                <a:lnTo>
                  <a:pt x="103612" y="0"/>
                </a:lnTo>
                <a:lnTo>
                  <a:pt x="96319" y="2560"/>
                </a:lnTo>
                <a:lnTo>
                  <a:pt x="88811" y="7681"/>
                </a:lnTo>
                <a:lnTo>
                  <a:pt x="79532" y="15815"/>
                </a:lnTo>
                <a:lnTo>
                  <a:pt x="71223" y="25828"/>
                </a:lnTo>
                <a:lnTo>
                  <a:pt x="62210" y="38832"/>
                </a:lnTo>
                <a:lnTo>
                  <a:pt x="62210" y="4693"/>
                </a:lnTo>
                <a:lnTo>
                  <a:pt x="0" y="4693"/>
                </a:lnTo>
                <a:lnTo>
                  <a:pt x="0" y="10668"/>
                </a:lnTo>
                <a:lnTo>
                  <a:pt x="5148" y="11094"/>
                </a:lnTo>
                <a:lnTo>
                  <a:pt x="8795" y="12161"/>
                </a:lnTo>
                <a:lnTo>
                  <a:pt x="10940" y="13441"/>
                </a:lnTo>
                <a:lnTo>
                  <a:pt x="14587" y="17069"/>
                </a:lnTo>
                <a:lnTo>
                  <a:pt x="15659" y="20056"/>
                </a:lnTo>
                <a:lnTo>
                  <a:pt x="16517" y="22403"/>
                </a:lnTo>
                <a:lnTo>
                  <a:pt x="16947" y="27950"/>
                </a:lnTo>
                <a:lnTo>
                  <a:pt x="16947" y="133565"/>
                </a:lnTo>
                <a:lnTo>
                  <a:pt x="15874" y="141672"/>
                </a:lnTo>
                <a:lnTo>
                  <a:pt x="13514" y="144660"/>
                </a:lnTo>
                <a:lnTo>
                  <a:pt x="11155" y="147647"/>
                </a:lnTo>
                <a:lnTo>
                  <a:pt x="6650" y="149567"/>
                </a:lnTo>
                <a:lnTo>
                  <a:pt x="0" y="149994"/>
                </a:lnTo>
                <a:lnTo>
                  <a:pt x="0" y="155968"/>
                </a:lnTo>
                <a:lnTo>
                  <a:pt x="82160" y="155968"/>
                </a:lnTo>
                <a:lnTo>
                  <a:pt x="82160" y="149994"/>
                </a:lnTo>
                <a:lnTo>
                  <a:pt x="76154" y="149780"/>
                </a:lnTo>
                <a:lnTo>
                  <a:pt x="71863" y="148927"/>
                </a:lnTo>
                <a:lnTo>
                  <a:pt x="69289" y="147647"/>
                </a:lnTo>
                <a:lnTo>
                  <a:pt x="66715" y="146153"/>
                </a:lnTo>
                <a:lnTo>
                  <a:pt x="64784" y="144019"/>
                </a:lnTo>
                <a:lnTo>
                  <a:pt x="63497" y="141246"/>
                </a:lnTo>
                <a:lnTo>
                  <a:pt x="62639" y="139539"/>
                </a:lnTo>
                <a:lnTo>
                  <a:pt x="62425" y="135485"/>
                </a:lnTo>
                <a:lnTo>
                  <a:pt x="62425" y="129297"/>
                </a:lnTo>
                <a:lnTo>
                  <a:pt x="62210" y="120336"/>
                </a:lnTo>
                <a:lnTo>
                  <a:pt x="62210" y="85558"/>
                </a:lnTo>
                <a:lnTo>
                  <a:pt x="62607" y="75319"/>
                </a:lnTo>
                <a:lnTo>
                  <a:pt x="64311" y="62685"/>
                </a:lnTo>
                <a:lnTo>
                  <a:pt x="67359" y="50780"/>
                </a:lnTo>
                <a:lnTo>
                  <a:pt x="69718" y="44166"/>
                </a:lnTo>
                <a:lnTo>
                  <a:pt x="72936" y="3883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36062" y="4568402"/>
            <a:ext cx="142655" cy="160448"/>
          </a:xfrm>
          <a:custGeom>
            <a:avLst/>
            <a:gdLst/>
            <a:ahLst/>
            <a:cxnLst/>
            <a:rect l="l" t="t" r="r" b="b"/>
            <a:pathLst>
              <a:path w="142655" h="160448">
                <a:moveTo>
                  <a:pt x="95244" y="156816"/>
                </a:moveTo>
                <a:lnTo>
                  <a:pt x="106838" y="151579"/>
                </a:lnTo>
                <a:lnTo>
                  <a:pt x="117136" y="144042"/>
                </a:lnTo>
                <a:lnTo>
                  <a:pt x="126137" y="134205"/>
                </a:lnTo>
                <a:lnTo>
                  <a:pt x="129261" y="129744"/>
                </a:lnTo>
                <a:lnTo>
                  <a:pt x="135099" y="118965"/>
                </a:lnTo>
                <a:lnTo>
                  <a:pt x="139287" y="107129"/>
                </a:lnTo>
                <a:lnTo>
                  <a:pt x="141810" y="94220"/>
                </a:lnTo>
                <a:lnTo>
                  <a:pt x="142655" y="80224"/>
                </a:lnTo>
                <a:lnTo>
                  <a:pt x="142579" y="76198"/>
                </a:lnTo>
                <a:lnTo>
                  <a:pt x="141253" y="63241"/>
                </a:lnTo>
                <a:lnTo>
                  <a:pt x="138275" y="50892"/>
                </a:lnTo>
                <a:lnTo>
                  <a:pt x="133645" y="39258"/>
                </a:lnTo>
                <a:lnTo>
                  <a:pt x="126585" y="27205"/>
                </a:lnTo>
                <a:lnTo>
                  <a:pt x="118073" y="17815"/>
                </a:lnTo>
                <a:lnTo>
                  <a:pt x="107688" y="10241"/>
                </a:lnTo>
                <a:lnTo>
                  <a:pt x="95905" y="4506"/>
                </a:lnTo>
                <a:lnTo>
                  <a:pt x="83678" y="1126"/>
                </a:lnTo>
                <a:lnTo>
                  <a:pt x="70791" y="0"/>
                </a:lnTo>
                <a:lnTo>
                  <a:pt x="63490" y="315"/>
                </a:lnTo>
                <a:lnTo>
                  <a:pt x="50302" y="2736"/>
                </a:lnTo>
                <a:lnTo>
                  <a:pt x="38460" y="7544"/>
                </a:lnTo>
                <a:lnTo>
                  <a:pt x="27981" y="14740"/>
                </a:lnTo>
                <a:lnTo>
                  <a:pt x="18877" y="24323"/>
                </a:lnTo>
                <a:lnTo>
                  <a:pt x="13594" y="31759"/>
                </a:lnTo>
                <a:lnTo>
                  <a:pt x="7628" y="42920"/>
                </a:lnTo>
                <a:lnTo>
                  <a:pt x="3382" y="54868"/>
                </a:lnTo>
                <a:lnTo>
                  <a:pt x="843" y="67592"/>
                </a:lnTo>
                <a:lnTo>
                  <a:pt x="0" y="81077"/>
                </a:lnTo>
                <a:lnTo>
                  <a:pt x="310" y="89177"/>
                </a:lnTo>
                <a:lnTo>
                  <a:pt x="2204" y="102062"/>
                </a:lnTo>
                <a:lnTo>
                  <a:pt x="5840" y="114262"/>
                </a:lnTo>
                <a:lnTo>
                  <a:pt x="11246" y="125763"/>
                </a:lnTo>
                <a:lnTo>
                  <a:pt x="18448" y="136552"/>
                </a:lnTo>
                <a:lnTo>
                  <a:pt x="23398" y="142216"/>
                </a:lnTo>
                <a:lnTo>
                  <a:pt x="33150" y="150213"/>
                </a:lnTo>
                <a:lnTo>
                  <a:pt x="44398" y="155908"/>
                </a:lnTo>
                <a:lnTo>
                  <a:pt x="57155" y="159316"/>
                </a:lnTo>
                <a:lnTo>
                  <a:pt x="51055" y="133565"/>
                </a:lnTo>
                <a:lnTo>
                  <a:pt x="49768" y="125884"/>
                </a:lnTo>
                <a:lnTo>
                  <a:pt x="48904" y="119190"/>
                </a:lnTo>
                <a:lnTo>
                  <a:pt x="47930" y="106653"/>
                </a:lnTo>
                <a:lnTo>
                  <a:pt x="47623" y="93452"/>
                </a:lnTo>
                <a:lnTo>
                  <a:pt x="47747" y="77817"/>
                </a:lnTo>
                <a:lnTo>
                  <a:pt x="48110" y="64240"/>
                </a:lnTo>
                <a:lnTo>
                  <a:pt x="48712" y="52447"/>
                </a:lnTo>
                <a:lnTo>
                  <a:pt x="49553" y="42459"/>
                </a:lnTo>
                <a:lnTo>
                  <a:pt x="52368" y="26794"/>
                </a:lnTo>
                <a:lnTo>
                  <a:pt x="57276" y="17709"/>
                </a:lnTo>
                <a:lnTo>
                  <a:pt x="61138" y="13655"/>
                </a:lnTo>
                <a:lnTo>
                  <a:pt x="65857" y="11521"/>
                </a:lnTo>
                <a:lnTo>
                  <a:pt x="76154" y="11521"/>
                </a:lnTo>
                <a:lnTo>
                  <a:pt x="79801" y="12588"/>
                </a:lnTo>
                <a:lnTo>
                  <a:pt x="82589" y="14935"/>
                </a:lnTo>
                <a:lnTo>
                  <a:pt x="86665" y="18135"/>
                </a:lnTo>
                <a:lnTo>
                  <a:pt x="89669" y="23043"/>
                </a:lnTo>
                <a:lnTo>
                  <a:pt x="91599" y="29870"/>
                </a:lnTo>
                <a:lnTo>
                  <a:pt x="93372" y="38507"/>
                </a:lnTo>
                <a:lnTo>
                  <a:pt x="94456" y="51131"/>
                </a:lnTo>
                <a:lnTo>
                  <a:pt x="94817" y="67636"/>
                </a:lnTo>
                <a:lnTo>
                  <a:pt x="94706" y="83928"/>
                </a:lnTo>
                <a:lnTo>
                  <a:pt x="94329" y="99334"/>
                </a:lnTo>
                <a:lnTo>
                  <a:pt x="93686" y="112152"/>
                </a:lnTo>
                <a:lnTo>
                  <a:pt x="92776" y="122360"/>
                </a:lnTo>
                <a:lnTo>
                  <a:pt x="91599" y="129938"/>
                </a:lnTo>
                <a:lnTo>
                  <a:pt x="90098" y="136338"/>
                </a:lnTo>
                <a:lnTo>
                  <a:pt x="87309" y="141459"/>
                </a:lnTo>
                <a:lnTo>
                  <a:pt x="83018" y="145300"/>
                </a:lnTo>
                <a:lnTo>
                  <a:pt x="75725" y="149354"/>
                </a:lnTo>
                <a:lnTo>
                  <a:pt x="65857" y="149354"/>
                </a:lnTo>
                <a:lnTo>
                  <a:pt x="71434" y="160448"/>
                </a:lnTo>
                <a:lnTo>
                  <a:pt x="82352" y="159754"/>
                </a:lnTo>
                <a:lnTo>
                  <a:pt x="95244" y="15681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87117" y="4701967"/>
            <a:ext cx="20379" cy="26883"/>
          </a:xfrm>
          <a:custGeom>
            <a:avLst/>
            <a:gdLst/>
            <a:ahLst/>
            <a:cxnLst/>
            <a:rect l="l" t="t" r="r" b="b"/>
            <a:pathLst>
              <a:path w="20379" h="26883">
                <a:moveTo>
                  <a:pt x="14801" y="15788"/>
                </a:moveTo>
                <a:lnTo>
                  <a:pt x="10296" y="13655"/>
                </a:lnTo>
                <a:lnTo>
                  <a:pt x="6435" y="9814"/>
                </a:lnTo>
                <a:lnTo>
                  <a:pt x="2574" y="5760"/>
                </a:lnTo>
                <a:lnTo>
                  <a:pt x="0" y="0"/>
                </a:lnTo>
                <a:lnTo>
                  <a:pt x="6099" y="25750"/>
                </a:lnTo>
                <a:lnTo>
                  <a:pt x="20379" y="26883"/>
                </a:lnTo>
                <a:lnTo>
                  <a:pt x="14801" y="1578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3872" y="4568402"/>
            <a:ext cx="15025" cy="22616"/>
          </a:xfrm>
          <a:custGeom>
            <a:avLst/>
            <a:gdLst/>
            <a:ahLst/>
            <a:cxnLst/>
            <a:rect l="l" t="t" r="r" b="b"/>
            <a:pathLst>
              <a:path w="15025" h="22616">
                <a:moveTo>
                  <a:pt x="7945" y="0"/>
                </a:moveTo>
                <a:lnTo>
                  <a:pt x="0" y="572"/>
                </a:lnTo>
                <a:lnTo>
                  <a:pt x="1939" y="22616"/>
                </a:lnTo>
                <a:lnTo>
                  <a:pt x="6015" y="19416"/>
                </a:lnTo>
                <a:lnTo>
                  <a:pt x="8589" y="17069"/>
                </a:lnTo>
                <a:lnTo>
                  <a:pt x="15025" y="0"/>
                </a:lnTo>
                <a:lnTo>
                  <a:pt x="794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08535" y="4504820"/>
            <a:ext cx="164965" cy="224031"/>
          </a:xfrm>
          <a:custGeom>
            <a:avLst/>
            <a:gdLst/>
            <a:ahLst/>
            <a:cxnLst/>
            <a:rect l="l" t="t" r="r" b="b"/>
            <a:pathLst>
              <a:path w="164965" h="224031">
                <a:moveTo>
                  <a:pt x="146087" y="0"/>
                </a:moveTo>
                <a:lnTo>
                  <a:pt x="78728" y="0"/>
                </a:lnTo>
                <a:lnTo>
                  <a:pt x="78728" y="6827"/>
                </a:lnTo>
                <a:lnTo>
                  <a:pt x="85807" y="6827"/>
                </a:lnTo>
                <a:lnTo>
                  <a:pt x="90741" y="7681"/>
                </a:lnTo>
                <a:lnTo>
                  <a:pt x="93315" y="9174"/>
                </a:lnTo>
                <a:lnTo>
                  <a:pt x="95890" y="10668"/>
                </a:lnTo>
                <a:lnTo>
                  <a:pt x="97820" y="13015"/>
                </a:lnTo>
                <a:lnTo>
                  <a:pt x="99107" y="16002"/>
                </a:lnTo>
                <a:lnTo>
                  <a:pt x="100180" y="18349"/>
                </a:lnTo>
                <a:lnTo>
                  <a:pt x="100609" y="25390"/>
                </a:lnTo>
                <a:lnTo>
                  <a:pt x="100609" y="82571"/>
                </a:lnTo>
                <a:lnTo>
                  <a:pt x="94173" y="75530"/>
                </a:lnTo>
                <a:lnTo>
                  <a:pt x="88167" y="70623"/>
                </a:lnTo>
                <a:lnTo>
                  <a:pt x="82589" y="67849"/>
                </a:lnTo>
                <a:lnTo>
                  <a:pt x="77012" y="65075"/>
                </a:lnTo>
                <a:lnTo>
                  <a:pt x="70362" y="63582"/>
                </a:lnTo>
                <a:lnTo>
                  <a:pt x="63926" y="80651"/>
                </a:lnTo>
                <a:lnTo>
                  <a:pt x="67144" y="79584"/>
                </a:lnTo>
                <a:lnTo>
                  <a:pt x="71220" y="79584"/>
                </a:lnTo>
                <a:lnTo>
                  <a:pt x="81802" y="81942"/>
                </a:lnTo>
                <a:lnTo>
                  <a:pt x="91850" y="89620"/>
                </a:lnTo>
                <a:lnTo>
                  <a:pt x="100609" y="102627"/>
                </a:lnTo>
                <a:lnTo>
                  <a:pt x="100609" y="182211"/>
                </a:lnTo>
                <a:lnTo>
                  <a:pt x="93522" y="192887"/>
                </a:lnTo>
                <a:lnTo>
                  <a:pt x="83803" y="201683"/>
                </a:lnTo>
                <a:lnTo>
                  <a:pt x="73580" y="204615"/>
                </a:lnTo>
                <a:lnTo>
                  <a:pt x="69289" y="204615"/>
                </a:lnTo>
                <a:lnTo>
                  <a:pt x="63283" y="201627"/>
                </a:lnTo>
                <a:lnTo>
                  <a:pt x="58563" y="197360"/>
                </a:lnTo>
                <a:lnTo>
                  <a:pt x="54702" y="190746"/>
                </a:lnTo>
                <a:lnTo>
                  <a:pt x="51913" y="181571"/>
                </a:lnTo>
                <a:lnTo>
                  <a:pt x="49096" y="168134"/>
                </a:lnTo>
                <a:lnTo>
                  <a:pt x="47980" y="155047"/>
                </a:lnTo>
                <a:lnTo>
                  <a:pt x="47623" y="139325"/>
                </a:lnTo>
                <a:lnTo>
                  <a:pt x="47625" y="138091"/>
                </a:lnTo>
                <a:lnTo>
                  <a:pt x="48093" y="122700"/>
                </a:lnTo>
                <a:lnTo>
                  <a:pt x="49380" y="110197"/>
                </a:lnTo>
                <a:lnTo>
                  <a:pt x="51484" y="100493"/>
                </a:lnTo>
                <a:lnTo>
                  <a:pt x="53844" y="92172"/>
                </a:lnTo>
                <a:lnTo>
                  <a:pt x="57276" y="86198"/>
                </a:lnTo>
                <a:lnTo>
                  <a:pt x="55337" y="64155"/>
                </a:lnTo>
                <a:lnTo>
                  <a:pt x="43119" y="67450"/>
                </a:lnTo>
                <a:lnTo>
                  <a:pt x="31534" y="73610"/>
                </a:lnTo>
                <a:lnTo>
                  <a:pt x="22823" y="80686"/>
                </a:lnTo>
                <a:lnTo>
                  <a:pt x="14842" y="90557"/>
                </a:lnTo>
                <a:lnTo>
                  <a:pt x="8366" y="102627"/>
                </a:lnTo>
                <a:lnTo>
                  <a:pt x="6066" y="108523"/>
                </a:lnTo>
                <a:lnTo>
                  <a:pt x="2696" y="120378"/>
                </a:lnTo>
                <a:lnTo>
                  <a:pt x="674" y="133044"/>
                </a:lnTo>
                <a:lnTo>
                  <a:pt x="0" y="146580"/>
                </a:lnTo>
                <a:lnTo>
                  <a:pt x="31" y="149491"/>
                </a:lnTo>
                <a:lnTo>
                  <a:pt x="1106" y="163242"/>
                </a:lnTo>
                <a:lnTo>
                  <a:pt x="3712" y="175958"/>
                </a:lnTo>
                <a:lnTo>
                  <a:pt x="7848" y="187621"/>
                </a:lnTo>
                <a:lnTo>
                  <a:pt x="13514" y="198214"/>
                </a:lnTo>
                <a:lnTo>
                  <a:pt x="23948" y="210647"/>
                </a:lnTo>
                <a:lnTo>
                  <a:pt x="34418" y="218094"/>
                </a:lnTo>
                <a:lnTo>
                  <a:pt x="46301" y="222549"/>
                </a:lnTo>
                <a:lnTo>
                  <a:pt x="59636" y="224031"/>
                </a:lnTo>
                <a:lnTo>
                  <a:pt x="67144" y="224031"/>
                </a:lnTo>
                <a:lnTo>
                  <a:pt x="74009" y="222345"/>
                </a:lnTo>
                <a:lnTo>
                  <a:pt x="80015" y="218910"/>
                </a:lnTo>
                <a:lnTo>
                  <a:pt x="90586" y="210908"/>
                </a:lnTo>
                <a:lnTo>
                  <a:pt x="100609" y="200134"/>
                </a:lnTo>
                <a:lnTo>
                  <a:pt x="100609" y="224031"/>
                </a:lnTo>
                <a:lnTo>
                  <a:pt x="164965" y="211656"/>
                </a:lnTo>
                <a:lnTo>
                  <a:pt x="164965" y="206321"/>
                </a:lnTo>
                <a:lnTo>
                  <a:pt x="158744" y="205681"/>
                </a:lnTo>
                <a:lnTo>
                  <a:pt x="154453" y="204615"/>
                </a:lnTo>
                <a:lnTo>
                  <a:pt x="149734" y="201201"/>
                </a:lnTo>
                <a:lnTo>
                  <a:pt x="148018" y="198640"/>
                </a:lnTo>
                <a:lnTo>
                  <a:pt x="147160" y="195013"/>
                </a:lnTo>
                <a:lnTo>
                  <a:pt x="146516" y="192880"/>
                </a:lnTo>
                <a:lnTo>
                  <a:pt x="146087" y="185839"/>
                </a:lnTo>
                <a:lnTo>
                  <a:pt x="14608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74811" y="4892266"/>
            <a:ext cx="1162909" cy="229173"/>
          </a:xfrm>
          <a:custGeom>
            <a:avLst/>
            <a:gdLst/>
            <a:ahLst/>
            <a:cxnLst/>
            <a:rect l="l" t="t" r="r" b="b"/>
            <a:pathLst>
              <a:path w="1162909" h="229173">
                <a:moveTo>
                  <a:pt x="935304" y="73311"/>
                </a:moveTo>
                <a:lnTo>
                  <a:pt x="854430" y="73311"/>
                </a:lnTo>
                <a:lnTo>
                  <a:pt x="854430" y="79306"/>
                </a:lnTo>
                <a:lnTo>
                  <a:pt x="859149" y="80267"/>
                </a:lnTo>
                <a:lnTo>
                  <a:pt x="862796" y="82166"/>
                </a:lnTo>
                <a:lnTo>
                  <a:pt x="867239" y="87320"/>
                </a:lnTo>
                <a:lnTo>
                  <a:pt x="872886" y="96893"/>
                </a:lnTo>
                <a:lnTo>
                  <a:pt x="879958" y="111823"/>
                </a:lnTo>
                <a:lnTo>
                  <a:pt x="931228" y="229173"/>
                </a:lnTo>
                <a:lnTo>
                  <a:pt x="938736" y="229173"/>
                </a:lnTo>
                <a:lnTo>
                  <a:pt x="989577" y="110372"/>
                </a:lnTo>
                <a:lnTo>
                  <a:pt x="991829" y="105143"/>
                </a:lnTo>
                <a:lnTo>
                  <a:pt x="998353" y="91676"/>
                </a:lnTo>
                <a:lnTo>
                  <a:pt x="1003306" y="84641"/>
                </a:lnTo>
                <a:lnTo>
                  <a:pt x="1010171" y="79947"/>
                </a:lnTo>
                <a:lnTo>
                  <a:pt x="1014890" y="79306"/>
                </a:lnTo>
                <a:lnTo>
                  <a:pt x="1014890" y="73311"/>
                </a:lnTo>
                <a:lnTo>
                  <a:pt x="965122" y="73311"/>
                </a:lnTo>
                <a:lnTo>
                  <a:pt x="965122" y="79306"/>
                </a:lnTo>
                <a:lnTo>
                  <a:pt x="971343" y="79520"/>
                </a:lnTo>
                <a:lnTo>
                  <a:pt x="975633" y="80672"/>
                </a:lnTo>
                <a:lnTo>
                  <a:pt x="977993" y="82784"/>
                </a:lnTo>
                <a:lnTo>
                  <a:pt x="980567" y="84897"/>
                </a:lnTo>
                <a:lnTo>
                  <a:pt x="981640" y="87606"/>
                </a:lnTo>
                <a:lnTo>
                  <a:pt x="981640" y="90956"/>
                </a:lnTo>
                <a:lnTo>
                  <a:pt x="981366" y="94512"/>
                </a:lnTo>
                <a:lnTo>
                  <a:pt x="978681" y="105557"/>
                </a:lnTo>
                <a:lnTo>
                  <a:pt x="973059" y="120742"/>
                </a:lnTo>
                <a:lnTo>
                  <a:pt x="953109" y="169772"/>
                </a:lnTo>
                <a:lnTo>
                  <a:pt x="928010" y="112975"/>
                </a:lnTo>
                <a:lnTo>
                  <a:pt x="923291" y="101966"/>
                </a:lnTo>
                <a:lnTo>
                  <a:pt x="920931" y="94455"/>
                </a:lnTo>
                <a:lnTo>
                  <a:pt x="920931" y="87244"/>
                </a:lnTo>
                <a:lnTo>
                  <a:pt x="922218" y="84427"/>
                </a:lnTo>
                <a:lnTo>
                  <a:pt x="924792" y="82059"/>
                </a:lnTo>
                <a:lnTo>
                  <a:pt x="926723" y="80224"/>
                </a:lnTo>
                <a:lnTo>
                  <a:pt x="930155" y="79306"/>
                </a:lnTo>
                <a:lnTo>
                  <a:pt x="935304" y="79306"/>
                </a:lnTo>
                <a:lnTo>
                  <a:pt x="935304" y="73311"/>
                </a:lnTo>
                <a:close/>
              </a:path>
              <a:path w="1162909" h="229173">
                <a:moveTo>
                  <a:pt x="1117314" y="70334"/>
                </a:moveTo>
                <a:lnTo>
                  <a:pt x="1104560" y="68788"/>
                </a:lnTo>
                <a:lnTo>
                  <a:pt x="1102065" y="68834"/>
                </a:lnTo>
                <a:lnTo>
                  <a:pt x="1091903" y="82059"/>
                </a:lnTo>
                <a:lnTo>
                  <a:pt x="1096408" y="79306"/>
                </a:lnTo>
                <a:lnTo>
                  <a:pt x="1105847" y="79306"/>
                </a:lnTo>
                <a:lnTo>
                  <a:pt x="1109064" y="80267"/>
                </a:lnTo>
                <a:lnTo>
                  <a:pt x="1111210" y="82208"/>
                </a:lnTo>
                <a:lnTo>
                  <a:pt x="1115286" y="85558"/>
                </a:lnTo>
                <a:lnTo>
                  <a:pt x="1118289" y="90465"/>
                </a:lnTo>
                <a:lnTo>
                  <a:pt x="1120219" y="96952"/>
                </a:lnTo>
                <a:lnTo>
                  <a:pt x="1121547" y="104007"/>
                </a:lnTo>
                <a:lnTo>
                  <a:pt x="1122624" y="116310"/>
                </a:lnTo>
                <a:lnTo>
                  <a:pt x="1123008" y="132711"/>
                </a:lnTo>
                <a:lnTo>
                  <a:pt x="1078817" y="132711"/>
                </a:lnTo>
                <a:lnTo>
                  <a:pt x="1078851" y="124007"/>
                </a:lnTo>
                <a:lnTo>
                  <a:pt x="1080101" y="109772"/>
                </a:lnTo>
                <a:lnTo>
                  <a:pt x="1077566" y="74908"/>
                </a:lnTo>
                <a:lnTo>
                  <a:pt x="1066526" y="81773"/>
                </a:lnTo>
                <a:lnTo>
                  <a:pt x="1056293" y="91191"/>
                </a:lnTo>
                <a:lnTo>
                  <a:pt x="1048790" y="100918"/>
                </a:lnTo>
                <a:lnTo>
                  <a:pt x="1043062" y="111717"/>
                </a:lnTo>
                <a:lnTo>
                  <a:pt x="1038972" y="123743"/>
                </a:lnTo>
                <a:lnTo>
                  <a:pt x="1036517" y="136999"/>
                </a:lnTo>
                <a:lnTo>
                  <a:pt x="1035699" y="151487"/>
                </a:lnTo>
                <a:lnTo>
                  <a:pt x="1035738" y="154720"/>
                </a:lnTo>
                <a:lnTo>
                  <a:pt x="1036881" y="168548"/>
                </a:lnTo>
                <a:lnTo>
                  <a:pt x="1039590" y="181249"/>
                </a:lnTo>
                <a:lnTo>
                  <a:pt x="1043850" y="192823"/>
                </a:lnTo>
                <a:lnTo>
                  <a:pt x="1049643" y="203270"/>
                </a:lnTo>
                <a:lnTo>
                  <a:pt x="1053942" y="208912"/>
                </a:lnTo>
                <a:lnTo>
                  <a:pt x="1063329" y="217774"/>
                </a:lnTo>
                <a:lnTo>
                  <a:pt x="1074267" y="224106"/>
                </a:lnTo>
                <a:lnTo>
                  <a:pt x="1086786" y="227906"/>
                </a:lnTo>
                <a:lnTo>
                  <a:pt x="1100913" y="229173"/>
                </a:lnTo>
                <a:lnTo>
                  <a:pt x="1112383" y="228228"/>
                </a:lnTo>
                <a:lnTo>
                  <a:pt x="1124579" y="224749"/>
                </a:lnTo>
                <a:lnTo>
                  <a:pt x="1135665" y="218718"/>
                </a:lnTo>
                <a:lnTo>
                  <a:pt x="1140030" y="215284"/>
                </a:lnTo>
                <a:lnTo>
                  <a:pt x="1148077" y="206946"/>
                </a:lnTo>
                <a:lnTo>
                  <a:pt x="1155722" y="196249"/>
                </a:lnTo>
                <a:lnTo>
                  <a:pt x="1162909" y="183193"/>
                </a:lnTo>
                <a:lnTo>
                  <a:pt x="1157546" y="179651"/>
                </a:lnTo>
                <a:lnTo>
                  <a:pt x="1157132" y="180271"/>
                </a:lnTo>
                <a:lnTo>
                  <a:pt x="1148454" y="191770"/>
                </a:lnTo>
                <a:lnTo>
                  <a:pt x="1140384" y="199152"/>
                </a:lnTo>
                <a:lnTo>
                  <a:pt x="1135021" y="202758"/>
                </a:lnTo>
                <a:lnTo>
                  <a:pt x="1129229" y="204572"/>
                </a:lnTo>
                <a:lnTo>
                  <a:pt x="1122579" y="204572"/>
                </a:lnTo>
                <a:lnTo>
                  <a:pt x="1117692" y="204234"/>
                </a:lnTo>
                <a:lnTo>
                  <a:pt x="1105823" y="200061"/>
                </a:lnTo>
                <a:lnTo>
                  <a:pt x="1095550" y="191130"/>
                </a:lnTo>
                <a:lnTo>
                  <a:pt x="1089308" y="181957"/>
                </a:lnTo>
                <a:lnTo>
                  <a:pt x="1084380" y="170772"/>
                </a:lnTo>
                <a:lnTo>
                  <a:pt x="1081097" y="157970"/>
                </a:lnTo>
                <a:lnTo>
                  <a:pt x="1079461" y="143550"/>
                </a:lnTo>
                <a:lnTo>
                  <a:pt x="1162909" y="143550"/>
                </a:lnTo>
                <a:lnTo>
                  <a:pt x="1162270" y="133783"/>
                </a:lnTo>
                <a:lnTo>
                  <a:pt x="1160076" y="119701"/>
                </a:lnTo>
                <a:lnTo>
                  <a:pt x="1156421" y="107317"/>
                </a:lnTo>
                <a:lnTo>
                  <a:pt x="1151291" y="96627"/>
                </a:lnTo>
                <a:lnTo>
                  <a:pt x="1144675" y="87628"/>
                </a:lnTo>
                <a:lnTo>
                  <a:pt x="1139774" y="82709"/>
                </a:lnTo>
                <a:lnTo>
                  <a:pt x="1129042" y="74973"/>
                </a:lnTo>
                <a:lnTo>
                  <a:pt x="1117314" y="70334"/>
                </a:lnTo>
                <a:close/>
              </a:path>
              <a:path w="1162909" h="229173">
                <a:moveTo>
                  <a:pt x="1089412" y="70595"/>
                </a:moveTo>
                <a:lnTo>
                  <a:pt x="1077566" y="74908"/>
                </a:lnTo>
                <a:lnTo>
                  <a:pt x="1080101" y="109772"/>
                </a:lnTo>
                <a:lnTo>
                  <a:pt x="1083210" y="97623"/>
                </a:lnTo>
                <a:lnTo>
                  <a:pt x="1088256" y="87564"/>
                </a:lnTo>
                <a:lnTo>
                  <a:pt x="1091903" y="82059"/>
                </a:lnTo>
                <a:lnTo>
                  <a:pt x="1102065" y="68834"/>
                </a:lnTo>
                <a:lnTo>
                  <a:pt x="1089412" y="70595"/>
                </a:lnTo>
                <a:close/>
              </a:path>
              <a:path w="1162909" h="229173">
                <a:moveTo>
                  <a:pt x="145015" y="80160"/>
                </a:moveTo>
                <a:lnTo>
                  <a:pt x="149305" y="81995"/>
                </a:lnTo>
                <a:lnTo>
                  <a:pt x="151450" y="84811"/>
                </a:lnTo>
                <a:lnTo>
                  <a:pt x="153595" y="87606"/>
                </a:lnTo>
                <a:lnTo>
                  <a:pt x="154668" y="94733"/>
                </a:lnTo>
                <a:lnTo>
                  <a:pt x="154668" y="203270"/>
                </a:lnTo>
                <a:lnTo>
                  <a:pt x="153810" y="210290"/>
                </a:lnTo>
                <a:lnTo>
                  <a:pt x="151879" y="212658"/>
                </a:lnTo>
                <a:lnTo>
                  <a:pt x="149090" y="216115"/>
                </a:lnTo>
                <a:lnTo>
                  <a:pt x="144586" y="218163"/>
                </a:lnTo>
                <a:lnTo>
                  <a:pt x="138150" y="218803"/>
                </a:lnTo>
                <a:lnTo>
                  <a:pt x="138150" y="224628"/>
                </a:lnTo>
                <a:lnTo>
                  <a:pt x="215162" y="224628"/>
                </a:lnTo>
                <a:lnTo>
                  <a:pt x="215162" y="218803"/>
                </a:lnTo>
                <a:lnTo>
                  <a:pt x="209370" y="218056"/>
                </a:lnTo>
                <a:lnTo>
                  <a:pt x="205509" y="216157"/>
                </a:lnTo>
                <a:lnTo>
                  <a:pt x="203364" y="213149"/>
                </a:lnTo>
                <a:lnTo>
                  <a:pt x="201219" y="210119"/>
                </a:lnTo>
                <a:lnTo>
                  <a:pt x="200146" y="202950"/>
                </a:lnTo>
                <a:lnTo>
                  <a:pt x="200146" y="110543"/>
                </a:lnTo>
                <a:lnTo>
                  <a:pt x="205782" y="102514"/>
                </a:lnTo>
                <a:lnTo>
                  <a:pt x="215740" y="93606"/>
                </a:lnTo>
                <a:lnTo>
                  <a:pt x="226317" y="90636"/>
                </a:lnTo>
                <a:lnTo>
                  <a:pt x="229106" y="90636"/>
                </a:lnTo>
                <a:lnTo>
                  <a:pt x="234040" y="93303"/>
                </a:lnTo>
                <a:lnTo>
                  <a:pt x="237901" y="97592"/>
                </a:lnTo>
                <a:lnTo>
                  <a:pt x="239832" y="104057"/>
                </a:lnTo>
                <a:lnTo>
                  <a:pt x="240476" y="111887"/>
                </a:lnTo>
                <a:lnTo>
                  <a:pt x="240476" y="202289"/>
                </a:lnTo>
                <a:lnTo>
                  <a:pt x="239618" y="208988"/>
                </a:lnTo>
                <a:lnTo>
                  <a:pt x="235327" y="215667"/>
                </a:lnTo>
                <a:lnTo>
                  <a:pt x="231251" y="218056"/>
                </a:lnTo>
                <a:lnTo>
                  <a:pt x="225459" y="218803"/>
                </a:lnTo>
                <a:lnTo>
                  <a:pt x="225459" y="224628"/>
                </a:lnTo>
                <a:lnTo>
                  <a:pt x="302472" y="224628"/>
                </a:lnTo>
                <a:lnTo>
                  <a:pt x="302472" y="218803"/>
                </a:lnTo>
                <a:lnTo>
                  <a:pt x="295607" y="218056"/>
                </a:lnTo>
                <a:lnTo>
                  <a:pt x="291317" y="216243"/>
                </a:lnTo>
                <a:lnTo>
                  <a:pt x="289172" y="213384"/>
                </a:lnTo>
                <a:lnTo>
                  <a:pt x="287026" y="210525"/>
                </a:lnTo>
                <a:lnTo>
                  <a:pt x="285954" y="203270"/>
                </a:lnTo>
                <a:lnTo>
                  <a:pt x="285954" y="132711"/>
                </a:lnTo>
                <a:lnTo>
                  <a:pt x="285744" y="119142"/>
                </a:lnTo>
                <a:lnTo>
                  <a:pt x="284891" y="106035"/>
                </a:lnTo>
                <a:lnTo>
                  <a:pt x="283380" y="97272"/>
                </a:lnTo>
                <a:lnTo>
                  <a:pt x="281234" y="89185"/>
                </a:lnTo>
                <a:lnTo>
                  <a:pt x="276944" y="82400"/>
                </a:lnTo>
                <a:lnTo>
                  <a:pt x="270294" y="76960"/>
                </a:lnTo>
                <a:lnTo>
                  <a:pt x="270005" y="76718"/>
                </a:lnTo>
                <a:lnTo>
                  <a:pt x="259171" y="70773"/>
                </a:lnTo>
                <a:lnTo>
                  <a:pt x="245839" y="68788"/>
                </a:lnTo>
                <a:lnTo>
                  <a:pt x="237472" y="68788"/>
                </a:lnTo>
                <a:lnTo>
                  <a:pt x="229750" y="70708"/>
                </a:lnTo>
                <a:lnTo>
                  <a:pt x="222671" y="74527"/>
                </a:lnTo>
                <a:lnTo>
                  <a:pt x="219972" y="76089"/>
                </a:lnTo>
                <a:lnTo>
                  <a:pt x="210304" y="83186"/>
                </a:lnTo>
                <a:lnTo>
                  <a:pt x="200146" y="92898"/>
                </a:lnTo>
                <a:lnTo>
                  <a:pt x="200146" y="73311"/>
                </a:lnTo>
                <a:lnTo>
                  <a:pt x="138150" y="73311"/>
                </a:lnTo>
                <a:lnTo>
                  <a:pt x="138150" y="79306"/>
                </a:lnTo>
                <a:lnTo>
                  <a:pt x="145015" y="80160"/>
                </a:lnTo>
                <a:close/>
              </a:path>
              <a:path w="1162909" h="229173">
                <a:moveTo>
                  <a:pt x="115196" y="5184"/>
                </a:moveTo>
                <a:lnTo>
                  <a:pt x="0" y="5184"/>
                </a:lnTo>
                <a:lnTo>
                  <a:pt x="0" y="11180"/>
                </a:lnTo>
                <a:lnTo>
                  <a:pt x="13514" y="11180"/>
                </a:lnTo>
                <a:lnTo>
                  <a:pt x="18448" y="12225"/>
                </a:lnTo>
                <a:lnTo>
                  <a:pt x="21880" y="14316"/>
                </a:lnTo>
                <a:lnTo>
                  <a:pt x="25527" y="16428"/>
                </a:lnTo>
                <a:lnTo>
                  <a:pt x="28102" y="18882"/>
                </a:lnTo>
                <a:lnTo>
                  <a:pt x="29174" y="21699"/>
                </a:lnTo>
                <a:lnTo>
                  <a:pt x="30461" y="24494"/>
                </a:lnTo>
                <a:lnTo>
                  <a:pt x="31105" y="31513"/>
                </a:lnTo>
                <a:lnTo>
                  <a:pt x="31105" y="198086"/>
                </a:lnTo>
                <a:lnTo>
                  <a:pt x="30461" y="204892"/>
                </a:lnTo>
                <a:lnTo>
                  <a:pt x="29174" y="207474"/>
                </a:lnTo>
                <a:lnTo>
                  <a:pt x="27672" y="211143"/>
                </a:lnTo>
                <a:lnTo>
                  <a:pt x="25527" y="213725"/>
                </a:lnTo>
                <a:lnTo>
                  <a:pt x="22739" y="215240"/>
                </a:lnTo>
                <a:lnTo>
                  <a:pt x="18877" y="217502"/>
                </a:lnTo>
                <a:lnTo>
                  <a:pt x="13729" y="218632"/>
                </a:lnTo>
                <a:lnTo>
                  <a:pt x="0" y="218632"/>
                </a:lnTo>
                <a:lnTo>
                  <a:pt x="0" y="224628"/>
                </a:lnTo>
                <a:lnTo>
                  <a:pt x="115196" y="224628"/>
                </a:lnTo>
                <a:lnTo>
                  <a:pt x="115196" y="218632"/>
                </a:lnTo>
                <a:lnTo>
                  <a:pt x="101896" y="218632"/>
                </a:lnTo>
                <a:lnTo>
                  <a:pt x="96962" y="217587"/>
                </a:lnTo>
                <a:lnTo>
                  <a:pt x="93315" y="215496"/>
                </a:lnTo>
                <a:lnTo>
                  <a:pt x="89669" y="213384"/>
                </a:lnTo>
                <a:lnTo>
                  <a:pt x="87094" y="210930"/>
                </a:lnTo>
                <a:lnTo>
                  <a:pt x="86022" y="208114"/>
                </a:lnTo>
                <a:lnTo>
                  <a:pt x="84735" y="205319"/>
                </a:lnTo>
                <a:lnTo>
                  <a:pt x="84091" y="198299"/>
                </a:lnTo>
                <a:lnTo>
                  <a:pt x="84091" y="31727"/>
                </a:lnTo>
                <a:lnTo>
                  <a:pt x="84735" y="24920"/>
                </a:lnTo>
                <a:lnTo>
                  <a:pt x="87523" y="18669"/>
                </a:lnTo>
                <a:lnTo>
                  <a:pt x="92457" y="14572"/>
                </a:lnTo>
                <a:lnTo>
                  <a:pt x="96319" y="12311"/>
                </a:lnTo>
                <a:lnTo>
                  <a:pt x="101467" y="11180"/>
                </a:lnTo>
                <a:lnTo>
                  <a:pt x="115196" y="11180"/>
                </a:lnTo>
                <a:lnTo>
                  <a:pt x="115196" y="5184"/>
                </a:lnTo>
                <a:close/>
              </a:path>
              <a:path w="1162909" h="229173">
                <a:moveTo>
                  <a:pt x="473444" y="211890"/>
                </a:moveTo>
                <a:lnTo>
                  <a:pt x="478807" y="203910"/>
                </a:lnTo>
                <a:lnTo>
                  <a:pt x="473873" y="200027"/>
                </a:lnTo>
                <a:lnTo>
                  <a:pt x="471084" y="204017"/>
                </a:lnTo>
                <a:lnTo>
                  <a:pt x="468081" y="206023"/>
                </a:lnTo>
                <a:lnTo>
                  <a:pt x="465292" y="206023"/>
                </a:lnTo>
                <a:lnTo>
                  <a:pt x="462718" y="205596"/>
                </a:lnTo>
                <a:lnTo>
                  <a:pt x="459714" y="202545"/>
                </a:lnTo>
                <a:lnTo>
                  <a:pt x="458642" y="198982"/>
                </a:lnTo>
                <a:lnTo>
                  <a:pt x="458213" y="194629"/>
                </a:lnTo>
                <a:lnTo>
                  <a:pt x="458143" y="120409"/>
                </a:lnTo>
                <a:lnTo>
                  <a:pt x="457486" y="106180"/>
                </a:lnTo>
                <a:lnTo>
                  <a:pt x="456068" y="97762"/>
                </a:lnTo>
                <a:lnTo>
                  <a:pt x="449999" y="87348"/>
                </a:lnTo>
                <a:lnTo>
                  <a:pt x="439764" y="77920"/>
                </a:lnTo>
                <a:lnTo>
                  <a:pt x="431748" y="73461"/>
                </a:lnTo>
                <a:lnTo>
                  <a:pt x="419717" y="69957"/>
                </a:lnTo>
                <a:lnTo>
                  <a:pt x="405441" y="68788"/>
                </a:lnTo>
                <a:lnTo>
                  <a:pt x="395694" y="69212"/>
                </a:lnTo>
                <a:lnTo>
                  <a:pt x="383153" y="71080"/>
                </a:lnTo>
                <a:lnTo>
                  <a:pt x="370903" y="74442"/>
                </a:lnTo>
                <a:lnTo>
                  <a:pt x="365405" y="76523"/>
                </a:lnTo>
                <a:lnTo>
                  <a:pt x="353914" y="82769"/>
                </a:lnTo>
                <a:lnTo>
                  <a:pt x="344947" y="90721"/>
                </a:lnTo>
                <a:lnTo>
                  <a:pt x="338940" y="97784"/>
                </a:lnTo>
                <a:lnTo>
                  <a:pt x="335722" y="105187"/>
                </a:lnTo>
                <a:lnTo>
                  <a:pt x="335722" y="118459"/>
                </a:lnTo>
                <a:lnTo>
                  <a:pt x="338082" y="123259"/>
                </a:lnTo>
                <a:lnTo>
                  <a:pt x="342587" y="127377"/>
                </a:lnTo>
                <a:lnTo>
                  <a:pt x="347306" y="131474"/>
                </a:lnTo>
                <a:lnTo>
                  <a:pt x="353098" y="133522"/>
                </a:lnTo>
                <a:lnTo>
                  <a:pt x="366184" y="133522"/>
                </a:lnTo>
                <a:lnTo>
                  <a:pt x="371332" y="131666"/>
                </a:lnTo>
                <a:lnTo>
                  <a:pt x="375408" y="127932"/>
                </a:lnTo>
                <a:lnTo>
                  <a:pt x="379270" y="124219"/>
                </a:lnTo>
                <a:lnTo>
                  <a:pt x="381415" y="119717"/>
                </a:lnTo>
                <a:lnTo>
                  <a:pt x="381415" y="110116"/>
                </a:lnTo>
                <a:lnTo>
                  <a:pt x="379270" y="105635"/>
                </a:lnTo>
                <a:lnTo>
                  <a:pt x="375194" y="100984"/>
                </a:lnTo>
                <a:lnTo>
                  <a:pt x="372191" y="97634"/>
                </a:lnTo>
                <a:lnTo>
                  <a:pt x="370689" y="94839"/>
                </a:lnTo>
                <a:lnTo>
                  <a:pt x="370689" y="89975"/>
                </a:lnTo>
                <a:lnTo>
                  <a:pt x="371976" y="87713"/>
                </a:lnTo>
                <a:lnTo>
                  <a:pt x="374765" y="85771"/>
                </a:lnTo>
                <a:lnTo>
                  <a:pt x="379270" y="82656"/>
                </a:lnTo>
                <a:lnTo>
                  <a:pt x="385276" y="81077"/>
                </a:lnTo>
                <a:lnTo>
                  <a:pt x="396646" y="81077"/>
                </a:lnTo>
                <a:lnTo>
                  <a:pt x="400507" y="82187"/>
                </a:lnTo>
                <a:lnTo>
                  <a:pt x="403939" y="84406"/>
                </a:lnTo>
                <a:lnTo>
                  <a:pt x="407372" y="86604"/>
                </a:lnTo>
                <a:lnTo>
                  <a:pt x="409731" y="89207"/>
                </a:lnTo>
                <a:lnTo>
                  <a:pt x="411019" y="92172"/>
                </a:lnTo>
                <a:lnTo>
                  <a:pt x="412306" y="95138"/>
                </a:lnTo>
                <a:lnTo>
                  <a:pt x="412949" y="102328"/>
                </a:lnTo>
                <a:lnTo>
                  <a:pt x="412949" y="128977"/>
                </a:lnTo>
                <a:lnTo>
                  <a:pt x="398412" y="135759"/>
                </a:lnTo>
                <a:lnTo>
                  <a:pt x="384167" y="142820"/>
                </a:lnTo>
                <a:lnTo>
                  <a:pt x="379270" y="170263"/>
                </a:lnTo>
                <a:lnTo>
                  <a:pt x="383560" y="164438"/>
                </a:lnTo>
                <a:lnTo>
                  <a:pt x="391235" y="155776"/>
                </a:lnTo>
                <a:lnTo>
                  <a:pt x="401009" y="147629"/>
                </a:lnTo>
                <a:lnTo>
                  <a:pt x="412949" y="139838"/>
                </a:lnTo>
                <a:lnTo>
                  <a:pt x="412949" y="190490"/>
                </a:lnTo>
                <a:lnTo>
                  <a:pt x="405656" y="196528"/>
                </a:lnTo>
                <a:lnTo>
                  <a:pt x="399435" y="199537"/>
                </a:lnTo>
                <a:lnTo>
                  <a:pt x="389138" y="199537"/>
                </a:lnTo>
                <a:lnTo>
                  <a:pt x="385276" y="198086"/>
                </a:lnTo>
                <a:lnTo>
                  <a:pt x="388691" y="219517"/>
                </a:lnTo>
                <a:lnTo>
                  <a:pt x="400500" y="212177"/>
                </a:lnTo>
                <a:lnTo>
                  <a:pt x="412949" y="202289"/>
                </a:lnTo>
                <a:lnTo>
                  <a:pt x="414022" y="210503"/>
                </a:lnTo>
                <a:lnTo>
                  <a:pt x="417025" y="216627"/>
                </a:lnTo>
                <a:lnTo>
                  <a:pt x="421745" y="220659"/>
                </a:lnTo>
                <a:lnTo>
                  <a:pt x="426678" y="224713"/>
                </a:lnTo>
                <a:lnTo>
                  <a:pt x="433543" y="226740"/>
                </a:lnTo>
                <a:lnTo>
                  <a:pt x="449632" y="226740"/>
                </a:lnTo>
                <a:lnTo>
                  <a:pt x="456068" y="224927"/>
                </a:lnTo>
                <a:lnTo>
                  <a:pt x="461860" y="221321"/>
                </a:lnTo>
                <a:lnTo>
                  <a:pt x="467652" y="217694"/>
                </a:lnTo>
                <a:lnTo>
                  <a:pt x="473444" y="211890"/>
                </a:lnTo>
                <a:close/>
              </a:path>
              <a:path w="1162909" h="229173">
                <a:moveTo>
                  <a:pt x="347735" y="165804"/>
                </a:moveTo>
                <a:lnTo>
                  <a:pt x="340789" y="173393"/>
                </a:lnTo>
                <a:lnTo>
                  <a:pt x="334726" y="184705"/>
                </a:lnTo>
                <a:lnTo>
                  <a:pt x="332719" y="196955"/>
                </a:lnTo>
                <a:lnTo>
                  <a:pt x="332719" y="205489"/>
                </a:lnTo>
                <a:lnTo>
                  <a:pt x="335508" y="212573"/>
                </a:lnTo>
                <a:lnTo>
                  <a:pt x="341300" y="218248"/>
                </a:lnTo>
                <a:lnTo>
                  <a:pt x="347092" y="223903"/>
                </a:lnTo>
                <a:lnTo>
                  <a:pt x="354171" y="226740"/>
                </a:lnTo>
                <a:lnTo>
                  <a:pt x="362966" y="226740"/>
                </a:lnTo>
                <a:lnTo>
                  <a:pt x="366871" y="226555"/>
                </a:lnTo>
                <a:lnTo>
                  <a:pt x="377492" y="224310"/>
                </a:lnTo>
                <a:lnTo>
                  <a:pt x="388691" y="219517"/>
                </a:lnTo>
                <a:lnTo>
                  <a:pt x="385276" y="198086"/>
                </a:lnTo>
                <a:lnTo>
                  <a:pt x="382702" y="195184"/>
                </a:lnTo>
                <a:lnTo>
                  <a:pt x="379055" y="191407"/>
                </a:lnTo>
                <a:lnTo>
                  <a:pt x="377339" y="187033"/>
                </a:lnTo>
                <a:lnTo>
                  <a:pt x="377339" y="176131"/>
                </a:lnTo>
                <a:lnTo>
                  <a:pt x="379270" y="170263"/>
                </a:lnTo>
                <a:lnTo>
                  <a:pt x="384167" y="142820"/>
                </a:lnTo>
                <a:lnTo>
                  <a:pt x="371984" y="149357"/>
                </a:lnTo>
                <a:lnTo>
                  <a:pt x="361855" y="155367"/>
                </a:lnTo>
                <a:lnTo>
                  <a:pt x="353774" y="160850"/>
                </a:lnTo>
                <a:lnTo>
                  <a:pt x="347735" y="165804"/>
                </a:lnTo>
                <a:close/>
              </a:path>
              <a:path w="1162909" h="229173">
                <a:moveTo>
                  <a:pt x="552816" y="167425"/>
                </a:moveTo>
                <a:lnTo>
                  <a:pt x="551771" y="164278"/>
                </a:lnTo>
                <a:lnTo>
                  <a:pt x="548562" y="152057"/>
                </a:lnTo>
                <a:lnTo>
                  <a:pt x="546610" y="139484"/>
                </a:lnTo>
                <a:lnTo>
                  <a:pt x="545951" y="126566"/>
                </a:lnTo>
                <a:lnTo>
                  <a:pt x="545957" y="125203"/>
                </a:lnTo>
                <a:lnTo>
                  <a:pt x="546992" y="110131"/>
                </a:lnTo>
                <a:lnTo>
                  <a:pt x="549836" y="97854"/>
                </a:lnTo>
                <a:lnTo>
                  <a:pt x="554532" y="88374"/>
                </a:lnTo>
                <a:lnTo>
                  <a:pt x="558179" y="82870"/>
                </a:lnTo>
                <a:lnTo>
                  <a:pt x="562684" y="80117"/>
                </a:lnTo>
                <a:lnTo>
                  <a:pt x="571264" y="80117"/>
                </a:lnTo>
                <a:lnTo>
                  <a:pt x="574053" y="81461"/>
                </a:lnTo>
                <a:lnTo>
                  <a:pt x="576627" y="84150"/>
                </a:lnTo>
                <a:lnTo>
                  <a:pt x="578987" y="86860"/>
                </a:lnTo>
                <a:lnTo>
                  <a:pt x="580703" y="91596"/>
                </a:lnTo>
                <a:lnTo>
                  <a:pt x="581347" y="98402"/>
                </a:lnTo>
                <a:lnTo>
                  <a:pt x="582205" y="109199"/>
                </a:lnTo>
                <a:lnTo>
                  <a:pt x="584779" y="116688"/>
                </a:lnTo>
                <a:lnTo>
                  <a:pt x="589070" y="120891"/>
                </a:lnTo>
                <a:lnTo>
                  <a:pt x="593145" y="125094"/>
                </a:lnTo>
                <a:lnTo>
                  <a:pt x="598508" y="127206"/>
                </a:lnTo>
                <a:lnTo>
                  <a:pt x="610951" y="127206"/>
                </a:lnTo>
                <a:lnTo>
                  <a:pt x="615885" y="125372"/>
                </a:lnTo>
                <a:lnTo>
                  <a:pt x="619531" y="121702"/>
                </a:lnTo>
                <a:lnTo>
                  <a:pt x="623393" y="118032"/>
                </a:lnTo>
                <a:lnTo>
                  <a:pt x="625323" y="106980"/>
                </a:lnTo>
                <a:lnTo>
                  <a:pt x="620695" y="91162"/>
                </a:lnTo>
                <a:lnTo>
                  <a:pt x="611380" y="80608"/>
                </a:lnTo>
                <a:lnTo>
                  <a:pt x="600195" y="73704"/>
                </a:lnTo>
                <a:lnTo>
                  <a:pt x="588000" y="70015"/>
                </a:lnTo>
                <a:lnTo>
                  <a:pt x="573839" y="68788"/>
                </a:lnTo>
                <a:lnTo>
                  <a:pt x="561671" y="69708"/>
                </a:lnTo>
                <a:lnTo>
                  <a:pt x="549023" y="72988"/>
                </a:lnTo>
                <a:lnTo>
                  <a:pt x="537639" y="78646"/>
                </a:lnTo>
                <a:lnTo>
                  <a:pt x="527530" y="86683"/>
                </a:lnTo>
                <a:lnTo>
                  <a:pt x="518707" y="97101"/>
                </a:lnTo>
                <a:lnTo>
                  <a:pt x="515311" y="102218"/>
                </a:lnTo>
                <a:lnTo>
                  <a:pt x="509476" y="113421"/>
                </a:lnTo>
                <a:lnTo>
                  <a:pt x="505309" y="125368"/>
                </a:lnTo>
                <a:lnTo>
                  <a:pt x="502808" y="138057"/>
                </a:lnTo>
                <a:lnTo>
                  <a:pt x="501975" y="151487"/>
                </a:lnTo>
                <a:lnTo>
                  <a:pt x="502248" y="159118"/>
                </a:lnTo>
                <a:lnTo>
                  <a:pt x="504127" y="172259"/>
                </a:lnTo>
                <a:lnTo>
                  <a:pt x="507765" y="184510"/>
                </a:lnTo>
                <a:lnTo>
                  <a:pt x="513134" y="195871"/>
                </a:lnTo>
                <a:lnTo>
                  <a:pt x="520209" y="206343"/>
                </a:lnTo>
                <a:lnTo>
                  <a:pt x="531939" y="217712"/>
                </a:lnTo>
                <a:lnTo>
                  <a:pt x="542941" y="224078"/>
                </a:lnTo>
                <a:lnTo>
                  <a:pt x="555268" y="227899"/>
                </a:lnTo>
                <a:lnTo>
                  <a:pt x="568905" y="229173"/>
                </a:lnTo>
                <a:lnTo>
                  <a:pt x="578993" y="228381"/>
                </a:lnTo>
                <a:lnTo>
                  <a:pt x="591250" y="225135"/>
                </a:lnTo>
                <a:lnTo>
                  <a:pt x="603013" y="219379"/>
                </a:lnTo>
                <a:lnTo>
                  <a:pt x="614070" y="210798"/>
                </a:lnTo>
                <a:lnTo>
                  <a:pt x="622441" y="201180"/>
                </a:lnTo>
                <a:lnTo>
                  <a:pt x="629828" y="189508"/>
                </a:lnTo>
                <a:lnTo>
                  <a:pt x="624680" y="185625"/>
                </a:lnTo>
                <a:lnTo>
                  <a:pt x="618244" y="192538"/>
                </a:lnTo>
                <a:lnTo>
                  <a:pt x="612667" y="197232"/>
                </a:lnTo>
                <a:lnTo>
                  <a:pt x="607733" y="199707"/>
                </a:lnTo>
                <a:lnTo>
                  <a:pt x="603013" y="202182"/>
                </a:lnTo>
                <a:lnTo>
                  <a:pt x="598079" y="203441"/>
                </a:lnTo>
                <a:lnTo>
                  <a:pt x="584565" y="203441"/>
                </a:lnTo>
                <a:lnTo>
                  <a:pt x="577486" y="201115"/>
                </a:lnTo>
                <a:lnTo>
                  <a:pt x="571479" y="196464"/>
                </a:lnTo>
                <a:lnTo>
                  <a:pt x="565548" y="190729"/>
                </a:lnTo>
                <a:lnTo>
                  <a:pt x="558485" y="180423"/>
                </a:lnTo>
                <a:lnTo>
                  <a:pt x="552816" y="167425"/>
                </a:lnTo>
                <a:close/>
              </a:path>
              <a:path w="1162909" h="229173">
                <a:moveTo>
                  <a:pt x="715207" y="202161"/>
                </a:moveTo>
                <a:lnTo>
                  <a:pt x="713705" y="197083"/>
                </a:lnTo>
                <a:lnTo>
                  <a:pt x="713276" y="191450"/>
                </a:lnTo>
                <a:lnTo>
                  <a:pt x="713276" y="89335"/>
                </a:lnTo>
                <a:lnTo>
                  <a:pt x="749316" y="89335"/>
                </a:lnTo>
                <a:lnTo>
                  <a:pt x="749316" y="73311"/>
                </a:lnTo>
                <a:lnTo>
                  <a:pt x="713276" y="73311"/>
                </a:lnTo>
                <a:lnTo>
                  <a:pt x="713276" y="17965"/>
                </a:lnTo>
                <a:lnTo>
                  <a:pt x="707913" y="17965"/>
                </a:lnTo>
                <a:lnTo>
                  <a:pt x="705242" y="22714"/>
                </a:lnTo>
                <a:lnTo>
                  <a:pt x="698367" y="33585"/>
                </a:lnTo>
                <a:lnTo>
                  <a:pt x="690859" y="43816"/>
                </a:lnTo>
                <a:lnTo>
                  <a:pt x="682815" y="53404"/>
                </a:lnTo>
                <a:lnTo>
                  <a:pt x="677529" y="58955"/>
                </a:lnTo>
                <a:lnTo>
                  <a:pt x="668561" y="67419"/>
                </a:lnTo>
                <a:lnTo>
                  <a:pt x="658676" y="75660"/>
                </a:lnTo>
                <a:lnTo>
                  <a:pt x="647848" y="83680"/>
                </a:lnTo>
                <a:lnTo>
                  <a:pt x="647848" y="89335"/>
                </a:lnTo>
                <a:lnTo>
                  <a:pt x="667798" y="89335"/>
                </a:lnTo>
                <a:lnTo>
                  <a:pt x="667827" y="177831"/>
                </a:lnTo>
                <a:lnTo>
                  <a:pt x="668263" y="192741"/>
                </a:lnTo>
                <a:lnTo>
                  <a:pt x="669300" y="200838"/>
                </a:lnTo>
                <a:lnTo>
                  <a:pt x="671231" y="207431"/>
                </a:lnTo>
                <a:lnTo>
                  <a:pt x="675521" y="213384"/>
                </a:lnTo>
                <a:lnTo>
                  <a:pt x="682171" y="218718"/>
                </a:lnTo>
                <a:lnTo>
                  <a:pt x="693433" y="224790"/>
                </a:lnTo>
                <a:lnTo>
                  <a:pt x="706626" y="226740"/>
                </a:lnTo>
                <a:lnTo>
                  <a:pt x="708854" y="226695"/>
                </a:lnTo>
                <a:lnTo>
                  <a:pt x="721824" y="224327"/>
                </a:lnTo>
                <a:lnTo>
                  <a:pt x="732879" y="218363"/>
                </a:lnTo>
                <a:lnTo>
                  <a:pt x="742037" y="208805"/>
                </a:lnTo>
                <a:lnTo>
                  <a:pt x="749316" y="195653"/>
                </a:lnTo>
                <a:lnTo>
                  <a:pt x="744596" y="192111"/>
                </a:lnTo>
                <a:lnTo>
                  <a:pt x="744339" y="192535"/>
                </a:lnTo>
                <a:lnTo>
                  <a:pt x="734621" y="204219"/>
                </a:lnTo>
                <a:lnTo>
                  <a:pt x="724431" y="208114"/>
                </a:lnTo>
                <a:lnTo>
                  <a:pt x="722715" y="208114"/>
                </a:lnTo>
                <a:lnTo>
                  <a:pt x="718854" y="205767"/>
                </a:lnTo>
                <a:lnTo>
                  <a:pt x="715207" y="202161"/>
                </a:lnTo>
                <a:close/>
              </a:path>
              <a:path w="1162909" h="229173">
                <a:moveTo>
                  <a:pt x="828902" y="25091"/>
                </a:moveTo>
                <a:lnTo>
                  <a:pt x="828902" y="18178"/>
                </a:lnTo>
                <a:lnTo>
                  <a:pt x="826543" y="12268"/>
                </a:lnTo>
                <a:lnTo>
                  <a:pt x="821609" y="7361"/>
                </a:lnTo>
                <a:lnTo>
                  <a:pt x="816675" y="2453"/>
                </a:lnTo>
                <a:lnTo>
                  <a:pt x="810883" y="0"/>
                </a:lnTo>
                <a:lnTo>
                  <a:pt x="796724" y="0"/>
                </a:lnTo>
                <a:lnTo>
                  <a:pt x="790932" y="2453"/>
                </a:lnTo>
                <a:lnTo>
                  <a:pt x="785998" y="7361"/>
                </a:lnTo>
                <a:lnTo>
                  <a:pt x="781064" y="12268"/>
                </a:lnTo>
                <a:lnTo>
                  <a:pt x="778705" y="18178"/>
                </a:lnTo>
                <a:lnTo>
                  <a:pt x="778705" y="32004"/>
                </a:lnTo>
                <a:lnTo>
                  <a:pt x="781064" y="37871"/>
                </a:lnTo>
                <a:lnTo>
                  <a:pt x="785998" y="42736"/>
                </a:lnTo>
                <a:lnTo>
                  <a:pt x="790932" y="47579"/>
                </a:lnTo>
                <a:lnTo>
                  <a:pt x="796724" y="50012"/>
                </a:lnTo>
                <a:lnTo>
                  <a:pt x="810668" y="50012"/>
                </a:lnTo>
                <a:lnTo>
                  <a:pt x="816675" y="47579"/>
                </a:lnTo>
                <a:lnTo>
                  <a:pt x="821609" y="42736"/>
                </a:lnTo>
                <a:lnTo>
                  <a:pt x="826543" y="37871"/>
                </a:lnTo>
                <a:lnTo>
                  <a:pt x="828902" y="32004"/>
                </a:lnTo>
                <a:lnTo>
                  <a:pt x="828902" y="25091"/>
                </a:lnTo>
                <a:close/>
              </a:path>
              <a:path w="1162909" h="229173">
                <a:moveTo>
                  <a:pt x="826543" y="73311"/>
                </a:moveTo>
                <a:lnTo>
                  <a:pt x="762830" y="73311"/>
                </a:lnTo>
                <a:lnTo>
                  <a:pt x="762830" y="79306"/>
                </a:lnTo>
                <a:lnTo>
                  <a:pt x="769909" y="79733"/>
                </a:lnTo>
                <a:lnTo>
                  <a:pt x="774629" y="81440"/>
                </a:lnTo>
                <a:lnTo>
                  <a:pt x="777203" y="84406"/>
                </a:lnTo>
                <a:lnTo>
                  <a:pt x="779777" y="87372"/>
                </a:lnTo>
                <a:lnTo>
                  <a:pt x="780850" y="94199"/>
                </a:lnTo>
                <a:lnTo>
                  <a:pt x="780850" y="203910"/>
                </a:lnTo>
                <a:lnTo>
                  <a:pt x="779777" y="210503"/>
                </a:lnTo>
                <a:lnTo>
                  <a:pt x="777632" y="212978"/>
                </a:lnTo>
                <a:lnTo>
                  <a:pt x="774414" y="216648"/>
                </a:lnTo>
                <a:lnTo>
                  <a:pt x="769480" y="218590"/>
                </a:lnTo>
                <a:lnTo>
                  <a:pt x="762830" y="218803"/>
                </a:lnTo>
                <a:lnTo>
                  <a:pt x="762830" y="224628"/>
                </a:lnTo>
                <a:lnTo>
                  <a:pt x="844991" y="224628"/>
                </a:lnTo>
                <a:lnTo>
                  <a:pt x="844991" y="218803"/>
                </a:lnTo>
                <a:lnTo>
                  <a:pt x="837698" y="218376"/>
                </a:lnTo>
                <a:lnTo>
                  <a:pt x="832764" y="216670"/>
                </a:lnTo>
                <a:lnTo>
                  <a:pt x="830189" y="213704"/>
                </a:lnTo>
                <a:lnTo>
                  <a:pt x="827830" y="210738"/>
                </a:lnTo>
                <a:lnTo>
                  <a:pt x="826543" y="203910"/>
                </a:lnTo>
                <a:lnTo>
                  <a:pt x="826543" y="7331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38207" y="5221399"/>
            <a:ext cx="0" cy="1180089"/>
          </a:xfrm>
          <a:custGeom>
            <a:avLst/>
            <a:gdLst/>
            <a:ahLst/>
            <a:cxnLst/>
            <a:rect l="l" t="t" r="r" b="b"/>
            <a:pathLst>
              <a:path h="1180089">
                <a:moveTo>
                  <a:pt x="0" y="0"/>
                </a:moveTo>
                <a:lnTo>
                  <a:pt x="0" y="1180089"/>
                </a:lnTo>
              </a:path>
            </a:pathLst>
          </a:custGeom>
          <a:ln w="2186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16152" y="6401488"/>
            <a:ext cx="4622033" cy="0"/>
          </a:xfrm>
          <a:custGeom>
            <a:avLst/>
            <a:gdLst/>
            <a:ahLst/>
            <a:cxnLst/>
            <a:rect l="l" t="t" r="r" b="b"/>
            <a:pathLst>
              <a:path w="4622033">
                <a:moveTo>
                  <a:pt x="0" y="0"/>
                </a:moveTo>
                <a:lnTo>
                  <a:pt x="4622033" y="0"/>
                </a:lnTo>
              </a:path>
            </a:pathLst>
          </a:custGeom>
          <a:ln w="2175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16152" y="5478566"/>
            <a:ext cx="0" cy="922922"/>
          </a:xfrm>
          <a:custGeom>
            <a:avLst/>
            <a:gdLst/>
            <a:ahLst/>
            <a:cxnLst/>
            <a:rect l="l" t="t" r="r" b="b"/>
            <a:pathLst>
              <a:path h="922922">
                <a:moveTo>
                  <a:pt x="0" y="0"/>
                </a:moveTo>
                <a:lnTo>
                  <a:pt x="0" y="922922"/>
                </a:lnTo>
              </a:path>
            </a:pathLst>
          </a:custGeom>
          <a:ln w="2186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70174" y="5507565"/>
            <a:ext cx="58" cy="231"/>
          </a:xfrm>
          <a:custGeom>
            <a:avLst/>
            <a:gdLst/>
            <a:ahLst/>
            <a:cxnLst/>
            <a:rect l="l" t="t" r="r" b="b"/>
            <a:pathLst>
              <a:path w="58" h="231">
                <a:moveTo>
                  <a:pt x="0" y="0"/>
                </a:moveTo>
                <a:lnTo>
                  <a:pt x="58" y="231"/>
                </a:lnTo>
              </a:path>
            </a:pathLst>
          </a:custGeom>
          <a:ln w="30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6071" y="5294433"/>
            <a:ext cx="81" cy="305"/>
          </a:xfrm>
          <a:custGeom>
            <a:avLst/>
            <a:gdLst/>
            <a:ahLst/>
            <a:cxnLst/>
            <a:rect l="l" t="t" r="r" b="b"/>
            <a:pathLst>
              <a:path w="81" h="305">
                <a:moveTo>
                  <a:pt x="0" y="305"/>
                </a:moveTo>
                <a:lnTo>
                  <a:pt x="81" y="0"/>
                </a:lnTo>
              </a:path>
            </a:pathLst>
          </a:custGeom>
          <a:ln w="3003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59497" y="5294433"/>
            <a:ext cx="110734" cy="213362"/>
          </a:xfrm>
          <a:custGeom>
            <a:avLst/>
            <a:gdLst/>
            <a:ahLst/>
            <a:cxnLst/>
            <a:rect l="l" t="t" r="r" b="b"/>
            <a:pathLst>
              <a:path w="110734" h="213362">
                <a:moveTo>
                  <a:pt x="3142" y="210871"/>
                </a:moveTo>
                <a:lnTo>
                  <a:pt x="12315" y="204298"/>
                </a:lnTo>
                <a:lnTo>
                  <a:pt x="25590" y="196297"/>
                </a:lnTo>
                <a:lnTo>
                  <a:pt x="41019" y="189538"/>
                </a:lnTo>
                <a:lnTo>
                  <a:pt x="56654" y="186692"/>
                </a:lnTo>
                <a:lnTo>
                  <a:pt x="68194" y="188469"/>
                </a:lnTo>
                <a:lnTo>
                  <a:pt x="83680" y="194875"/>
                </a:lnTo>
                <a:lnTo>
                  <a:pt x="97321" y="203152"/>
                </a:lnTo>
                <a:lnTo>
                  <a:pt x="107034" y="210312"/>
                </a:lnTo>
                <a:lnTo>
                  <a:pt x="110734" y="213362"/>
                </a:lnTo>
                <a:lnTo>
                  <a:pt x="110676" y="213131"/>
                </a:lnTo>
                <a:lnTo>
                  <a:pt x="109826" y="209778"/>
                </a:lnTo>
                <a:lnTo>
                  <a:pt x="108062" y="202818"/>
                </a:lnTo>
                <a:lnTo>
                  <a:pt x="105508" y="192742"/>
                </a:lnTo>
                <a:lnTo>
                  <a:pt x="102289" y="180044"/>
                </a:lnTo>
                <a:lnTo>
                  <a:pt x="98530" y="165213"/>
                </a:lnTo>
                <a:lnTo>
                  <a:pt x="94355" y="148743"/>
                </a:lnTo>
                <a:lnTo>
                  <a:pt x="89890" y="131125"/>
                </a:lnTo>
                <a:lnTo>
                  <a:pt x="85258" y="112850"/>
                </a:lnTo>
                <a:lnTo>
                  <a:pt x="80584" y="94411"/>
                </a:lnTo>
                <a:lnTo>
                  <a:pt x="75994" y="76300"/>
                </a:lnTo>
                <a:lnTo>
                  <a:pt x="71611" y="59008"/>
                </a:lnTo>
                <a:lnTo>
                  <a:pt x="67560" y="43027"/>
                </a:lnTo>
                <a:lnTo>
                  <a:pt x="63966" y="28848"/>
                </a:lnTo>
                <a:lnTo>
                  <a:pt x="60954" y="16965"/>
                </a:lnTo>
                <a:lnTo>
                  <a:pt x="58648" y="7867"/>
                </a:lnTo>
                <a:lnTo>
                  <a:pt x="57173" y="2048"/>
                </a:lnTo>
                <a:lnTo>
                  <a:pt x="56654" y="0"/>
                </a:lnTo>
                <a:lnTo>
                  <a:pt x="56573" y="305"/>
                </a:lnTo>
                <a:lnTo>
                  <a:pt x="55636" y="3833"/>
                </a:lnTo>
                <a:lnTo>
                  <a:pt x="53753" y="10925"/>
                </a:lnTo>
                <a:lnTo>
                  <a:pt x="51053" y="21092"/>
                </a:lnTo>
                <a:lnTo>
                  <a:pt x="47666" y="33847"/>
                </a:lnTo>
                <a:lnTo>
                  <a:pt x="43722" y="48703"/>
                </a:lnTo>
                <a:lnTo>
                  <a:pt x="39349" y="65171"/>
                </a:lnTo>
                <a:lnTo>
                  <a:pt x="34677" y="82766"/>
                </a:lnTo>
                <a:lnTo>
                  <a:pt x="29836" y="100998"/>
                </a:lnTo>
                <a:lnTo>
                  <a:pt x="24955" y="119381"/>
                </a:lnTo>
                <a:lnTo>
                  <a:pt x="20163" y="137426"/>
                </a:lnTo>
                <a:lnTo>
                  <a:pt x="15590" y="154648"/>
                </a:lnTo>
                <a:lnTo>
                  <a:pt x="11366" y="170557"/>
                </a:lnTo>
                <a:lnTo>
                  <a:pt x="7619" y="184667"/>
                </a:lnTo>
                <a:lnTo>
                  <a:pt x="4480" y="196490"/>
                </a:lnTo>
                <a:lnTo>
                  <a:pt x="2077" y="205539"/>
                </a:lnTo>
                <a:lnTo>
                  <a:pt x="540" y="211325"/>
                </a:lnTo>
                <a:lnTo>
                  <a:pt x="0" y="213362"/>
                </a:lnTo>
                <a:lnTo>
                  <a:pt x="3142" y="2108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8411" y="6056672"/>
            <a:ext cx="100609" cy="160384"/>
          </a:xfrm>
          <a:custGeom>
            <a:avLst/>
            <a:gdLst/>
            <a:ahLst/>
            <a:cxnLst/>
            <a:rect l="l" t="t" r="r" b="b"/>
            <a:pathLst>
              <a:path w="100609" h="160384">
                <a:moveTo>
                  <a:pt x="48217" y="159847"/>
                </a:moveTo>
                <a:lnTo>
                  <a:pt x="60515" y="156601"/>
                </a:lnTo>
                <a:lnTo>
                  <a:pt x="71863" y="150420"/>
                </a:lnTo>
                <a:lnTo>
                  <a:pt x="79523" y="143750"/>
                </a:lnTo>
                <a:lnTo>
                  <a:pt x="87241" y="133728"/>
                </a:lnTo>
                <a:lnTo>
                  <a:pt x="93315" y="121446"/>
                </a:lnTo>
                <a:lnTo>
                  <a:pt x="98049" y="105437"/>
                </a:lnTo>
                <a:lnTo>
                  <a:pt x="99975" y="92799"/>
                </a:lnTo>
                <a:lnTo>
                  <a:pt x="100609" y="79456"/>
                </a:lnTo>
                <a:lnTo>
                  <a:pt x="100584" y="76914"/>
                </a:lnTo>
                <a:lnTo>
                  <a:pt x="99623" y="63909"/>
                </a:lnTo>
                <a:lnTo>
                  <a:pt x="97272" y="51454"/>
                </a:lnTo>
                <a:lnTo>
                  <a:pt x="93530" y="39557"/>
                </a:lnTo>
                <a:lnTo>
                  <a:pt x="88807" y="29438"/>
                </a:lnTo>
                <a:lnTo>
                  <a:pt x="81493" y="18977"/>
                </a:lnTo>
                <a:lnTo>
                  <a:pt x="72507" y="10518"/>
                </a:lnTo>
                <a:lnTo>
                  <a:pt x="66612" y="6531"/>
                </a:lnTo>
                <a:lnTo>
                  <a:pt x="54807" y="1631"/>
                </a:lnTo>
                <a:lnTo>
                  <a:pt x="42045" y="0"/>
                </a:lnTo>
                <a:lnTo>
                  <a:pt x="40367" y="28"/>
                </a:lnTo>
                <a:lnTo>
                  <a:pt x="27793" y="2139"/>
                </a:lnTo>
                <a:lnTo>
                  <a:pt x="16088" y="7595"/>
                </a:lnTo>
                <a:lnTo>
                  <a:pt x="10725" y="11052"/>
                </a:lnTo>
                <a:lnTo>
                  <a:pt x="5148" y="16663"/>
                </a:lnTo>
                <a:lnTo>
                  <a:pt x="0" y="24430"/>
                </a:lnTo>
                <a:lnTo>
                  <a:pt x="6578" y="31561"/>
                </a:lnTo>
                <a:lnTo>
                  <a:pt x="15998" y="22691"/>
                </a:lnTo>
                <a:lnTo>
                  <a:pt x="27029" y="19736"/>
                </a:lnTo>
                <a:lnTo>
                  <a:pt x="33894" y="19736"/>
                </a:lnTo>
                <a:lnTo>
                  <a:pt x="39471" y="22915"/>
                </a:lnTo>
                <a:lnTo>
                  <a:pt x="43547" y="29294"/>
                </a:lnTo>
                <a:lnTo>
                  <a:pt x="48269" y="40116"/>
                </a:lnTo>
                <a:lnTo>
                  <a:pt x="50781" y="51659"/>
                </a:lnTo>
                <a:lnTo>
                  <a:pt x="52276" y="65903"/>
                </a:lnTo>
                <a:lnTo>
                  <a:pt x="52771" y="82848"/>
                </a:lnTo>
                <a:lnTo>
                  <a:pt x="52763" y="85264"/>
                </a:lnTo>
                <a:lnTo>
                  <a:pt x="52143" y="101936"/>
                </a:lnTo>
                <a:lnTo>
                  <a:pt x="50544" y="115724"/>
                </a:lnTo>
                <a:lnTo>
                  <a:pt x="47965" y="126629"/>
                </a:lnTo>
                <a:lnTo>
                  <a:pt x="44405" y="134653"/>
                </a:lnTo>
                <a:lnTo>
                  <a:pt x="40544" y="140798"/>
                </a:lnTo>
                <a:lnTo>
                  <a:pt x="35824" y="143870"/>
                </a:lnTo>
                <a:lnTo>
                  <a:pt x="29818" y="143870"/>
                </a:lnTo>
                <a:lnTo>
                  <a:pt x="20794" y="142208"/>
                </a:lnTo>
                <a:lnTo>
                  <a:pt x="11584" y="152063"/>
                </a:lnTo>
                <a:lnTo>
                  <a:pt x="16947" y="154880"/>
                </a:lnTo>
                <a:lnTo>
                  <a:pt x="24240" y="158549"/>
                </a:lnTo>
                <a:lnTo>
                  <a:pt x="32177" y="160384"/>
                </a:lnTo>
                <a:lnTo>
                  <a:pt x="40329" y="160384"/>
                </a:lnTo>
                <a:lnTo>
                  <a:pt x="48217" y="15984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4484" y="6061196"/>
            <a:ext cx="86880" cy="222196"/>
          </a:xfrm>
          <a:custGeom>
            <a:avLst/>
            <a:gdLst/>
            <a:ahLst/>
            <a:cxnLst/>
            <a:rect l="l" t="t" r="r" b="b"/>
            <a:pathLst>
              <a:path w="86880" h="222196">
                <a:moveTo>
                  <a:pt x="74057" y="131125"/>
                </a:moveTo>
                <a:lnTo>
                  <a:pt x="63926" y="119589"/>
                </a:lnTo>
                <a:lnTo>
                  <a:pt x="63926" y="38853"/>
                </a:lnTo>
                <a:lnTo>
                  <a:pt x="70504" y="27037"/>
                </a:lnTo>
                <a:lnTo>
                  <a:pt x="63926" y="19906"/>
                </a:lnTo>
                <a:lnTo>
                  <a:pt x="63926" y="0"/>
                </a:lnTo>
                <a:lnTo>
                  <a:pt x="0" y="0"/>
                </a:lnTo>
                <a:lnTo>
                  <a:pt x="0" y="5995"/>
                </a:lnTo>
                <a:lnTo>
                  <a:pt x="7293" y="6422"/>
                </a:lnTo>
                <a:lnTo>
                  <a:pt x="12013" y="8129"/>
                </a:lnTo>
                <a:lnTo>
                  <a:pt x="14587" y="11094"/>
                </a:lnTo>
                <a:lnTo>
                  <a:pt x="16947" y="14060"/>
                </a:lnTo>
                <a:lnTo>
                  <a:pt x="18234" y="20888"/>
                </a:lnTo>
                <a:lnTo>
                  <a:pt x="18234" y="201649"/>
                </a:lnTo>
                <a:lnTo>
                  <a:pt x="15016" y="210546"/>
                </a:lnTo>
                <a:lnTo>
                  <a:pt x="6864" y="216008"/>
                </a:lnTo>
                <a:lnTo>
                  <a:pt x="0" y="216221"/>
                </a:lnTo>
                <a:lnTo>
                  <a:pt x="0" y="222196"/>
                </a:lnTo>
                <a:lnTo>
                  <a:pt x="86880" y="222196"/>
                </a:lnTo>
                <a:lnTo>
                  <a:pt x="86880" y="216221"/>
                </a:lnTo>
                <a:lnTo>
                  <a:pt x="79157" y="216221"/>
                </a:lnTo>
                <a:lnTo>
                  <a:pt x="74009" y="215560"/>
                </a:lnTo>
                <a:lnTo>
                  <a:pt x="71434" y="214280"/>
                </a:lnTo>
                <a:lnTo>
                  <a:pt x="68860" y="212978"/>
                </a:lnTo>
                <a:lnTo>
                  <a:pt x="66930" y="210930"/>
                </a:lnTo>
                <a:lnTo>
                  <a:pt x="65642" y="208114"/>
                </a:lnTo>
                <a:lnTo>
                  <a:pt x="64570" y="205319"/>
                </a:lnTo>
                <a:lnTo>
                  <a:pt x="63926" y="200027"/>
                </a:lnTo>
                <a:lnTo>
                  <a:pt x="63926" y="135954"/>
                </a:lnTo>
                <a:lnTo>
                  <a:pt x="69718" y="142739"/>
                </a:lnTo>
                <a:lnTo>
                  <a:pt x="75510" y="147540"/>
                </a:lnTo>
                <a:lnTo>
                  <a:pt x="84721" y="137685"/>
                </a:lnTo>
                <a:lnTo>
                  <a:pt x="74057" y="13112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8069" y="5988055"/>
            <a:ext cx="154668" cy="229642"/>
          </a:xfrm>
          <a:custGeom>
            <a:avLst/>
            <a:gdLst/>
            <a:ahLst/>
            <a:cxnLst/>
            <a:rect l="l" t="t" r="r" b="b"/>
            <a:pathLst>
              <a:path w="154668" h="229642">
                <a:moveTo>
                  <a:pt x="0" y="146623"/>
                </a:moveTo>
                <a:lnTo>
                  <a:pt x="0" y="229471"/>
                </a:lnTo>
                <a:lnTo>
                  <a:pt x="6006" y="229471"/>
                </a:lnTo>
                <a:lnTo>
                  <a:pt x="7937" y="225055"/>
                </a:lnTo>
                <a:lnTo>
                  <a:pt x="10511" y="221769"/>
                </a:lnTo>
                <a:lnTo>
                  <a:pt x="13729" y="219614"/>
                </a:lnTo>
                <a:lnTo>
                  <a:pt x="16732" y="217438"/>
                </a:lnTo>
                <a:lnTo>
                  <a:pt x="19735" y="216371"/>
                </a:lnTo>
                <a:lnTo>
                  <a:pt x="25956" y="216371"/>
                </a:lnTo>
                <a:lnTo>
                  <a:pt x="30247" y="217438"/>
                </a:lnTo>
                <a:lnTo>
                  <a:pt x="35395" y="219614"/>
                </a:lnTo>
                <a:lnTo>
                  <a:pt x="44834" y="223497"/>
                </a:lnTo>
                <a:lnTo>
                  <a:pt x="52557" y="226143"/>
                </a:lnTo>
                <a:lnTo>
                  <a:pt x="58778" y="227530"/>
                </a:lnTo>
                <a:lnTo>
                  <a:pt x="64999" y="228938"/>
                </a:lnTo>
                <a:lnTo>
                  <a:pt x="71434" y="229642"/>
                </a:lnTo>
                <a:lnTo>
                  <a:pt x="78514" y="229642"/>
                </a:lnTo>
                <a:lnTo>
                  <a:pt x="86738" y="229323"/>
                </a:lnTo>
                <a:lnTo>
                  <a:pt x="100013" y="227279"/>
                </a:lnTo>
                <a:lnTo>
                  <a:pt x="112185" y="223346"/>
                </a:lnTo>
                <a:lnTo>
                  <a:pt x="123252" y="217526"/>
                </a:lnTo>
                <a:lnTo>
                  <a:pt x="133216" y="209821"/>
                </a:lnTo>
                <a:lnTo>
                  <a:pt x="143173" y="198681"/>
                </a:lnTo>
                <a:lnTo>
                  <a:pt x="149572" y="187531"/>
                </a:lnTo>
                <a:lnTo>
                  <a:pt x="153397" y="175464"/>
                </a:lnTo>
                <a:lnTo>
                  <a:pt x="154668" y="162475"/>
                </a:lnTo>
                <a:lnTo>
                  <a:pt x="154614" y="159684"/>
                </a:lnTo>
                <a:lnTo>
                  <a:pt x="152820" y="146838"/>
                </a:lnTo>
                <a:lnTo>
                  <a:pt x="148430" y="134930"/>
                </a:lnTo>
                <a:lnTo>
                  <a:pt x="141368" y="123963"/>
                </a:lnTo>
                <a:lnTo>
                  <a:pt x="135091" y="117270"/>
                </a:lnTo>
                <a:lnTo>
                  <a:pt x="126668" y="110255"/>
                </a:lnTo>
                <a:lnTo>
                  <a:pt x="116218" y="103072"/>
                </a:lnTo>
                <a:lnTo>
                  <a:pt x="103742" y="95721"/>
                </a:lnTo>
                <a:lnTo>
                  <a:pt x="89240" y="88204"/>
                </a:lnTo>
                <a:lnTo>
                  <a:pt x="86469" y="86838"/>
                </a:lnTo>
                <a:lnTo>
                  <a:pt x="71601" y="79325"/>
                </a:lnTo>
                <a:lnTo>
                  <a:pt x="60726" y="73465"/>
                </a:lnTo>
                <a:lnTo>
                  <a:pt x="53844" y="69257"/>
                </a:lnTo>
                <a:lnTo>
                  <a:pt x="46979" y="64307"/>
                </a:lnTo>
                <a:lnTo>
                  <a:pt x="41831" y="59272"/>
                </a:lnTo>
                <a:lnTo>
                  <a:pt x="38828" y="54215"/>
                </a:lnTo>
                <a:lnTo>
                  <a:pt x="36468" y="50438"/>
                </a:lnTo>
                <a:lnTo>
                  <a:pt x="35395" y="46129"/>
                </a:lnTo>
                <a:lnTo>
                  <a:pt x="35395" y="33604"/>
                </a:lnTo>
                <a:lnTo>
                  <a:pt x="38613" y="26841"/>
                </a:lnTo>
                <a:lnTo>
                  <a:pt x="45049" y="20952"/>
                </a:lnTo>
                <a:lnTo>
                  <a:pt x="57508" y="13999"/>
                </a:lnTo>
                <a:lnTo>
                  <a:pt x="71220" y="12140"/>
                </a:lnTo>
                <a:lnTo>
                  <a:pt x="76329" y="12379"/>
                </a:lnTo>
                <a:lnTo>
                  <a:pt x="88480" y="14993"/>
                </a:lnTo>
                <a:lnTo>
                  <a:pt x="100078" y="20494"/>
                </a:lnTo>
                <a:lnTo>
                  <a:pt x="111121" y="28889"/>
                </a:lnTo>
                <a:lnTo>
                  <a:pt x="119228" y="37497"/>
                </a:lnTo>
                <a:lnTo>
                  <a:pt x="126095" y="47995"/>
                </a:lnTo>
                <a:lnTo>
                  <a:pt x="131180" y="59877"/>
                </a:lnTo>
                <a:lnTo>
                  <a:pt x="134503" y="73140"/>
                </a:lnTo>
                <a:lnTo>
                  <a:pt x="141153" y="73140"/>
                </a:lnTo>
                <a:lnTo>
                  <a:pt x="139223" y="0"/>
                </a:lnTo>
                <a:lnTo>
                  <a:pt x="134503" y="0"/>
                </a:lnTo>
                <a:lnTo>
                  <a:pt x="133001" y="6571"/>
                </a:lnTo>
                <a:lnTo>
                  <a:pt x="131500" y="10732"/>
                </a:lnTo>
                <a:lnTo>
                  <a:pt x="129784" y="12460"/>
                </a:lnTo>
                <a:lnTo>
                  <a:pt x="125922" y="15042"/>
                </a:lnTo>
                <a:lnTo>
                  <a:pt x="120345" y="15042"/>
                </a:lnTo>
                <a:lnTo>
                  <a:pt x="115196" y="13292"/>
                </a:lnTo>
                <a:lnTo>
                  <a:pt x="107688" y="9793"/>
                </a:lnTo>
                <a:lnTo>
                  <a:pt x="100395" y="6272"/>
                </a:lnTo>
                <a:lnTo>
                  <a:pt x="94173" y="3883"/>
                </a:lnTo>
                <a:lnTo>
                  <a:pt x="89240" y="2581"/>
                </a:lnTo>
                <a:lnTo>
                  <a:pt x="82375" y="853"/>
                </a:lnTo>
                <a:lnTo>
                  <a:pt x="75510" y="0"/>
                </a:lnTo>
                <a:lnTo>
                  <a:pt x="66775" y="14"/>
                </a:lnTo>
                <a:lnTo>
                  <a:pt x="53138" y="1354"/>
                </a:lnTo>
                <a:lnTo>
                  <a:pt x="40716" y="4871"/>
                </a:lnTo>
                <a:lnTo>
                  <a:pt x="29511" y="10564"/>
                </a:lnTo>
                <a:lnTo>
                  <a:pt x="19521" y="18434"/>
                </a:lnTo>
                <a:lnTo>
                  <a:pt x="12045" y="26821"/>
                </a:lnTo>
                <a:lnTo>
                  <a:pt x="5472" y="37864"/>
                </a:lnTo>
                <a:lnTo>
                  <a:pt x="1529" y="49961"/>
                </a:lnTo>
                <a:lnTo>
                  <a:pt x="214" y="63112"/>
                </a:lnTo>
                <a:lnTo>
                  <a:pt x="325" y="66923"/>
                </a:lnTo>
                <a:lnTo>
                  <a:pt x="2455" y="79589"/>
                </a:lnTo>
                <a:lnTo>
                  <a:pt x="7293" y="91276"/>
                </a:lnTo>
                <a:lnTo>
                  <a:pt x="9904" y="95604"/>
                </a:lnTo>
                <a:lnTo>
                  <a:pt x="17624" y="105423"/>
                </a:lnTo>
                <a:lnTo>
                  <a:pt x="27458" y="114405"/>
                </a:lnTo>
                <a:lnTo>
                  <a:pt x="34727" y="119613"/>
                </a:lnTo>
                <a:lnTo>
                  <a:pt x="44548" y="125680"/>
                </a:lnTo>
                <a:lnTo>
                  <a:pt x="56562" y="132308"/>
                </a:lnTo>
                <a:lnTo>
                  <a:pt x="70791" y="139496"/>
                </a:lnTo>
                <a:lnTo>
                  <a:pt x="81266" y="144789"/>
                </a:lnTo>
                <a:lnTo>
                  <a:pt x="92761" y="151211"/>
                </a:lnTo>
                <a:lnTo>
                  <a:pt x="100824" y="156565"/>
                </a:lnTo>
                <a:lnTo>
                  <a:pt x="106401" y="160939"/>
                </a:lnTo>
                <a:lnTo>
                  <a:pt x="110477" y="165548"/>
                </a:lnTo>
                <a:lnTo>
                  <a:pt x="113266" y="170412"/>
                </a:lnTo>
                <a:lnTo>
                  <a:pt x="116054" y="175256"/>
                </a:lnTo>
                <a:lnTo>
                  <a:pt x="117556" y="180270"/>
                </a:lnTo>
                <a:lnTo>
                  <a:pt x="117556" y="185455"/>
                </a:lnTo>
                <a:lnTo>
                  <a:pt x="114810" y="197783"/>
                </a:lnTo>
                <a:lnTo>
                  <a:pt x="106616" y="208434"/>
                </a:lnTo>
                <a:lnTo>
                  <a:pt x="102769" y="211508"/>
                </a:lnTo>
                <a:lnTo>
                  <a:pt x="91459" y="216613"/>
                </a:lnTo>
                <a:lnTo>
                  <a:pt x="77656" y="218312"/>
                </a:lnTo>
                <a:lnTo>
                  <a:pt x="68257" y="217573"/>
                </a:lnTo>
                <a:lnTo>
                  <a:pt x="56233" y="214305"/>
                </a:lnTo>
                <a:lnTo>
                  <a:pt x="44716" y="208428"/>
                </a:lnTo>
                <a:lnTo>
                  <a:pt x="33679" y="199942"/>
                </a:lnTo>
                <a:lnTo>
                  <a:pt x="27643" y="193876"/>
                </a:lnTo>
                <a:lnTo>
                  <a:pt x="20422" y="184285"/>
                </a:lnTo>
                <a:lnTo>
                  <a:pt x="14409" y="173213"/>
                </a:lnTo>
                <a:lnTo>
                  <a:pt x="9603" y="160659"/>
                </a:lnTo>
                <a:lnTo>
                  <a:pt x="6006" y="146623"/>
                </a:lnTo>
                <a:lnTo>
                  <a:pt x="0" y="1466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67836" y="6005849"/>
            <a:ext cx="101467" cy="208775"/>
          </a:xfrm>
          <a:custGeom>
            <a:avLst/>
            <a:gdLst/>
            <a:ahLst/>
            <a:cxnLst/>
            <a:rect l="l" t="t" r="r" b="b"/>
            <a:pathLst>
              <a:path w="101467" h="208775">
                <a:moveTo>
                  <a:pt x="20713" y="49453"/>
                </a:moveTo>
                <a:lnTo>
                  <a:pt x="10828" y="57695"/>
                </a:lnTo>
                <a:lnTo>
                  <a:pt x="0" y="65715"/>
                </a:lnTo>
                <a:lnTo>
                  <a:pt x="0" y="71369"/>
                </a:lnTo>
                <a:lnTo>
                  <a:pt x="19950" y="71369"/>
                </a:lnTo>
                <a:lnTo>
                  <a:pt x="19979" y="159866"/>
                </a:lnTo>
                <a:lnTo>
                  <a:pt x="20414" y="174775"/>
                </a:lnTo>
                <a:lnTo>
                  <a:pt x="21451" y="182873"/>
                </a:lnTo>
                <a:lnTo>
                  <a:pt x="23382" y="189466"/>
                </a:lnTo>
                <a:lnTo>
                  <a:pt x="27672" y="195419"/>
                </a:lnTo>
                <a:lnTo>
                  <a:pt x="34323" y="200753"/>
                </a:lnTo>
                <a:lnTo>
                  <a:pt x="45584" y="206824"/>
                </a:lnTo>
                <a:lnTo>
                  <a:pt x="58778" y="208775"/>
                </a:lnTo>
                <a:lnTo>
                  <a:pt x="61006" y="208730"/>
                </a:lnTo>
                <a:lnTo>
                  <a:pt x="73975" y="206362"/>
                </a:lnTo>
                <a:lnTo>
                  <a:pt x="85030" y="200398"/>
                </a:lnTo>
                <a:lnTo>
                  <a:pt x="94188" y="190839"/>
                </a:lnTo>
                <a:lnTo>
                  <a:pt x="101467" y="177688"/>
                </a:lnTo>
                <a:lnTo>
                  <a:pt x="96748" y="174146"/>
                </a:lnTo>
                <a:lnTo>
                  <a:pt x="96491" y="174570"/>
                </a:lnTo>
                <a:lnTo>
                  <a:pt x="86773" y="186254"/>
                </a:lnTo>
                <a:lnTo>
                  <a:pt x="76583" y="190149"/>
                </a:lnTo>
                <a:lnTo>
                  <a:pt x="74867" y="190149"/>
                </a:lnTo>
                <a:lnTo>
                  <a:pt x="71005" y="187823"/>
                </a:lnTo>
                <a:lnTo>
                  <a:pt x="67573" y="184196"/>
                </a:lnTo>
                <a:lnTo>
                  <a:pt x="65857" y="179118"/>
                </a:lnTo>
                <a:lnTo>
                  <a:pt x="65428" y="173485"/>
                </a:lnTo>
                <a:lnTo>
                  <a:pt x="65428" y="71369"/>
                </a:lnTo>
                <a:lnTo>
                  <a:pt x="101467" y="71369"/>
                </a:lnTo>
                <a:lnTo>
                  <a:pt x="101467" y="55346"/>
                </a:lnTo>
                <a:lnTo>
                  <a:pt x="65428" y="55346"/>
                </a:lnTo>
                <a:lnTo>
                  <a:pt x="65428" y="0"/>
                </a:lnTo>
                <a:lnTo>
                  <a:pt x="60065" y="0"/>
                </a:lnTo>
                <a:lnTo>
                  <a:pt x="57402" y="4749"/>
                </a:lnTo>
                <a:lnTo>
                  <a:pt x="50584" y="15620"/>
                </a:lnTo>
                <a:lnTo>
                  <a:pt x="43105" y="25851"/>
                </a:lnTo>
                <a:lnTo>
                  <a:pt x="34966" y="35439"/>
                </a:lnTo>
                <a:lnTo>
                  <a:pt x="29680" y="40989"/>
                </a:lnTo>
                <a:lnTo>
                  <a:pt x="20713" y="4945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8825" y="6056672"/>
            <a:ext cx="127209" cy="160384"/>
          </a:xfrm>
          <a:custGeom>
            <a:avLst/>
            <a:gdLst/>
            <a:ahLst/>
            <a:cxnLst/>
            <a:rect l="l" t="t" r="r" b="b"/>
            <a:pathLst>
              <a:path w="127209" h="160384">
                <a:moveTo>
                  <a:pt x="81521" y="1545"/>
                </a:moveTo>
                <a:lnTo>
                  <a:pt x="68860" y="0"/>
                </a:lnTo>
                <a:lnTo>
                  <a:pt x="66365" y="46"/>
                </a:lnTo>
                <a:lnTo>
                  <a:pt x="53713" y="1807"/>
                </a:lnTo>
                <a:lnTo>
                  <a:pt x="55989" y="13271"/>
                </a:lnTo>
                <a:lnTo>
                  <a:pt x="60708" y="10518"/>
                </a:lnTo>
                <a:lnTo>
                  <a:pt x="70147" y="10518"/>
                </a:lnTo>
                <a:lnTo>
                  <a:pt x="73151" y="11478"/>
                </a:lnTo>
                <a:lnTo>
                  <a:pt x="75510" y="13420"/>
                </a:lnTo>
                <a:lnTo>
                  <a:pt x="79372" y="16770"/>
                </a:lnTo>
                <a:lnTo>
                  <a:pt x="82375" y="21677"/>
                </a:lnTo>
                <a:lnTo>
                  <a:pt x="84306" y="28163"/>
                </a:lnTo>
                <a:lnTo>
                  <a:pt x="85727" y="35219"/>
                </a:lnTo>
                <a:lnTo>
                  <a:pt x="86762" y="47522"/>
                </a:lnTo>
                <a:lnTo>
                  <a:pt x="87094" y="63923"/>
                </a:lnTo>
                <a:lnTo>
                  <a:pt x="42903" y="63923"/>
                </a:lnTo>
                <a:lnTo>
                  <a:pt x="42941" y="55162"/>
                </a:lnTo>
                <a:lnTo>
                  <a:pt x="44260" y="40951"/>
                </a:lnTo>
                <a:lnTo>
                  <a:pt x="41866" y="6120"/>
                </a:lnTo>
                <a:lnTo>
                  <a:pt x="30827" y="12985"/>
                </a:lnTo>
                <a:lnTo>
                  <a:pt x="20593" y="22403"/>
                </a:lnTo>
                <a:lnTo>
                  <a:pt x="13090" y="32130"/>
                </a:lnTo>
                <a:lnTo>
                  <a:pt x="7363" y="42929"/>
                </a:lnTo>
                <a:lnTo>
                  <a:pt x="3272" y="54955"/>
                </a:lnTo>
                <a:lnTo>
                  <a:pt x="818" y="68211"/>
                </a:lnTo>
                <a:lnTo>
                  <a:pt x="0" y="82699"/>
                </a:lnTo>
                <a:lnTo>
                  <a:pt x="37" y="85931"/>
                </a:lnTo>
                <a:lnTo>
                  <a:pt x="1143" y="99760"/>
                </a:lnTo>
                <a:lnTo>
                  <a:pt x="3806" y="112461"/>
                </a:lnTo>
                <a:lnTo>
                  <a:pt x="8062" y="124035"/>
                </a:lnTo>
                <a:lnTo>
                  <a:pt x="13943" y="134482"/>
                </a:lnTo>
                <a:lnTo>
                  <a:pt x="18185" y="140124"/>
                </a:lnTo>
                <a:lnTo>
                  <a:pt x="27534" y="148986"/>
                </a:lnTo>
                <a:lnTo>
                  <a:pt x="38498" y="155317"/>
                </a:lnTo>
                <a:lnTo>
                  <a:pt x="51062" y="159117"/>
                </a:lnTo>
                <a:lnTo>
                  <a:pt x="65213" y="160384"/>
                </a:lnTo>
                <a:lnTo>
                  <a:pt x="76437" y="159465"/>
                </a:lnTo>
                <a:lnTo>
                  <a:pt x="88704" y="155987"/>
                </a:lnTo>
                <a:lnTo>
                  <a:pt x="99751" y="149930"/>
                </a:lnTo>
                <a:lnTo>
                  <a:pt x="104259" y="146433"/>
                </a:lnTo>
                <a:lnTo>
                  <a:pt x="112315" y="138103"/>
                </a:lnTo>
                <a:lnTo>
                  <a:pt x="119946" y="127426"/>
                </a:lnTo>
                <a:lnTo>
                  <a:pt x="127209" y="114405"/>
                </a:lnTo>
                <a:lnTo>
                  <a:pt x="121632" y="110863"/>
                </a:lnTo>
                <a:lnTo>
                  <a:pt x="121232" y="111483"/>
                </a:lnTo>
                <a:lnTo>
                  <a:pt x="112619" y="122982"/>
                </a:lnTo>
                <a:lnTo>
                  <a:pt x="104470" y="130364"/>
                </a:lnTo>
                <a:lnTo>
                  <a:pt x="99322" y="133970"/>
                </a:lnTo>
                <a:lnTo>
                  <a:pt x="93315" y="135784"/>
                </a:lnTo>
                <a:lnTo>
                  <a:pt x="86880" y="135784"/>
                </a:lnTo>
                <a:lnTo>
                  <a:pt x="81992" y="135446"/>
                </a:lnTo>
                <a:lnTo>
                  <a:pt x="70124" y="131273"/>
                </a:lnTo>
                <a:lnTo>
                  <a:pt x="59850" y="122342"/>
                </a:lnTo>
                <a:lnTo>
                  <a:pt x="53491" y="113169"/>
                </a:lnTo>
                <a:lnTo>
                  <a:pt x="48520" y="101983"/>
                </a:lnTo>
                <a:lnTo>
                  <a:pt x="45276" y="89182"/>
                </a:lnTo>
                <a:lnTo>
                  <a:pt x="43761" y="74762"/>
                </a:lnTo>
                <a:lnTo>
                  <a:pt x="127209" y="74762"/>
                </a:lnTo>
                <a:lnTo>
                  <a:pt x="126560" y="64994"/>
                </a:lnTo>
                <a:lnTo>
                  <a:pt x="124325" y="50913"/>
                </a:lnTo>
                <a:lnTo>
                  <a:pt x="120632" y="38529"/>
                </a:lnTo>
                <a:lnTo>
                  <a:pt x="115506" y="27838"/>
                </a:lnTo>
                <a:lnTo>
                  <a:pt x="108975" y="18839"/>
                </a:lnTo>
                <a:lnTo>
                  <a:pt x="104064" y="13921"/>
                </a:lnTo>
                <a:lnTo>
                  <a:pt x="93276" y="6185"/>
                </a:lnTo>
                <a:lnTo>
                  <a:pt x="81521" y="154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30692" y="6058479"/>
            <a:ext cx="14122" cy="39144"/>
          </a:xfrm>
          <a:custGeom>
            <a:avLst/>
            <a:gdLst/>
            <a:ahLst/>
            <a:cxnLst/>
            <a:rect l="l" t="t" r="r" b="b"/>
            <a:pathLst>
              <a:path w="14122" h="39144">
                <a:moveTo>
                  <a:pt x="11846" y="0"/>
                </a:moveTo>
                <a:lnTo>
                  <a:pt x="0" y="4313"/>
                </a:lnTo>
                <a:lnTo>
                  <a:pt x="2393" y="39144"/>
                </a:lnTo>
                <a:lnTo>
                  <a:pt x="5599" y="27014"/>
                </a:lnTo>
                <a:lnTo>
                  <a:pt x="10690" y="16968"/>
                </a:lnTo>
                <a:lnTo>
                  <a:pt x="14122" y="11464"/>
                </a:lnTo>
                <a:lnTo>
                  <a:pt x="1184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12286" y="5993069"/>
            <a:ext cx="248842" cy="219443"/>
          </a:xfrm>
          <a:custGeom>
            <a:avLst/>
            <a:gdLst/>
            <a:ahLst/>
            <a:cxnLst/>
            <a:rect l="l" t="t" r="r" b="b"/>
            <a:pathLst>
              <a:path w="248842" h="219443">
                <a:moveTo>
                  <a:pt x="248842" y="0"/>
                </a:moveTo>
                <a:lnTo>
                  <a:pt x="133645" y="0"/>
                </a:lnTo>
                <a:lnTo>
                  <a:pt x="133645" y="5995"/>
                </a:lnTo>
                <a:lnTo>
                  <a:pt x="147160" y="5995"/>
                </a:lnTo>
                <a:lnTo>
                  <a:pt x="151879" y="7040"/>
                </a:lnTo>
                <a:lnTo>
                  <a:pt x="155526" y="9131"/>
                </a:lnTo>
                <a:lnTo>
                  <a:pt x="159173" y="11244"/>
                </a:lnTo>
                <a:lnTo>
                  <a:pt x="161747" y="13697"/>
                </a:lnTo>
                <a:lnTo>
                  <a:pt x="162820" y="16514"/>
                </a:lnTo>
                <a:lnTo>
                  <a:pt x="164107" y="19309"/>
                </a:lnTo>
                <a:lnTo>
                  <a:pt x="164536" y="26328"/>
                </a:lnTo>
                <a:lnTo>
                  <a:pt x="164536" y="192901"/>
                </a:lnTo>
                <a:lnTo>
                  <a:pt x="164107" y="199707"/>
                </a:lnTo>
                <a:lnTo>
                  <a:pt x="162820" y="202289"/>
                </a:lnTo>
                <a:lnTo>
                  <a:pt x="161318" y="205959"/>
                </a:lnTo>
                <a:lnTo>
                  <a:pt x="159173" y="208540"/>
                </a:lnTo>
                <a:lnTo>
                  <a:pt x="156384" y="210055"/>
                </a:lnTo>
                <a:lnTo>
                  <a:pt x="152523" y="212317"/>
                </a:lnTo>
                <a:lnTo>
                  <a:pt x="147374" y="213448"/>
                </a:lnTo>
                <a:lnTo>
                  <a:pt x="133645" y="213448"/>
                </a:lnTo>
                <a:lnTo>
                  <a:pt x="133645" y="219443"/>
                </a:lnTo>
                <a:lnTo>
                  <a:pt x="248842" y="219443"/>
                </a:lnTo>
                <a:lnTo>
                  <a:pt x="248842" y="213448"/>
                </a:lnTo>
                <a:lnTo>
                  <a:pt x="235327" y="213448"/>
                </a:lnTo>
                <a:lnTo>
                  <a:pt x="230608" y="212402"/>
                </a:lnTo>
                <a:lnTo>
                  <a:pt x="223314" y="208199"/>
                </a:lnTo>
                <a:lnTo>
                  <a:pt x="219453" y="202929"/>
                </a:lnTo>
                <a:lnTo>
                  <a:pt x="217737" y="193114"/>
                </a:lnTo>
                <a:lnTo>
                  <a:pt x="217737" y="26542"/>
                </a:lnTo>
                <a:lnTo>
                  <a:pt x="218166" y="19736"/>
                </a:lnTo>
                <a:lnTo>
                  <a:pt x="219453" y="17154"/>
                </a:lnTo>
                <a:lnTo>
                  <a:pt x="221169" y="13484"/>
                </a:lnTo>
                <a:lnTo>
                  <a:pt x="223314" y="10902"/>
                </a:lnTo>
                <a:lnTo>
                  <a:pt x="226103" y="9387"/>
                </a:lnTo>
                <a:lnTo>
                  <a:pt x="229964" y="7126"/>
                </a:lnTo>
                <a:lnTo>
                  <a:pt x="235113" y="5995"/>
                </a:lnTo>
                <a:lnTo>
                  <a:pt x="248842" y="5995"/>
                </a:lnTo>
                <a:lnTo>
                  <a:pt x="248842" y="0"/>
                </a:lnTo>
                <a:close/>
              </a:path>
              <a:path w="248842" h="219443">
                <a:moveTo>
                  <a:pt x="115411" y="0"/>
                </a:moveTo>
                <a:lnTo>
                  <a:pt x="0" y="0"/>
                </a:lnTo>
                <a:lnTo>
                  <a:pt x="0" y="5995"/>
                </a:lnTo>
                <a:lnTo>
                  <a:pt x="13514" y="5995"/>
                </a:lnTo>
                <a:lnTo>
                  <a:pt x="18448" y="7040"/>
                </a:lnTo>
                <a:lnTo>
                  <a:pt x="22095" y="9131"/>
                </a:lnTo>
                <a:lnTo>
                  <a:pt x="25742" y="11244"/>
                </a:lnTo>
                <a:lnTo>
                  <a:pt x="28102" y="13697"/>
                </a:lnTo>
                <a:lnTo>
                  <a:pt x="29174" y="16514"/>
                </a:lnTo>
                <a:lnTo>
                  <a:pt x="30461" y="19309"/>
                </a:lnTo>
                <a:lnTo>
                  <a:pt x="31105" y="26328"/>
                </a:lnTo>
                <a:lnTo>
                  <a:pt x="31105" y="192901"/>
                </a:lnTo>
                <a:lnTo>
                  <a:pt x="30461" y="199707"/>
                </a:lnTo>
                <a:lnTo>
                  <a:pt x="29174" y="202289"/>
                </a:lnTo>
                <a:lnTo>
                  <a:pt x="27672" y="205959"/>
                </a:lnTo>
                <a:lnTo>
                  <a:pt x="25527" y="208540"/>
                </a:lnTo>
                <a:lnTo>
                  <a:pt x="22739" y="210055"/>
                </a:lnTo>
                <a:lnTo>
                  <a:pt x="18877" y="212317"/>
                </a:lnTo>
                <a:lnTo>
                  <a:pt x="13729" y="213448"/>
                </a:lnTo>
                <a:lnTo>
                  <a:pt x="0" y="213448"/>
                </a:lnTo>
                <a:lnTo>
                  <a:pt x="0" y="219443"/>
                </a:lnTo>
                <a:lnTo>
                  <a:pt x="115411" y="219443"/>
                </a:lnTo>
                <a:lnTo>
                  <a:pt x="115411" y="213448"/>
                </a:lnTo>
                <a:lnTo>
                  <a:pt x="101896" y="213448"/>
                </a:lnTo>
                <a:lnTo>
                  <a:pt x="96962" y="212402"/>
                </a:lnTo>
                <a:lnTo>
                  <a:pt x="93315" y="210311"/>
                </a:lnTo>
                <a:lnTo>
                  <a:pt x="89669" y="208199"/>
                </a:lnTo>
                <a:lnTo>
                  <a:pt x="87309" y="205745"/>
                </a:lnTo>
                <a:lnTo>
                  <a:pt x="86022" y="202929"/>
                </a:lnTo>
                <a:lnTo>
                  <a:pt x="84735" y="200134"/>
                </a:lnTo>
                <a:lnTo>
                  <a:pt x="84091" y="193114"/>
                </a:lnTo>
                <a:lnTo>
                  <a:pt x="84091" y="26542"/>
                </a:lnTo>
                <a:lnTo>
                  <a:pt x="84735" y="19736"/>
                </a:lnTo>
                <a:lnTo>
                  <a:pt x="87523" y="13484"/>
                </a:lnTo>
                <a:lnTo>
                  <a:pt x="92457" y="9387"/>
                </a:lnTo>
                <a:lnTo>
                  <a:pt x="96533" y="7126"/>
                </a:lnTo>
                <a:lnTo>
                  <a:pt x="101682" y="5995"/>
                </a:lnTo>
                <a:lnTo>
                  <a:pt x="115411" y="5995"/>
                </a:lnTo>
                <a:lnTo>
                  <a:pt x="115411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1877" y="6552741"/>
            <a:ext cx="142655" cy="160374"/>
          </a:xfrm>
          <a:custGeom>
            <a:avLst/>
            <a:gdLst/>
            <a:ahLst/>
            <a:cxnLst/>
            <a:rect l="l" t="t" r="r" b="b"/>
            <a:pathLst>
              <a:path w="142655" h="160374">
                <a:moveTo>
                  <a:pt x="95387" y="156747"/>
                </a:moveTo>
                <a:lnTo>
                  <a:pt x="106991" y="151516"/>
                </a:lnTo>
                <a:lnTo>
                  <a:pt x="117241" y="143986"/>
                </a:lnTo>
                <a:lnTo>
                  <a:pt x="126137" y="134158"/>
                </a:lnTo>
                <a:lnTo>
                  <a:pt x="129272" y="129773"/>
                </a:lnTo>
                <a:lnTo>
                  <a:pt x="135171" y="118998"/>
                </a:lnTo>
                <a:lnTo>
                  <a:pt x="139348" y="107156"/>
                </a:lnTo>
                <a:lnTo>
                  <a:pt x="141833" y="94245"/>
                </a:lnTo>
                <a:lnTo>
                  <a:pt x="142655" y="80267"/>
                </a:lnTo>
                <a:lnTo>
                  <a:pt x="142576" y="76106"/>
                </a:lnTo>
                <a:lnTo>
                  <a:pt x="141256" y="63139"/>
                </a:lnTo>
                <a:lnTo>
                  <a:pt x="138339" y="50823"/>
                </a:lnTo>
                <a:lnTo>
                  <a:pt x="133860" y="39152"/>
                </a:lnTo>
                <a:lnTo>
                  <a:pt x="126673" y="27169"/>
                </a:lnTo>
                <a:lnTo>
                  <a:pt x="118158" y="17766"/>
                </a:lnTo>
                <a:lnTo>
                  <a:pt x="107903" y="10198"/>
                </a:lnTo>
                <a:lnTo>
                  <a:pt x="96078" y="4486"/>
                </a:lnTo>
                <a:lnTo>
                  <a:pt x="83801" y="1120"/>
                </a:lnTo>
                <a:lnTo>
                  <a:pt x="71005" y="0"/>
                </a:lnTo>
                <a:lnTo>
                  <a:pt x="63503" y="325"/>
                </a:lnTo>
                <a:lnTo>
                  <a:pt x="50272" y="2748"/>
                </a:lnTo>
                <a:lnTo>
                  <a:pt x="38425" y="7534"/>
                </a:lnTo>
                <a:lnTo>
                  <a:pt x="27959" y="14683"/>
                </a:lnTo>
                <a:lnTo>
                  <a:pt x="18877" y="24195"/>
                </a:lnTo>
                <a:lnTo>
                  <a:pt x="13612" y="31645"/>
                </a:lnTo>
                <a:lnTo>
                  <a:pt x="7638" y="42834"/>
                </a:lnTo>
                <a:lnTo>
                  <a:pt x="3386" y="54773"/>
                </a:lnTo>
                <a:lnTo>
                  <a:pt x="844" y="67464"/>
                </a:lnTo>
                <a:lnTo>
                  <a:pt x="0" y="80907"/>
                </a:lnTo>
                <a:lnTo>
                  <a:pt x="322" y="89087"/>
                </a:lnTo>
                <a:lnTo>
                  <a:pt x="2260" y="101998"/>
                </a:lnTo>
                <a:lnTo>
                  <a:pt x="5936" y="114191"/>
                </a:lnTo>
                <a:lnTo>
                  <a:pt x="11336" y="125666"/>
                </a:lnTo>
                <a:lnTo>
                  <a:pt x="18448" y="136424"/>
                </a:lnTo>
                <a:lnTo>
                  <a:pt x="23412" y="142094"/>
                </a:lnTo>
                <a:lnTo>
                  <a:pt x="33162" y="150091"/>
                </a:lnTo>
                <a:lnTo>
                  <a:pt x="44407" y="155804"/>
                </a:lnTo>
                <a:lnTo>
                  <a:pt x="57160" y="159231"/>
                </a:lnTo>
                <a:lnTo>
                  <a:pt x="51055" y="133403"/>
                </a:lnTo>
                <a:lnTo>
                  <a:pt x="49983" y="125741"/>
                </a:lnTo>
                <a:lnTo>
                  <a:pt x="49097" y="119092"/>
                </a:lnTo>
                <a:lnTo>
                  <a:pt x="48004" y="106580"/>
                </a:lnTo>
                <a:lnTo>
                  <a:pt x="47623" y="93374"/>
                </a:lnTo>
                <a:lnTo>
                  <a:pt x="47748" y="77667"/>
                </a:lnTo>
                <a:lnTo>
                  <a:pt x="48111" y="64112"/>
                </a:lnTo>
                <a:lnTo>
                  <a:pt x="48713" y="52326"/>
                </a:lnTo>
                <a:lnTo>
                  <a:pt x="49553" y="42309"/>
                </a:lnTo>
                <a:lnTo>
                  <a:pt x="52507" y="26794"/>
                </a:lnTo>
                <a:lnTo>
                  <a:pt x="57276" y="17709"/>
                </a:lnTo>
                <a:lnTo>
                  <a:pt x="61352" y="13569"/>
                </a:lnTo>
                <a:lnTo>
                  <a:pt x="66071" y="11478"/>
                </a:lnTo>
                <a:lnTo>
                  <a:pt x="76154" y="11478"/>
                </a:lnTo>
                <a:lnTo>
                  <a:pt x="79801" y="12609"/>
                </a:lnTo>
                <a:lnTo>
                  <a:pt x="82589" y="14892"/>
                </a:lnTo>
                <a:lnTo>
                  <a:pt x="86665" y="18007"/>
                </a:lnTo>
                <a:lnTo>
                  <a:pt x="89669" y="23000"/>
                </a:lnTo>
                <a:lnTo>
                  <a:pt x="91814" y="29849"/>
                </a:lnTo>
                <a:lnTo>
                  <a:pt x="93437" y="38507"/>
                </a:lnTo>
                <a:lnTo>
                  <a:pt x="94464" y="51141"/>
                </a:lnTo>
                <a:lnTo>
                  <a:pt x="94817" y="67636"/>
                </a:lnTo>
                <a:lnTo>
                  <a:pt x="94708" y="83767"/>
                </a:lnTo>
                <a:lnTo>
                  <a:pt x="94333" y="99196"/>
                </a:lnTo>
                <a:lnTo>
                  <a:pt x="93690" y="112008"/>
                </a:lnTo>
                <a:lnTo>
                  <a:pt x="92779" y="122206"/>
                </a:lnTo>
                <a:lnTo>
                  <a:pt x="91599" y="129788"/>
                </a:lnTo>
                <a:lnTo>
                  <a:pt x="90098" y="136368"/>
                </a:lnTo>
                <a:lnTo>
                  <a:pt x="87309" y="141493"/>
                </a:lnTo>
                <a:lnTo>
                  <a:pt x="83018" y="145161"/>
                </a:lnTo>
                <a:lnTo>
                  <a:pt x="75725" y="149208"/>
                </a:lnTo>
                <a:lnTo>
                  <a:pt x="65857" y="149208"/>
                </a:lnTo>
                <a:lnTo>
                  <a:pt x="71434" y="160374"/>
                </a:lnTo>
                <a:lnTo>
                  <a:pt x="82429" y="159681"/>
                </a:lnTo>
                <a:lnTo>
                  <a:pt x="95387" y="15674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52932" y="6686144"/>
            <a:ext cx="20379" cy="26971"/>
          </a:xfrm>
          <a:custGeom>
            <a:avLst/>
            <a:gdLst/>
            <a:ahLst/>
            <a:cxnLst/>
            <a:rect l="l" t="t" r="r" b="b"/>
            <a:pathLst>
              <a:path w="20379" h="26971">
                <a:moveTo>
                  <a:pt x="14801" y="15805"/>
                </a:moveTo>
                <a:lnTo>
                  <a:pt x="10511" y="13808"/>
                </a:lnTo>
                <a:lnTo>
                  <a:pt x="6435" y="9816"/>
                </a:lnTo>
                <a:lnTo>
                  <a:pt x="2574" y="5824"/>
                </a:lnTo>
                <a:lnTo>
                  <a:pt x="0" y="0"/>
                </a:lnTo>
                <a:lnTo>
                  <a:pt x="6104" y="25828"/>
                </a:lnTo>
                <a:lnTo>
                  <a:pt x="20379" y="26971"/>
                </a:lnTo>
                <a:lnTo>
                  <a:pt x="14801" y="158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3707" y="6552741"/>
            <a:ext cx="130642" cy="155844"/>
          </a:xfrm>
          <a:custGeom>
            <a:avLst/>
            <a:gdLst/>
            <a:ahLst/>
            <a:cxnLst/>
            <a:rect l="l" t="t" r="r" b="b"/>
            <a:pathLst>
              <a:path w="130642" h="155844">
                <a:moveTo>
                  <a:pt x="62210" y="4523"/>
                </a:moveTo>
                <a:lnTo>
                  <a:pt x="0" y="4523"/>
                </a:lnTo>
                <a:lnTo>
                  <a:pt x="0" y="10518"/>
                </a:lnTo>
                <a:lnTo>
                  <a:pt x="5148" y="11052"/>
                </a:lnTo>
                <a:lnTo>
                  <a:pt x="8795" y="12033"/>
                </a:lnTo>
                <a:lnTo>
                  <a:pt x="10940" y="13420"/>
                </a:lnTo>
                <a:lnTo>
                  <a:pt x="14587" y="17047"/>
                </a:lnTo>
                <a:lnTo>
                  <a:pt x="15659" y="20056"/>
                </a:lnTo>
                <a:lnTo>
                  <a:pt x="16517" y="22445"/>
                </a:lnTo>
                <a:lnTo>
                  <a:pt x="16947" y="27929"/>
                </a:lnTo>
                <a:lnTo>
                  <a:pt x="16947" y="133403"/>
                </a:lnTo>
                <a:lnTo>
                  <a:pt x="15659" y="141521"/>
                </a:lnTo>
                <a:lnTo>
                  <a:pt x="13300" y="144596"/>
                </a:lnTo>
                <a:lnTo>
                  <a:pt x="11155" y="147670"/>
                </a:lnTo>
                <a:lnTo>
                  <a:pt x="6650" y="149477"/>
                </a:lnTo>
                <a:lnTo>
                  <a:pt x="0" y="150017"/>
                </a:lnTo>
                <a:lnTo>
                  <a:pt x="0" y="155844"/>
                </a:lnTo>
                <a:lnTo>
                  <a:pt x="82160" y="155844"/>
                </a:lnTo>
                <a:lnTo>
                  <a:pt x="82160" y="150017"/>
                </a:lnTo>
                <a:lnTo>
                  <a:pt x="76154" y="149693"/>
                </a:lnTo>
                <a:lnTo>
                  <a:pt x="71649" y="148856"/>
                </a:lnTo>
                <a:lnTo>
                  <a:pt x="69289" y="147508"/>
                </a:lnTo>
                <a:lnTo>
                  <a:pt x="66715" y="146160"/>
                </a:lnTo>
                <a:lnTo>
                  <a:pt x="64784" y="144028"/>
                </a:lnTo>
                <a:lnTo>
                  <a:pt x="63497" y="141116"/>
                </a:lnTo>
                <a:lnTo>
                  <a:pt x="62639" y="139389"/>
                </a:lnTo>
                <a:lnTo>
                  <a:pt x="62210" y="135451"/>
                </a:lnTo>
                <a:lnTo>
                  <a:pt x="62210" y="85451"/>
                </a:lnTo>
                <a:lnTo>
                  <a:pt x="62598" y="75296"/>
                </a:lnTo>
                <a:lnTo>
                  <a:pt x="64301" y="62630"/>
                </a:lnTo>
                <a:lnTo>
                  <a:pt x="67359" y="50823"/>
                </a:lnTo>
                <a:lnTo>
                  <a:pt x="69718" y="44016"/>
                </a:lnTo>
                <a:lnTo>
                  <a:pt x="72936" y="38789"/>
                </a:lnTo>
                <a:lnTo>
                  <a:pt x="77441" y="35119"/>
                </a:lnTo>
                <a:lnTo>
                  <a:pt x="80230" y="32751"/>
                </a:lnTo>
                <a:lnTo>
                  <a:pt x="83233" y="31556"/>
                </a:lnTo>
                <a:lnTo>
                  <a:pt x="86451" y="31556"/>
                </a:lnTo>
                <a:lnTo>
                  <a:pt x="90098" y="32516"/>
                </a:lnTo>
                <a:lnTo>
                  <a:pt x="93315" y="35012"/>
                </a:lnTo>
                <a:lnTo>
                  <a:pt x="97606" y="38682"/>
                </a:lnTo>
                <a:lnTo>
                  <a:pt x="101896" y="42352"/>
                </a:lnTo>
                <a:lnTo>
                  <a:pt x="106830" y="44187"/>
                </a:lnTo>
                <a:lnTo>
                  <a:pt x="117556" y="44187"/>
                </a:lnTo>
                <a:lnTo>
                  <a:pt x="121846" y="42181"/>
                </a:lnTo>
                <a:lnTo>
                  <a:pt x="125279" y="38191"/>
                </a:lnTo>
                <a:lnTo>
                  <a:pt x="128926" y="34202"/>
                </a:lnTo>
                <a:lnTo>
                  <a:pt x="130642" y="28590"/>
                </a:lnTo>
                <a:lnTo>
                  <a:pt x="130642" y="14551"/>
                </a:lnTo>
                <a:lnTo>
                  <a:pt x="128711" y="9302"/>
                </a:lnTo>
                <a:lnTo>
                  <a:pt x="125279" y="5590"/>
                </a:lnTo>
                <a:lnTo>
                  <a:pt x="121632" y="1856"/>
                </a:lnTo>
                <a:lnTo>
                  <a:pt x="116698" y="0"/>
                </a:lnTo>
                <a:lnTo>
                  <a:pt x="103612" y="0"/>
                </a:lnTo>
                <a:lnTo>
                  <a:pt x="96319" y="2560"/>
                </a:lnTo>
                <a:lnTo>
                  <a:pt x="88596" y="7681"/>
                </a:lnTo>
                <a:lnTo>
                  <a:pt x="79535" y="15740"/>
                </a:lnTo>
                <a:lnTo>
                  <a:pt x="71246" y="25760"/>
                </a:lnTo>
                <a:lnTo>
                  <a:pt x="62210" y="38832"/>
                </a:lnTo>
                <a:lnTo>
                  <a:pt x="62210" y="45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6230" y="6552741"/>
            <a:ext cx="256565" cy="155844"/>
          </a:xfrm>
          <a:custGeom>
            <a:avLst/>
            <a:gdLst/>
            <a:ahLst/>
            <a:cxnLst/>
            <a:rect l="l" t="t" r="r" b="b"/>
            <a:pathLst>
              <a:path w="256565" h="155844">
                <a:moveTo>
                  <a:pt x="240047" y="134480"/>
                </a:moveTo>
                <a:lnTo>
                  <a:pt x="240047" y="60851"/>
                </a:lnTo>
                <a:lnTo>
                  <a:pt x="239736" y="48048"/>
                </a:lnTo>
                <a:lnTo>
                  <a:pt x="238508" y="35082"/>
                </a:lnTo>
                <a:lnTo>
                  <a:pt x="236400" y="25475"/>
                </a:lnTo>
                <a:lnTo>
                  <a:pt x="234040" y="18093"/>
                </a:lnTo>
                <a:lnTo>
                  <a:pt x="229535" y="11990"/>
                </a:lnTo>
                <a:lnTo>
                  <a:pt x="223314" y="7190"/>
                </a:lnTo>
                <a:lnTo>
                  <a:pt x="212032" y="1698"/>
                </a:lnTo>
                <a:lnTo>
                  <a:pt x="198215" y="0"/>
                </a:lnTo>
                <a:lnTo>
                  <a:pt x="197905" y="0"/>
                </a:lnTo>
                <a:lnTo>
                  <a:pt x="185381" y="1655"/>
                </a:lnTo>
                <a:lnTo>
                  <a:pt x="173331" y="6464"/>
                </a:lnTo>
                <a:lnTo>
                  <a:pt x="167923" y="9775"/>
                </a:lnTo>
                <a:lnTo>
                  <a:pt x="158271" y="17422"/>
                </a:lnTo>
                <a:lnTo>
                  <a:pt x="148232" y="27502"/>
                </a:lnTo>
                <a:lnTo>
                  <a:pt x="148106" y="27163"/>
                </a:lnTo>
                <a:lnTo>
                  <a:pt x="141730" y="15241"/>
                </a:lnTo>
                <a:lnTo>
                  <a:pt x="133001" y="6784"/>
                </a:lnTo>
                <a:lnTo>
                  <a:pt x="121784" y="1671"/>
                </a:lnTo>
                <a:lnTo>
                  <a:pt x="108332" y="0"/>
                </a:lnTo>
                <a:lnTo>
                  <a:pt x="99966" y="0"/>
                </a:lnTo>
                <a:lnTo>
                  <a:pt x="92243" y="1813"/>
                </a:lnTo>
                <a:lnTo>
                  <a:pt x="85164" y="5419"/>
                </a:lnTo>
                <a:lnTo>
                  <a:pt x="81881" y="7259"/>
                </a:lnTo>
                <a:lnTo>
                  <a:pt x="72285" y="14373"/>
                </a:lnTo>
                <a:lnTo>
                  <a:pt x="61996" y="24430"/>
                </a:lnTo>
                <a:lnTo>
                  <a:pt x="61996" y="4523"/>
                </a:lnTo>
                <a:lnTo>
                  <a:pt x="0" y="4523"/>
                </a:lnTo>
                <a:lnTo>
                  <a:pt x="0" y="10518"/>
                </a:lnTo>
                <a:lnTo>
                  <a:pt x="6650" y="11372"/>
                </a:lnTo>
                <a:lnTo>
                  <a:pt x="11155" y="13207"/>
                </a:lnTo>
                <a:lnTo>
                  <a:pt x="13085" y="16023"/>
                </a:lnTo>
                <a:lnTo>
                  <a:pt x="15230" y="18818"/>
                </a:lnTo>
                <a:lnTo>
                  <a:pt x="16303" y="25944"/>
                </a:lnTo>
                <a:lnTo>
                  <a:pt x="16303" y="134480"/>
                </a:lnTo>
                <a:lnTo>
                  <a:pt x="15445" y="141493"/>
                </a:lnTo>
                <a:lnTo>
                  <a:pt x="13514" y="143868"/>
                </a:lnTo>
                <a:lnTo>
                  <a:pt x="10940" y="147320"/>
                </a:lnTo>
                <a:lnTo>
                  <a:pt x="6221" y="149371"/>
                </a:lnTo>
                <a:lnTo>
                  <a:pt x="0" y="150017"/>
                </a:lnTo>
                <a:lnTo>
                  <a:pt x="0" y="155844"/>
                </a:lnTo>
                <a:lnTo>
                  <a:pt x="78299" y="155844"/>
                </a:lnTo>
                <a:lnTo>
                  <a:pt x="78299" y="150017"/>
                </a:lnTo>
                <a:lnTo>
                  <a:pt x="71649" y="149371"/>
                </a:lnTo>
                <a:lnTo>
                  <a:pt x="67144" y="147346"/>
                </a:lnTo>
                <a:lnTo>
                  <a:pt x="64999" y="143947"/>
                </a:lnTo>
                <a:lnTo>
                  <a:pt x="63068" y="140548"/>
                </a:lnTo>
                <a:lnTo>
                  <a:pt x="61996" y="133509"/>
                </a:lnTo>
                <a:lnTo>
                  <a:pt x="61996" y="41584"/>
                </a:lnTo>
                <a:lnTo>
                  <a:pt x="67573" y="33497"/>
                </a:lnTo>
                <a:lnTo>
                  <a:pt x="73151" y="27779"/>
                </a:lnTo>
                <a:lnTo>
                  <a:pt x="78085" y="24430"/>
                </a:lnTo>
                <a:lnTo>
                  <a:pt x="81731" y="22168"/>
                </a:lnTo>
                <a:lnTo>
                  <a:pt x="85807" y="21037"/>
                </a:lnTo>
                <a:lnTo>
                  <a:pt x="92886" y="21037"/>
                </a:lnTo>
                <a:lnTo>
                  <a:pt x="98249" y="23939"/>
                </a:lnTo>
                <a:lnTo>
                  <a:pt x="102540" y="28590"/>
                </a:lnTo>
                <a:lnTo>
                  <a:pt x="104990" y="41244"/>
                </a:lnTo>
                <a:lnTo>
                  <a:pt x="105328" y="57778"/>
                </a:lnTo>
                <a:lnTo>
                  <a:pt x="105328" y="131674"/>
                </a:lnTo>
                <a:lnTo>
                  <a:pt x="104899" y="137420"/>
                </a:lnTo>
                <a:lnTo>
                  <a:pt x="104041" y="140064"/>
                </a:lnTo>
                <a:lnTo>
                  <a:pt x="103398" y="142707"/>
                </a:lnTo>
                <a:lnTo>
                  <a:pt x="99322" y="146861"/>
                </a:lnTo>
                <a:lnTo>
                  <a:pt x="96748" y="148750"/>
                </a:lnTo>
                <a:lnTo>
                  <a:pt x="93530" y="149802"/>
                </a:lnTo>
                <a:lnTo>
                  <a:pt x="89240" y="150017"/>
                </a:lnTo>
                <a:lnTo>
                  <a:pt x="89240" y="155844"/>
                </a:lnTo>
                <a:lnTo>
                  <a:pt x="167968" y="155844"/>
                </a:lnTo>
                <a:lnTo>
                  <a:pt x="167968" y="150017"/>
                </a:lnTo>
                <a:lnTo>
                  <a:pt x="160889" y="149586"/>
                </a:lnTo>
                <a:lnTo>
                  <a:pt x="156170" y="147374"/>
                </a:lnTo>
                <a:lnTo>
                  <a:pt x="153595" y="143382"/>
                </a:lnTo>
                <a:lnTo>
                  <a:pt x="151879" y="140576"/>
                </a:lnTo>
                <a:lnTo>
                  <a:pt x="150807" y="133725"/>
                </a:lnTo>
                <a:lnTo>
                  <a:pt x="150807" y="41584"/>
                </a:lnTo>
                <a:lnTo>
                  <a:pt x="155741" y="34799"/>
                </a:lnTo>
                <a:lnTo>
                  <a:pt x="160674" y="29700"/>
                </a:lnTo>
                <a:lnTo>
                  <a:pt x="165394" y="26286"/>
                </a:lnTo>
                <a:lnTo>
                  <a:pt x="170113" y="22893"/>
                </a:lnTo>
                <a:lnTo>
                  <a:pt x="174833" y="21186"/>
                </a:lnTo>
                <a:lnTo>
                  <a:pt x="182770" y="21186"/>
                </a:lnTo>
                <a:lnTo>
                  <a:pt x="190064" y="25646"/>
                </a:lnTo>
                <a:lnTo>
                  <a:pt x="192852" y="32047"/>
                </a:lnTo>
                <a:lnTo>
                  <a:pt x="194126" y="41427"/>
                </a:lnTo>
                <a:lnTo>
                  <a:pt x="194569" y="57778"/>
                </a:lnTo>
                <a:lnTo>
                  <a:pt x="194569" y="133294"/>
                </a:lnTo>
                <a:lnTo>
                  <a:pt x="193496" y="139983"/>
                </a:lnTo>
                <a:lnTo>
                  <a:pt x="188562" y="147105"/>
                </a:lnTo>
                <a:lnTo>
                  <a:pt x="184057" y="149477"/>
                </a:lnTo>
                <a:lnTo>
                  <a:pt x="177836" y="150017"/>
                </a:lnTo>
                <a:lnTo>
                  <a:pt x="177836" y="155844"/>
                </a:lnTo>
                <a:lnTo>
                  <a:pt x="256565" y="155844"/>
                </a:lnTo>
                <a:lnTo>
                  <a:pt x="256565" y="150017"/>
                </a:lnTo>
                <a:lnTo>
                  <a:pt x="249700" y="149153"/>
                </a:lnTo>
                <a:lnTo>
                  <a:pt x="245410" y="147320"/>
                </a:lnTo>
                <a:lnTo>
                  <a:pt x="243264" y="144514"/>
                </a:lnTo>
                <a:lnTo>
                  <a:pt x="241119" y="141709"/>
                </a:lnTo>
                <a:lnTo>
                  <a:pt x="240047" y="13448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7762" y="6552741"/>
            <a:ext cx="143084" cy="157946"/>
          </a:xfrm>
          <a:custGeom>
            <a:avLst/>
            <a:gdLst/>
            <a:ahLst/>
            <a:cxnLst/>
            <a:rect l="l" t="t" r="r" b="b"/>
            <a:pathLst>
              <a:path w="143084" h="157946">
                <a:moveTo>
                  <a:pt x="137506" y="143113"/>
                </a:moveTo>
                <a:lnTo>
                  <a:pt x="143084" y="135129"/>
                </a:lnTo>
                <a:lnTo>
                  <a:pt x="138150" y="131243"/>
                </a:lnTo>
                <a:lnTo>
                  <a:pt x="135147" y="135235"/>
                </a:lnTo>
                <a:lnTo>
                  <a:pt x="132358" y="137232"/>
                </a:lnTo>
                <a:lnTo>
                  <a:pt x="129569" y="137232"/>
                </a:lnTo>
                <a:lnTo>
                  <a:pt x="126780" y="136801"/>
                </a:lnTo>
                <a:lnTo>
                  <a:pt x="123777" y="133752"/>
                </a:lnTo>
                <a:lnTo>
                  <a:pt x="122705" y="130191"/>
                </a:lnTo>
                <a:lnTo>
                  <a:pt x="122490" y="125849"/>
                </a:lnTo>
                <a:lnTo>
                  <a:pt x="122400" y="51604"/>
                </a:lnTo>
                <a:lnTo>
                  <a:pt x="121626" y="37386"/>
                </a:lnTo>
                <a:lnTo>
                  <a:pt x="120130" y="28974"/>
                </a:lnTo>
                <a:lnTo>
                  <a:pt x="114141" y="18560"/>
                </a:lnTo>
                <a:lnTo>
                  <a:pt x="103827" y="9131"/>
                </a:lnTo>
                <a:lnTo>
                  <a:pt x="95941" y="4673"/>
                </a:lnTo>
                <a:lnTo>
                  <a:pt x="83927" y="1169"/>
                </a:lnTo>
                <a:lnTo>
                  <a:pt x="69504" y="0"/>
                </a:lnTo>
                <a:lnTo>
                  <a:pt x="60009" y="410"/>
                </a:lnTo>
                <a:lnTo>
                  <a:pt x="47400" y="2276"/>
                </a:lnTo>
                <a:lnTo>
                  <a:pt x="35181" y="5654"/>
                </a:lnTo>
                <a:lnTo>
                  <a:pt x="29683" y="7735"/>
                </a:lnTo>
                <a:lnTo>
                  <a:pt x="18191" y="13981"/>
                </a:lnTo>
                <a:lnTo>
                  <a:pt x="9224" y="21933"/>
                </a:lnTo>
                <a:lnTo>
                  <a:pt x="3003" y="28996"/>
                </a:lnTo>
                <a:lnTo>
                  <a:pt x="0" y="36399"/>
                </a:lnTo>
                <a:lnTo>
                  <a:pt x="0" y="49670"/>
                </a:lnTo>
                <a:lnTo>
                  <a:pt x="2359" y="54471"/>
                </a:lnTo>
                <a:lnTo>
                  <a:pt x="6864" y="58589"/>
                </a:lnTo>
                <a:lnTo>
                  <a:pt x="11584" y="62686"/>
                </a:lnTo>
                <a:lnTo>
                  <a:pt x="17161" y="64734"/>
                </a:lnTo>
                <a:lnTo>
                  <a:pt x="30461" y="64734"/>
                </a:lnTo>
                <a:lnTo>
                  <a:pt x="35610" y="62878"/>
                </a:lnTo>
                <a:lnTo>
                  <a:pt x="39471" y="59144"/>
                </a:lnTo>
                <a:lnTo>
                  <a:pt x="43547" y="55431"/>
                </a:lnTo>
                <a:lnTo>
                  <a:pt x="45478" y="50929"/>
                </a:lnTo>
                <a:lnTo>
                  <a:pt x="45478" y="41328"/>
                </a:lnTo>
                <a:lnTo>
                  <a:pt x="43547" y="36847"/>
                </a:lnTo>
                <a:lnTo>
                  <a:pt x="39257" y="32196"/>
                </a:lnTo>
                <a:lnTo>
                  <a:pt x="36253" y="28846"/>
                </a:lnTo>
                <a:lnTo>
                  <a:pt x="34752" y="26051"/>
                </a:lnTo>
                <a:lnTo>
                  <a:pt x="34752" y="21186"/>
                </a:lnTo>
                <a:lnTo>
                  <a:pt x="36253" y="18925"/>
                </a:lnTo>
                <a:lnTo>
                  <a:pt x="39042" y="16983"/>
                </a:lnTo>
                <a:lnTo>
                  <a:pt x="43547" y="13868"/>
                </a:lnTo>
                <a:lnTo>
                  <a:pt x="49339" y="12289"/>
                </a:lnTo>
                <a:lnTo>
                  <a:pt x="60708" y="12289"/>
                </a:lnTo>
                <a:lnTo>
                  <a:pt x="64570" y="13399"/>
                </a:lnTo>
                <a:lnTo>
                  <a:pt x="68217" y="15618"/>
                </a:lnTo>
                <a:lnTo>
                  <a:pt x="71649" y="17815"/>
                </a:lnTo>
                <a:lnTo>
                  <a:pt x="74009" y="20418"/>
                </a:lnTo>
                <a:lnTo>
                  <a:pt x="75296" y="23384"/>
                </a:lnTo>
                <a:lnTo>
                  <a:pt x="76368" y="26350"/>
                </a:lnTo>
                <a:lnTo>
                  <a:pt x="77012" y="33540"/>
                </a:lnTo>
                <a:lnTo>
                  <a:pt x="77012" y="60189"/>
                </a:lnTo>
                <a:lnTo>
                  <a:pt x="62557" y="66970"/>
                </a:lnTo>
                <a:lnTo>
                  <a:pt x="48371" y="74032"/>
                </a:lnTo>
                <a:lnTo>
                  <a:pt x="43547" y="101466"/>
                </a:lnTo>
                <a:lnTo>
                  <a:pt x="47837" y="95639"/>
                </a:lnTo>
                <a:lnTo>
                  <a:pt x="55378" y="87059"/>
                </a:lnTo>
                <a:lnTo>
                  <a:pt x="65078" y="78876"/>
                </a:lnTo>
                <a:lnTo>
                  <a:pt x="77012" y="71049"/>
                </a:lnTo>
                <a:lnTo>
                  <a:pt x="77012" y="121695"/>
                </a:lnTo>
                <a:lnTo>
                  <a:pt x="69933" y="127738"/>
                </a:lnTo>
                <a:lnTo>
                  <a:pt x="63712" y="130759"/>
                </a:lnTo>
                <a:lnTo>
                  <a:pt x="53415" y="130759"/>
                </a:lnTo>
                <a:lnTo>
                  <a:pt x="49553" y="129302"/>
                </a:lnTo>
                <a:lnTo>
                  <a:pt x="52838" y="150729"/>
                </a:lnTo>
                <a:lnTo>
                  <a:pt x="64649" y="143393"/>
                </a:lnTo>
                <a:lnTo>
                  <a:pt x="77012" y="133509"/>
                </a:lnTo>
                <a:lnTo>
                  <a:pt x="78085" y="141709"/>
                </a:lnTo>
                <a:lnTo>
                  <a:pt x="81088" y="147832"/>
                </a:lnTo>
                <a:lnTo>
                  <a:pt x="86022" y="151878"/>
                </a:lnTo>
                <a:lnTo>
                  <a:pt x="90956" y="155923"/>
                </a:lnTo>
                <a:lnTo>
                  <a:pt x="97606" y="157946"/>
                </a:lnTo>
                <a:lnTo>
                  <a:pt x="113695" y="157946"/>
                </a:lnTo>
                <a:lnTo>
                  <a:pt x="120345" y="156138"/>
                </a:lnTo>
                <a:lnTo>
                  <a:pt x="126137" y="152524"/>
                </a:lnTo>
                <a:lnTo>
                  <a:pt x="131929" y="148910"/>
                </a:lnTo>
                <a:lnTo>
                  <a:pt x="137506" y="14311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4544" y="6626774"/>
            <a:ext cx="56056" cy="83913"/>
          </a:xfrm>
          <a:custGeom>
            <a:avLst/>
            <a:gdLst/>
            <a:ahLst/>
            <a:cxnLst/>
            <a:rect l="l" t="t" r="r" b="b"/>
            <a:pathLst>
              <a:path w="56056" h="83913">
                <a:moveTo>
                  <a:pt x="15016" y="22983"/>
                </a:moveTo>
                <a:lnTo>
                  <a:pt x="8161" y="30577"/>
                </a:lnTo>
                <a:lnTo>
                  <a:pt x="2061" y="41887"/>
                </a:lnTo>
                <a:lnTo>
                  <a:pt x="0" y="54136"/>
                </a:lnTo>
                <a:lnTo>
                  <a:pt x="0" y="62660"/>
                </a:lnTo>
                <a:lnTo>
                  <a:pt x="3003" y="69752"/>
                </a:lnTo>
                <a:lnTo>
                  <a:pt x="8795" y="75417"/>
                </a:lnTo>
                <a:lnTo>
                  <a:pt x="14372" y="81082"/>
                </a:lnTo>
                <a:lnTo>
                  <a:pt x="21666" y="83913"/>
                </a:lnTo>
                <a:lnTo>
                  <a:pt x="30247" y="83913"/>
                </a:lnTo>
                <a:lnTo>
                  <a:pt x="34151" y="83728"/>
                </a:lnTo>
                <a:lnTo>
                  <a:pt x="44812" y="81486"/>
                </a:lnTo>
                <a:lnTo>
                  <a:pt x="56056" y="76696"/>
                </a:lnTo>
                <a:lnTo>
                  <a:pt x="52771" y="55269"/>
                </a:lnTo>
                <a:lnTo>
                  <a:pt x="49983" y="52357"/>
                </a:lnTo>
                <a:lnTo>
                  <a:pt x="46550" y="48580"/>
                </a:lnTo>
                <a:lnTo>
                  <a:pt x="44620" y="44211"/>
                </a:lnTo>
                <a:lnTo>
                  <a:pt x="44620" y="33314"/>
                </a:lnTo>
                <a:lnTo>
                  <a:pt x="46765" y="27434"/>
                </a:lnTo>
                <a:lnTo>
                  <a:pt x="51588" y="0"/>
                </a:lnTo>
                <a:lnTo>
                  <a:pt x="39425" y="6536"/>
                </a:lnTo>
                <a:lnTo>
                  <a:pt x="29280" y="12546"/>
                </a:lnTo>
                <a:lnTo>
                  <a:pt x="21145" y="18029"/>
                </a:lnTo>
                <a:lnTo>
                  <a:pt x="15016" y="2298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77579" y="6501918"/>
            <a:ext cx="101467" cy="208769"/>
          </a:xfrm>
          <a:custGeom>
            <a:avLst/>
            <a:gdLst/>
            <a:ahLst/>
            <a:cxnLst/>
            <a:rect l="l" t="t" r="r" b="b"/>
            <a:pathLst>
              <a:path w="101467" h="208769">
                <a:moveTo>
                  <a:pt x="20672" y="49395"/>
                </a:moveTo>
                <a:lnTo>
                  <a:pt x="10767" y="57667"/>
                </a:lnTo>
                <a:lnTo>
                  <a:pt x="0" y="65715"/>
                </a:lnTo>
                <a:lnTo>
                  <a:pt x="0" y="71369"/>
                </a:lnTo>
                <a:lnTo>
                  <a:pt x="19735" y="71369"/>
                </a:lnTo>
                <a:lnTo>
                  <a:pt x="19777" y="159890"/>
                </a:lnTo>
                <a:lnTo>
                  <a:pt x="20331" y="174786"/>
                </a:lnTo>
                <a:lnTo>
                  <a:pt x="21451" y="182875"/>
                </a:lnTo>
                <a:lnTo>
                  <a:pt x="23168" y="189457"/>
                </a:lnTo>
                <a:lnTo>
                  <a:pt x="27458" y="195419"/>
                </a:lnTo>
                <a:lnTo>
                  <a:pt x="34108" y="200759"/>
                </a:lnTo>
                <a:lnTo>
                  <a:pt x="45368" y="206818"/>
                </a:lnTo>
                <a:lnTo>
                  <a:pt x="58563" y="208769"/>
                </a:lnTo>
                <a:lnTo>
                  <a:pt x="60966" y="208716"/>
                </a:lnTo>
                <a:lnTo>
                  <a:pt x="73914" y="206319"/>
                </a:lnTo>
                <a:lnTo>
                  <a:pt x="84992" y="200350"/>
                </a:lnTo>
                <a:lnTo>
                  <a:pt x="94183" y="190810"/>
                </a:lnTo>
                <a:lnTo>
                  <a:pt x="101467" y="177697"/>
                </a:lnTo>
                <a:lnTo>
                  <a:pt x="96533" y="174138"/>
                </a:lnTo>
                <a:lnTo>
                  <a:pt x="96397" y="174371"/>
                </a:lnTo>
                <a:lnTo>
                  <a:pt x="86807" y="186212"/>
                </a:lnTo>
                <a:lnTo>
                  <a:pt x="76583" y="190159"/>
                </a:lnTo>
                <a:lnTo>
                  <a:pt x="74867" y="190159"/>
                </a:lnTo>
                <a:lnTo>
                  <a:pt x="70791" y="187812"/>
                </a:lnTo>
                <a:lnTo>
                  <a:pt x="67359" y="184198"/>
                </a:lnTo>
                <a:lnTo>
                  <a:pt x="65642" y="179126"/>
                </a:lnTo>
                <a:lnTo>
                  <a:pt x="65428" y="173489"/>
                </a:lnTo>
                <a:lnTo>
                  <a:pt x="65428" y="71369"/>
                </a:lnTo>
                <a:lnTo>
                  <a:pt x="101467" y="71369"/>
                </a:lnTo>
                <a:lnTo>
                  <a:pt x="101467" y="55346"/>
                </a:lnTo>
                <a:lnTo>
                  <a:pt x="65428" y="55346"/>
                </a:lnTo>
                <a:lnTo>
                  <a:pt x="65428" y="0"/>
                </a:lnTo>
                <a:lnTo>
                  <a:pt x="60065" y="0"/>
                </a:lnTo>
                <a:lnTo>
                  <a:pt x="57275" y="4845"/>
                </a:lnTo>
                <a:lnTo>
                  <a:pt x="50371" y="15680"/>
                </a:lnTo>
                <a:lnTo>
                  <a:pt x="42874" y="25879"/>
                </a:lnTo>
                <a:lnTo>
                  <a:pt x="34752" y="35439"/>
                </a:lnTo>
                <a:lnTo>
                  <a:pt x="29633" y="40899"/>
                </a:lnTo>
                <a:lnTo>
                  <a:pt x="20672" y="4939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221" y="6483953"/>
            <a:ext cx="50412" cy="50012"/>
          </a:xfrm>
          <a:custGeom>
            <a:avLst/>
            <a:gdLst/>
            <a:ahLst/>
            <a:cxnLst/>
            <a:rect l="l" t="t" r="r" b="b"/>
            <a:pathLst>
              <a:path w="50412" h="50012">
                <a:moveTo>
                  <a:pt x="50412" y="25091"/>
                </a:moveTo>
                <a:lnTo>
                  <a:pt x="50412" y="18178"/>
                </a:lnTo>
                <a:lnTo>
                  <a:pt x="47837" y="12268"/>
                </a:lnTo>
                <a:lnTo>
                  <a:pt x="43118" y="7361"/>
                </a:lnTo>
                <a:lnTo>
                  <a:pt x="38184" y="2453"/>
                </a:lnTo>
                <a:lnTo>
                  <a:pt x="32177" y="0"/>
                </a:lnTo>
                <a:lnTo>
                  <a:pt x="18234" y="0"/>
                </a:lnTo>
                <a:lnTo>
                  <a:pt x="12227" y="2453"/>
                </a:lnTo>
                <a:lnTo>
                  <a:pt x="7508" y="7361"/>
                </a:lnTo>
                <a:lnTo>
                  <a:pt x="2574" y="12268"/>
                </a:lnTo>
                <a:lnTo>
                  <a:pt x="0" y="18178"/>
                </a:lnTo>
                <a:lnTo>
                  <a:pt x="0" y="32004"/>
                </a:lnTo>
                <a:lnTo>
                  <a:pt x="2574" y="37871"/>
                </a:lnTo>
                <a:lnTo>
                  <a:pt x="7508" y="42736"/>
                </a:lnTo>
                <a:lnTo>
                  <a:pt x="12227" y="47579"/>
                </a:lnTo>
                <a:lnTo>
                  <a:pt x="18234" y="50012"/>
                </a:lnTo>
                <a:lnTo>
                  <a:pt x="32177" y="50012"/>
                </a:lnTo>
                <a:lnTo>
                  <a:pt x="37969" y="47579"/>
                </a:lnTo>
                <a:lnTo>
                  <a:pt x="42903" y="42736"/>
                </a:lnTo>
                <a:lnTo>
                  <a:pt x="47837" y="37871"/>
                </a:lnTo>
                <a:lnTo>
                  <a:pt x="50412" y="32004"/>
                </a:lnTo>
                <a:lnTo>
                  <a:pt x="50412" y="2509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2347" y="6557264"/>
            <a:ext cx="82160" cy="151321"/>
          </a:xfrm>
          <a:custGeom>
            <a:avLst/>
            <a:gdLst/>
            <a:ahLst/>
            <a:cxnLst/>
            <a:rect l="l" t="t" r="r" b="b"/>
            <a:pathLst>
              <a:path w="82160" h="151321">
                <a:moveTo>
                  <a:pt x="63712" y="0"/>
                </a:moveTo>
                <a:lnTo>
                  <a:pt x="0" y="0"/>
                </a:lnTo>
                <a:lnTo>
                  <a:pt x="0" y="5995"/>
                </a:lnTo>
                <a:lnTo>
                  <a:pt x="7293" y="6422"/>
                </a:lnTo>
                <a:lnTo>
                  <a:pt x="12013" y="8129"/>
                </a:lnTo>
                <a:lnTo>
                  <a:pt x="14587" y="11094"/>
                </a:lnTo>
                <a:lnTo>
                  <a:pt x="16947" y="14060"/>
                </a:lnTo>
                <a:lnTo>
                  <a:pt x="18234" y="20888"/>
                </a:lnTo>
                <a:lnTo>
                  <a:pt x="18234" y="130605"/>
                </a:lnTo>
                <a:lnTo>
                  <a:pt x="17161" y="137185"/>
                </a:lnTo>
                <a:lnTo>
                  <a:pt x="11798" y="143335"/>
                </a:lnTo>
                <a:lnTo>
                  <a:pt x="6650" y="145278"/>
                </a:lnTo>
                <a:lnTo>
                  <a:pt x="0" y="145494"/>
                </a:lnTo>
                <a:lnTo>
                  <a:pt x="0" y="151321"/>
                </a:lnTo>
                <a:lnTo>
                  <a:pt x="82160" y="151321"/>
                </a:lnTo>
                <a:lnTo>
                  <a:pt x="82160" y="145494"/>
                </a:lnTo>
                <a:lnTo>
                  <a:pt x="74867" y="145063"/>
                </a:lnTo>
                <a:lnTo>
                  <a:pt x="70147" y="143362"/>
                </a:lnTo>
                <a:lnTo>
                  <a:pt x="67573" y="140397"/>
                </a:lnTo>
                <a:lnTo>
                  <a:pt x="64999" y="137429"/>
                </a:lnTo>
                <a:lnTo>
                  <a:pt x="63712" y="130605"/>
                </a:lnTo>
                <a:lnTo>
                  <a:pt x="63712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2956" y="6552741"/>
            <a:ext cx="142655" cy="160374"/>
          </a:xfrm>
          <a:custGeom>
            <a:avLst/>
            <a:gdLst/>
            <a:ahLst/>
            <a:cxnLst/>
            <a:rect l="l" t="t" r="r" b="b"/>
            <a:pathLst>
              <a:path w="142655" h="160374">
                <a:moveTo>
                  <a:pt x="95387" y="156747"/>
                </a:moveTo>
                <a:lnTo>
                  <a:pt x="106991" y="151516"/>
                </a:lnTo>
                <a:lnTo>
                  <a:pt x="117241" y="143986"/>
                </a:lnTo>
                <a:lnTo>
                  <a:pt x="126137" y="134158"/>
                </a:lnTo>
                <a:lnTo>
                  <a:pt x="129272" y="129773"/>
                </a:lnTo>
                <a:lnTo>
                  <a:pt x="135171" y="118998"/>
                </a:lnTo>
                <a:lnTo>
                  <a:pt x="139348" y="107156"/>
                </a:lnTo>
                <a:lnTo>
                  <a:pt x="141833" y="94245"/>
                </a:lnTo>
                <a:lnTo>
                  <a:pt x="142655" y="80267"/>
                </a:lnTo>
                <a:lnTo>
                  <a:pt x="142576" y="76106"/>
                </a:lnTo>
                <a:lnTo>
                  <a:pt x="141256" y="63139"/>
                </a:lnTo>
                <a:lnTo>
                  <a:pt x="138339" y="50823"/>
                </a:lnTo>
                <a:lnTo>
                  <a:pt x="133860" y="39152"/>
                </a:lnTo>
                <a:lnTo>
                  <a:pt x="126673" y="27169"/>
                </a:lnTo>
                <a:lnTo>
                  <a:pt x="118158" y="17766"/>
                </a:lnTo>
                <a:lnTo>
                  <a:pt x="107903" y="10198"/>
                </a:lnTo>
                <a:lnTo>
                  <a:pt x="96078" y="4486"/>
                </a:lnTo>
                <a:lnTo>
                  <a:pt x="83801" y="1120"/>
                </a:lnTo>
                <a:lnTo>
                  <a:pt x="71005" y="0"/>
                </a:lnTo>
                <a:lnTo>
                  <a:pt x="63503" y="325"/>
                </a:lnTo>
                <a:lnTo>
                  <a:pt x="50272" y="2748"/>
                </a:lnTo>
                <a:lnTo>
                  <a:pt x="38425" y="7534"/>
                </a:lnTo>
                <a:lnTo>
                  <a:pt x="27959" y="14683"/>
                </a:lnTo>
                <a:lnTo>
                  <a:pt x="18877" y="24195"/>
                </a:lnTo>
                <a:lnTo>
                  <a:pt x="13612" y="31645"/>
                </a:lnTo>
                <a:lnTo>
                  <a:pt x="7638" y="42834"/>
                </a:lnTo>
                <a:lnTo>
                  <a:pt x="3386" y="54773"/>
                </a:lnTo>
                <a:lnTo>
                  <a:pt x="844" y="67464"/>
                </a:lnTo>
                <a:lnTo>
                  <a:pt x="0" y="80907"/>
                </a:lnTo>
                <a:lnTo>
                  <a:pt x="322" y="89087"/>
                </a:lnTo>
                <a:lnTo>
                  <a:pt x="2260" y="101998"/>
                </a:lnTo>
                <a:lnTo>
                  <a:pt x="5936" y="114191"/>
                </a:lnTo>
                <a:lnTo>
                  <a:pt x="11336" y="125666"/>
                </a:lnTo>
                <a:lnTo>
                  <a:pt x="18448" y="136424"/>
                </a:lnTo>
                <a:lnTo>
                  <a:pt x="23412" y="142094"/>
                </a:lnTo>
                <a:lnTo>
                  <a:pt x="33162" y="150091"/>
                </a:lnTo>
                <a:lnTo>
                  <a:pt x="44407" y="155804"/>
                </a:lnTo>
                <a:lnTo>
                  <a:pt x="57160" y="159231"/>
                </a:lnTo>
                <a:lnTo>
                  <a:pt x="51055" y="133403"/>
                </a:lnTo>
                <a:lnTo>
                  <a:pt x="49983" y="125741"/>
                </a:lnTo>
                <a:lnTo>
                  <a:pt x="49097" y="119092"/>
                </a:lnTo>
                <a:lnTo>
                  <a:pt x="48004" y="106580"/>
                </a:lnTo>
                <a:lnTo>
                  <a:pt x="47623" y="93374"/>
                </a:lnTo>
                <a:lnTo>
                  <a:pt x="47748" y="77667"/>
                </a:lnTo>
                <a:lnTo>
                  <a:pt x="48111" y="64112"/>
                </a:lnTo>
                <a:lnTo>
                  <a:pt x="48713" y="52326"/>
                </a:lnTo>
                <a:lnTo>
                  <a:pt x="49553" y="42309"/>
                </a:lnTo>
                <a:lnTo>
                  <a:pt x="52507" y="26794"/>
                </a:lnTo>
                <a:lnTo>
                  <a:pt x="57276" y="17709"/>
                </a:lnTo>
                <a:lnTo>
                  <a:pt x="61352" y="13569"/>
                </a:lnTo>
                <a:lnTo>
                  <a:pt x="66071" y="11478"/>
                </a:lnTo>
                <a:lnTo>
                  <a:pt x="76154" y="11478"/>
                </a:lnTo>
                <a:lnTo>
                  <a:pt x="79801" y="12609"/>
                </a:lnTo>
                <a:lnTo>
                  <a:pt x="82589" y="14892"/>
                </a:lnTo>
                <a:lnTo>
                  <a:pt x="86665" y="18007"/>
                </a:lnTo>
                <a:lnTo>
                  <a:pt x="89669" y="23000"/>
                </a:lnTo>
                <a:lnTo>
                  <a:pt x="91814" y="29849"/>
                </a:lnTo>
                <a:lnTo>
                  <a:pt x="93437" y="38507"/>
                </a:lnTo>
                <a:lnTo>
                  <a:pt x="94464" y="51141"/>
                </a:lnTo>
                <a:lnTo>
                  <a:pt x="94817" y="67636"/>
                </a:lnTo>
                <a:lnTo>
                  <a:pt x="94708" y="83767"/>
                </a:lnTo>
                <a:lnTo>
                  <a:pt x="94333" y="99196"/>
                </a:lnTo>
                <a:lnTo>
                  <a:pt x="93690" y="112008"/>
                </a:lnTo>
                <a:lnTo>
                  <a:pt x="92779" y="122206"/>
                </a:lnTo>
                <a:lnTo>
                  <a:pt x="91599" y="129788"/>
                </a:lnTo>
                <a:lnTo>
                  <a:pt x="90098" y="136368"/>
                </a:lnTo>
                <a:lnTo>
                  <a:pt x="87309" y="141493"/>
                </a:lnTo>
                <a:lnTo>
                  <a:pt x="83018" y="145161"/>
                </a:lnTo>
                <a:lnTo>
                  <a:pt x="75725" y="149208"/>
                </a:lnTo>
                <a:lnTo>
                  <a:pt x="65857" y="149208"/>
                </a:lnTo>
                <a:lnTo>
                  <a:pt x="71434" y="160374"/>
                </a:lnTo>
                <a:lnTo>
                  <a:pt x="82429" y="159681"/>
                </a:lnTo>
                <a:lnTo>
                  <a:pt x="95387" y="15674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4012" y="6686144"/>
            <a:ext cx="20379" cy="26971"/>
          </a:xfrm>
          <a:custGeom>
            <a:avLst/>
            <a:gdLst/>
            <a:ahLst/>
            <a:cxnLst/>
            <a:rect l="l" t="t" r="r" b="b"/>
            <a:pathLst>
              <a:path w="20379" h="26971">
                <a:moveTo>
                  <a:pt x="14801" y="15805"/>
                </a:moveTo>
                <a:lnTo>
                  <a:pt x="10511" y="13808"/>
                </a:lnTo>
                <a:lnTo>
                  <a:pt x="6435" y="9816"/>
                </a:lnTo>
                <a:lnTo>
                  <a:pt x="2574" y="5824"/>
                </a:lnTo>
                <a:lnTo>
                  <a:pt x="0" y="0"/>
                </a:lnTo>
                <a:lnTo>
                  <a:pt x="6104" y="25828"/>
                </a:lnTo>
                <a:lnTo>
                  <a:pt x="20379" y="26971"/>
                </a:lnTo>
                <a:lnTo>
                  <a:pt x="14801" y="158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3928" y="6552741"/>
            <a:ext cx="164107" cy="155844"/>
          </a:xfrm>
          <a:custGeom>
            <a:avLst/>
            <a:gdLst/>
            <a:ahLst/>
            <a:cxnLst/>
            <a:rect l="l" t="t" r="r" b="b"/>
            <a:pathLst>
              <a:path w="164107" h="155844">
                <a:moveTo>
                  <a:pt x="77012" y="155844"/>
                </a:moveTo>
                <a:lnTo>
                  <a:pt x="77012" y="150017"/>
                </a:lnTo>
                <a:lnTo>
                  <a:pt x="71220" y="149262"/>
                </a:lnTo>
                <a:lnTo>
                  <a:pt x="67359" y="147374"/>
                </a:lnTo>
                <a:lnTo>
                  <a:pt x="65213" y="144352"/>
                </a:lnTo>
                <a:lnTo>
                  <a:pt x="63068" y="141331"/>
                </a:lnTo>
                <a:lnTo>
                  <a:pt x="61996" y="134158"/>
                </a:lnTo>
                <a:lnTo>
                  <a:pt x="61996" y="41755"/>
                </a:lnTo>
                <a:lnTo>
                  <a:pt x="67442" y="33850"/>
                </a:lnTo>
                <a:lnTo>
                  <a:pt x="77428" y="24848"/>
                </a:lnTo>
                <a:lnTo>
                  <a:pt x="87952" y="21848"/>
                </a:lnTo>
                <a:lnTo>
                  <a:pt x="90956" y="21848"/>
                </a:lnTo>
                <a:lnTo>
                  <a:pt x="95675" y="24515"/>
                </a:lnTo>
                <a:lnTo>
                  <a:pt x="99751" y="28803"/>
                </a:lnTo>
                <a:lnTo>
                  <a:pt x="101682" y="35268"/>
                </a:lnTo>
                <a:lnTo>
                  <a:pt x="102111" y="43099"/>
                </a:lnTo>
                <a:lnTo>
                  <a:pt x="102111" y="133509"/>
                </a:lnTo>
                <a:lnTo>
                  <a:pt x="101253" y="140198"/>
                </a:lnTo>
                <a:lnTo>
                  <a:pt x="99536" y="142897"/>
                </a:lnTo>
                <a:lnTo>
                  <a:pt x="97177" y="146887"/>
                </a:lnTo>
                <a:lnTo>
                  <a:pt x="92886" y="149262"/>
                </a:lnTo>
                <a:lnTo>
                  <a:pt x="87309" y="150017"/>
                </a:lnTo>
                <a:lnTo>
                  <a:pt x="87309" y="155844"/>
                </a:lnTo>
                <a:lnTo>
                  <a:pt x="164107" y="155844"/>
                </a:lnTo>
                <a:lnTo>
                  <a:pt x="164107" y="150017"/>
                </a:lnTo>
                <a:lnTo>
                  <a:pt x="157457" y="149262"/>
                </a:lnTo>
                <a:lnTo>
                  <a:pt x="152952" y="147455"/>
                </a:lnTo>
                <a:lnTo>
                  <a:pt x="151021" y="144596"/>
                </a:lnTo>
                <a:lnTo>
                  <a:pt x="148876" y="141736"/>
                </a:lnTo>
                <a:lnTo>
                  <a:pt x="147803" y="134480"/>
                </a:lnTo>
                <a:lnTo>
                  <a:pt x="147803" y="63923"/>
                </a:lnTo>
                <a:lnTo>
                  <a:pt x="147594" y="50353"/>
                </a:lnTo>
                <a:lnTo>
                  <a:pt x="146740" y="37246"/>
                </a:lnTo>
                <a:lnTo>
                  <a:pt x="145229" y="28483"/>
                </a:lnTo>
                <a:lnTo>
                  <a:pt x="143084" y="20397"/>
                </a:lnTo>
                <a:lnTo>
                  <a:pt x="138579" y="13612"/>
                </a:lnTo>
                <a:lnTo>
                  <a:pt x="132143" y="8171"/>
                </a:lnTo>
                <a:lnTo>
                  <a:pt x="120815" y="1954"/>
                </a:lnTo>
                <a:lnTo>
                  <a:pt x="107474" y="0"/>
                </a:lnTo>
                <a:lnTo>
                  <a:pt x="99322" y="0"/>
                </a:lnTo>
                <a:lnTo>
                  <a:pt x="91599" y="1920"/>
                </a:lnTo>
                <a:lnTo>
                  <a:pt x="84520" y="5739"/>
                </a:lnTo>
                <a:lnTo>
                  <a:pt x="71996" y="14398"/>
                </a:lnTo>
                <a:lnTo>
                  <a:pt x="61996" y="24110"/>
                </a:lnTo>
                <a:lnTo>
                  <a:pt x="61996" y="4523"/>
                </a:lnTo>
                <a:lnTo>
                  <a:pt x="0" y="4523"/>
                </a:lnTo>
                <a:lnTo>
                  <a:pt x="0" y="10518"/>
                </a:lnTo>
                <a:lnTo>
                  <a:pt x="6650" y="11372"/>
                </a:lnTo>
                <a:lnTo>
                  <a:pt x="11155" y="13207"/>
                </a:lnTo>
                <a:lnTo>
                  <a:pt x="13300" y="16023"/>
                </a:lnTo>
                <a:lnTo>
                  <a:pt x="15445" y="18818"/>
                </a:lnTo>
                <a:lnTo>
                  <a:pt x="16517" y="25944"/>
                </a:lnTo>
                <a:lnTo>
                  <a:pt x="16517" y="134480"/>
                </a:lnTo>
                <a:lnTo>
                  <a:pt x="15445" y="141493"/>
                </a:lnTo>
                <a:lnTo>
                  <a:pt x="13729" y="143868"/>
                </a:lnTo>
                <a:lnTo>
                  <a:pt x="10940" y="147320"/>
                </a:lnTo>
                <a:lnTo>
                  <a:pt x="6435" y="149371"/>
                </a:lnTo>
                <a:lnTo>
                  <a:pt x="0" y="150017"/>
                </a:lnTo>
                <a:lnTo>
                  <a:pt x="0" y="155844"/>
                </a:lnTo>
                <a:lnTo>
                  <a:pt x="77012" y="15584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5832" y="6489138"/>
            <a:ext cx="198194" cy="219448"/>
          </a:xfrm>
          <a:custGeom>
            <a:avLst/>
            <a:gdLst/>
            <a:ahLst/>
            <a:cxnLst/>
            <a:rect l="l" t="t" r="r" b="b"/>
            <a:pathLst>
              <a:path w="198194" h="219448">
                <a:moveTo>
                  <a:pt x="198194" y="0"/>
                </a:moveTo>
                <a:lnTo>
                  <a:pt x="0" y="0"/>
                </a:lnTo>
                <a:lnTo>
                  <a:pt x="0" y="59400"/>
                </a:lnTo>
                <a:lnTo>
                  <a:pt x="6178" y="59400"/>
                </a:lnTo>
                <a:lnTo>
                  <a:pt x="6854" y="55545"/>
                </a:lnTo>
                <a:lnTo>
                  <a:pt x="10648" y="42267"/>
                </a:lnTo>
                <a:lnTo>
                  <a:pt x="16392" y="31091"/>
                </a:lnTo>
                <a:lnTo>
                  <a:pt x="24090" y="22019"/>
                </a:lnTo>
                <a:lnTo>
                  <a:pt x="29796" y="17956"/>
                </a:lnTo>
                <a:lnTo>
                  <a:pt x="41392" y="13960"/>
                </a:lnTo>
                <a:lnTo>
                  <a:pt x="56461" y="12631"/>
                </a:lnTo>
                <a:lnTo>
                  <a:pt x="72400" y="12631"/>
                </a:lnTo>
                <a:lnTo>
                  <a:pt x="72400" y="192905"/>
                </a:lnTo>
                <a:lnTo>
                  <a:pt x="71821" y="199703"/>
                </a:lnTo>
                <a:lnTo>
                  <a:pt x="70619" y="202291"/>
                </a:lnTo>
                <a:lnTo>
                  <a:pt x="68989" y="205961"/>
                </a:lnTo>
                <a:lnTo>
                  <a:pt x="66779" y="208549"/>
                </a:lnTo>
                <a:lnTo>
                  <a:pt x="63948" y="210060"/>
                </a:lnTo>
                <a:lnTo>
                  <a:pt x="60043" y="212325"/>
                </a:lnTo>
                <a:lnTo>
                  <a:pt x="54895" y="213458"/>
                </a:lnTo>
                <a:lnTo>
                  <a:pt x="41166" y="213458"/>
                </a:lnTo>
                <a:lnTo>
                  <a:pt x="41166" y="219448"/>
                </a:lnTo>
                <a:lnTo>
                  <a:pt x="156684" y="219448"/>
                </a:lnTo>
                <a:lnTo>
                  <a:pt x="156684" y="213458"/>
                </a:lnTo>
                <a:lnTo>
                  <a:pt x="143084" y="213458"/>
                </a:lnTo>
                <a:lnTo>
                  <a:pt x="138129" y="212407"/>
                </a:lnTo>
                <a:lnTo>
                  <a:pt x="130856" y="208199"/>
                </a:lnTo>
                <a:lnTo>
                  <a:pt x="125922" y="200134"/>
                </a:lnTo>
                <a:lnTo>
                  <a:pt x="125300" y="193121"/>
                </a:lnTo>
                <a:lnTo>
                  <a:pt x="125300" y="12631"/>
                </a:lnTo>
                <a:lnTo>
                  <a:pt x="152029" y="12631"/>
                </a:lnTo>
                <a:lnTo>
                  <a:pt x="159237" y="13591"/>
                </a:lnTo>
                <a:lnTo>
                  <a:pt x="170735" y="19095"/>
                </a:lnTo>
                <a:lnTo>
                  <a:pt x="176549" y="23875"/>
                </a:lnTo>
                <a:lnTo>
                  <a:pt x="180775" y="29849"/>
                </a:lnTo>
                <a:lnTo>
                  <a:pt x="187981" y="44791"/>
                </a:lnTo>
                <a:lnTo>
                  <a:pt x="192338" y="59400"/>
                </a:lnTo>
                <a:lnTo>
                  <a:pt x="198194" y="59400"/>
                </a:lnTo>
                <a:lnTo>
                  <a:pt x="198194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9389" y="6552741"/>
            <a:ext cx="130663" cy="155844"/>
          </a:xfrm>
          <a:custGeom>
            <a:avLst/>
            <a:gdLst/>
            <a:ahLst/>
            <a:cxnLst/>
            <a:rect l="l" t="t" r="r" b="b"/>
            <a:pathLst>
              <a:path w="130663" h="155844">
                <a:moveTo>
                  <a:pt x="87093" y="8815"/>
                </a:moveTo>
                <a:lnTo>
                  <a:pt x="79503" y="15781"/>
                </a:lnTo>
                <a:lnTo>
                  <a:pt x="71188" y="25788"/>
                </a:lnTo>
                <a:lnTo>
                  <a:pt x="62146" y="38832"/>
                </a:lnTo>
                <a:lnTo>
                  <a:pt x="62146" y="4523"/>
                </a:lnTo>
                <a:lnTo>
                  <a:pt x="0" y="4523"/>
                </a:lnTo>
                <a:lnTo>
                  <a:pt x="0" y="10518"/>
                </a:lnTo>
                <a:lnTo>
                  <a:pt x="5212" y="11052"/>
                </a:lnTo>
                <a:lnTo>
                  <a:pt x="8838" y="12033"/>
                </a:lnTo>
                <a:lnTo>
                  <a:pt x="10897" y="13420"/>
                </a:lnTo>
                <a:lnTo>
                  <a:pt x="14544" y="17047"/>
                </a:lnTo>
                <a:lnTo>
                  <a:pt x="15617" y="20056"/>
                </a:lnTo>
                <a:lnTo>
                  <a:pt x="16496" y="22445"/>
                </a:lnTo>
                <a:lnTo>
                  <a:pt x="16925" y="27929"/>
                </a:lnTo>
                <a:lnTo>
                  <a:pt x="16925" y="133403"/>
                </a:lnTo>
                <a:lnTo>
                  <a:pt x="15745" y="141521"/>
                </a:lnTo>
                <a:lnTo>
                  <a:pt x="11090" y="147670"/>
                </a:lnTo>
                <a:lnTo>
                  <a:pt x="6607" y="149477"/>
                </a:lnTo>
                <a:lnTo>
                  <a:pt x="0" y="150017"/>
                </a:lnTo>
                <a:lnTo>
                  <a:pt x="0" y="155844"/>
                </a:lnTo>
                <a:lnTo>
                  <a:pt x="82160" y="155844"/>
                </a:lnTo>
                <a:lnTo>
                  <a:pt x="82160" y="150017"/>
                </a:lnTo>
                <a:lnTo>
                  <a:pt x="76090" y="149693"/>
                </a:lnTo>
                <a:lnTo>
                  <a:pt x="71778" y="148856"/>
                </a:lnTo>
                <a:lnTo>
                  <a:pt x="69225" y="147508"/>
                </a:lnTo>
                <a:lnTo>
                  <a:pt x="64763" y="144028"/>
                </a:lnTo>
                <a:lnTo>
                  <a:pt x="63454" y="141116"/>
                </a:lnTo>
                <a:lnTo>
                  <a:pt x="62704" y="139389"/>
                </a:lnTo>
                <a:lnTo>
                  <a:pt x="62317" y="135451"/>
                </a:lnTo>
                <a:lnTo>
                  <a:pt x="62317" y="129302"/>
                </a:lnTo>
                <a:lnTo>
                  <a:pt x="62146" y="120240"/>
                </a:lnTo>
                <a:lnTo>
                  <a:pt x="62146" y="85451"/>
                </a:lnTo>
                <a:lnTo>
                  <a:pt x="62539" y="75289"/>
                </a:lnTo>
                <a:lnTo>
                  <a:pt x="64263" y="62627"/>
                </a:lnTo>
                <a:lnTo>
                  <a:pt x="67359" y="50823"/>
                </a:lnTo>
                <a:lnTo>
                  <a:pt x="69632" y="44016"/>
                </a:lnTo>
                <a:lnTo>
                  <a:pt x="73000" y="38789"/>
                </a:lnTo>
                <a:lnTo>
                  <a:pt x="77441" y="35119"/>
                </a:lnTo>
                <a:lnTo>
                  <a:pt x="80273" y="32751"/>
                </a:lnTo>
                <a:lnTo>
                  <a:pt x="83254" y="31556"/>
                </a:lnTo>
                <a:lnTo>
                  <a:pt x="86408" y="31556"/>
                </a:lnTo>
                <a:lnTo>
                  <a:pt x="90141" y="32516"/>
                </a:lnTo>
                <a:lnTo>
                  <a:pt x="93401" y="35012"/>
                </a:lnTo>
                <a:lnTo>
                  <a:pt x="97627" y="38682"/>
                </a:lnTo>
                <a:lnTo>
                  <a:pt x="101853" y="42352"/>
                </a:lnTo>
                <a:lnTo>
                  <a:pt x="106852" y="44187"/>
                </a:lnTo>
                <a:lnTo>
                  <a:pt x="117578" y="44187"/>
                </a:lnTo>
                <a:lnTo>
                  <a:pt x="121846" y="42181"/>
                </a:lnTo>
                <a:lnTo>
                  <a:pt x="125365" y="38191"/>
                </a:lnTo>
                <a:lnTo>
                  <a:pt x="128904" y="34202"/>
                </a:lnTo>
                <a:lnTo>
                  <a:pt x="130663" y="28590"/>
                </a:lnTo>
                <a:lnTo>
                  <a:pt x="130663" y="14551"/>
                </a:lnTo>
                <a:lnTo>
                  <a:pt x="128840" y="9302"/>
                </a:lnTo>
                <a:lnTo>
                  <a:pt x="125214" y="5590"/>
                </a:lnTo>
                <a:lnTo>
                  <a:pt x="121568" y="1856"/>
                </a:lnTo>
                <a:lnTo>
                  <a:pt x="116719" y="0"/>
                </a:lnTo>
                <a:lnTo>
                  <a:pt x="103591" y="0"/>
                </a:lnTo>
                <a:lnTo>
                  <a:pt x="96276" y="2560"/>
                </a:lnTo>
                <a:lnTo>
                  <a:pt x="88682" y="7681"/>
                </a:lnTo>
                <a:lnTo>
                  <a:pt x="87093" y="881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7554" y="6552741"/>
            <a:ext cx="143105" cy="157946"/>
          </a:xfrm>
          <a:custGeom>
            <a:avLst/>
            <a:gdLst/>
            <a:ahLst/>
            <a:cxnLst/>
            <a:rect l="l" t="t" r="r" b="b"/>
            <a:pathLst>
              <a:path w="143105" h="157946">
                <a:moveTo>
                  <a:pt x="137528" y="143113"/>
                </a:moveTo>
                <a:lnTo>
                  <a:pt x="143105" y="135129"/>
                </a:lnTo>
                <a:lnTo>
                  <a:pt x="138171" y="131243"/>
                </a:lnTo>
                <a:lnTo>
                  <a:pt x="135168" y="135235"/>
                </a:lnTo>
                <a:lnTo>
                  <a:pt x="132379" y="137232"/>
                </a:lnTo>
                <a:lnTo>
                  <a:pt x="129591" y="137232"/>
                </a:lnTo>
                <a:lnTo>
                  <a:pt x="126802" y="136801"/>
                </a:lnTo>
                <a:lnTo>
                  <a:pt x="123799" y="133752"/>
                </a:lnTo>
                <a:lnTo>
                  <a:pt x="122726" y="130191"/>
                </a:lnTo>
                <a:lnTo>
                  <a:pt x="122511" y="125849"/>
                </a:lnTo>
                <a:lnTo>
                  <a:pt x="122421" y="51604"/>
                </a:lnTo>
                <a:lnTo>
                  <a:pt x="121647" y="37386"/>
                </a:lnTo>
                <a:lnTo>
                  <a:pt x="120152" y="28974"/>
                </a:lnTo>
                <a:lnTo>
                  <a:pt x="114162" y="18560"/>
                </a:lnTo>
                <a:lnTo>
                  <a:pt x="103848" y="9131"/>
                </a:lnTo>
                <a:lnTo>
                  <a:pt x="95963" y="4673"/>
                </a:lnTo>
                <a:lnTo>
                  <a:pt x="83949" y="1169"/>
                </a:lnTo>
                <a:lnTo>
                  <a:pt x="69525" y="0"/>
                </a:lnTo>
                <a:lnTo>
                  <a:pt x="59982" y="414"/>
                </a:lnTo>
                <a:lnTo>
                  <a:pt x="47382" y="2280"/>
                </a:lnTo>
                <a:lnTo>
                  <a:pt x="35138" y="5654"/>
                </a:lnTo>
                <a:lnTo>
                  <a:pt x="29734" y="7710"/>
                </a:lnTo>
                <a:lnTo>
                  <a:pt x="18234" y="13964"/>
                </a:lnTo>
                <a:lnTo>
                  <a:pt x="9267" y="21933"/>
                </a:lnTo>
                <a:lnTo>
                  <a:pt x="3089" y="28996"/>
                </a:lnTo>
                <a:lnTo>
                  <a:pt x="0" y="36399"/>
                </a:lnTo>
                <a:lnTo>
                  <a:pt x="0" y="49670"/>
                </a:lnTo>
                <a:lnTo>
                  <a:pt x="2295" y="54471"/>
                </a:lnTo>
                <a:lnTo>
                  <a:pt x="6907" y="58589"/>
                </a:lnTo>
                <a:lnTo>
                  <a:pt x="11519" y="62686"/>
                </a:lnTo>
                <a:lnTo>
                  <a:pt x="17247" y="64734"/>
                </a:lnTo>
                <a:lnTo>
                  <a:pt x="30461" y="64734"/>
                </a:lnTo>
                <a:lnTo>
                  <a:pt x="35653" y="62878"/>
                </a:lnTo>
                <a:lnTo>
                  <a:pt x="39707" y="59144"/>
                </a:lnTo>
                <a:lnTo>
                  <a:pt x="43568" y="55431"/>
                </a:lnTo>
                <a:lnTo>
                  <a:pt x="45499" y="50929"/>
                </a:lnTo>
                <a:lnTo>
                  <a:pt x="45499" y="41328"/>
                </a:lnTo>
                <a:lnTo>
                  <a:pt x="43568" y="36847"/>
                </a:lnTo>
                <a:lnTo>
                  <a:pt x="39278" y="32196"/>
                </a:lnTo>
                <a:lnTo>
                  <a:pt x="36339" y="28846"/>
                </a:lnTo>
                <a:lnTo>
                  <a:pt x="34816" y="26051"/>
                </a:lnTo>
                <a:lnTo>
                  <a:pt x="34816" y="21186"/>
                </a:lnTo>
                <a:lnTo>
                  <a:pt x="36210" y="18925"/>
                </a:lnTo>
                <a:lnTo>
                  <a:pt x="39042" y="16983"/>
                </a:lnTo>
                <a:lnTo>
                  <a:pt x="43568" y="13868"/>
                </a:lnTo>
                <a:lnTo>
                  <a:pt x="49360" y="12289"/>
                </a:lnTo>
                <a:lnTo>
                  <a:pt x="60730" y="12289"/>
                </a:lnTo>
                <a:lnTo>
                  <a:pt x="64591" y="13399"/>
                </a:lnTo>
                <a:lnTo>
                  <a:pt x="68238" y="15618"/>
                </a:lnTo>
                <a:lnTo>
                  <a:pt x="71670" y="17815"/>
                </a:lnTo>
                <a:lnTo>
                  <a:pt x="74030" y="20418"/>
                </a:lnTo>
                <a:lnTo>
                  <a:pt x="75317" y="23384"/>
                </a:lnTo>
                <a:lnTo>
                  <a:pt x="76390" y="26350"/>
                </a:lnTo>
                <a:lnTo>
                  <a:pt x="77033" y="33540"/>
                </a:lnTo>
                <a:lnTo>
                  <a:pt x="77033" y="60189"/>
                </a:lnTo>
                <a:lnTo>
                  <a:pt x="62613" y="66952"/>
                </a:lnTo>
                <a:lnTo>
                  <a:pt x="48406" y="74018"/>
                </a:lnTo>
                <a:lnTo>
                  <a:pt x="43568" y="101466"/>
                </a:lnTo>
                <a:lnTo>
                  <a:pt x="47859" y="95639"/>
                </a:lnTo>
                <a:lnTo>
                  <a:pt x="55400" y="87059"/>
                </a:lnTo>
                <a:lnTo>
                  <a:pt x="65100" y="78876"/>
                </a:lnTo>
                <a:lnTo>
                  <a:pt x="77033" y="71049"/>
                </a:lnTo>
                <a:lnTo>
                  <a:pt x="77033" y="121695"/>
                </a:lnTo>
                <a:lnTo>
                  <a:pt x="69954" y="127738"/>
                </a:lnTo>
                <a:lnTo>
                  <a:pt x="63733" y="130759"/>
                </a:lnTo>
                <a:lnTo>
                  <a:pt x="53436" y="130759"/>
                </a:lnTo>
                <a:lnTo>
                  <a:pt x="49575" y="129302"/>
                </a:lnTo>
                <a:lnTo>
                  <a:pt x="52830" y="150750"/>
                </a:lnTo>
                <a:lnTo>
                  <a:pt x="64651" y="143408"/>
                </a:lnTo>
                <a:lnTo>
                  <a:pt x="77033" y="133509"/>
                </a:lnTo>
                <a:lnTo>
                  <a:pt x="78106" y="141709"/>
                </a:lnTo>
                <a:lnTo>
                  <a:pt x="81109" y="147832"/>
                </a:lnTo>
                <a:lnTo>
                  <a:pt x="86043" y="151878"/>
                </a:lnTo>
                <a:lnTo>
                  <a:pt x="90977" y="155923"/>
                </a:lnTo>
                <a:lnTo>
                  <a:pt x="97627" y="157946"/>
                </a:lnTo>
                <a:lnTo>
                  <a:pt x="113716" y="157946"/>
                </a:lnTo>
                <a:lnTo>
                  <a:pt x="120366" y="156138"/>
                </a:lnTo>
                <a:lnTo>
                  <a:pt x="126158" y="152524"/>
                </a:lnTo>
                <a:lnTo>
                  <a:pt x="131950" y="148910"/>
                </a:lnTo>
                <a:lnTo>
                  <a:pt x="137528" y="14311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4444" y="6626760"/>
            <a:ext cx="55940" cy="83927"/>
          </a:xfrm>
          <a:custGeom>
            <a:avLst/>
            <a:gdLst/>
            <a:ahLst/>
            <a:cxnLst/>
            <a:rect l="l" t="t" r="r" b="b"/>
            <a:pathLst>
              <a:path w="55940" h="83927">
                <a:moveTo>
                  <a:pt x="14973" y="22997"/>
                </a:moveTo>
                <a:lnTo>
                  <a:pt x="8088" y="30579"/>
                </a:lnTo>
                <a:lnTo>
                  <a:pt x="2023" y="41895"/>
                </a:lnTo>
                <a:lnTo>
                  <a:pt x="0" y="54150"/>
                </a:lnTo>
                <a:lnTo>
                  <a:pt x="0" y="62674"/>
                </a:lnTo>
                <a:lnTo>
                  <a:pt x="2874" y="69766"/>
                </a:lnTo>
                <a:lnTo>
                  <a:pt x="8623" y="75431"/>
                </a:lnTo>
                <a:lnTo>
                  <a:pt x="14372" y="81095"/>
                </a:lnTo>
                <a:lnTo>
                  <a:pt x="21602" y="83927"/>
                </a:lnTo>
                <a:lnTo>
                  <a:pt x="30268" y="83927"/>
                </a:lnTo>
                <a:lnTo>
                  <a:pt x="34075" y="83749"/>
                </a:lnTo>
                <a:lnTo>
                  <a:pt x="44704" y="81517"/>
                </a:lnTo>
                <a:lnTo>
                  <a:pt x="55940" y="76731"/>
                </a:lnTo>
                <a:lnTo>
                  <a:pt x="52685" y="55283"/>
                </a:lnTo>
                <a:lnTo>
                  <a:pt x="49897" y="52370"/>
                </a:lnTo>
                <a:lnTo>
                  <a:pt x="46464" y="48594"/>
                </a:lnTo>
                <a:lnTo>
                  <a:pt x="44534" y="44224"/>
                </a:lnTo>
                <a:lnTo>
                  <a:pt x="44534" y="33328"/>
                </a:lnTo>
                <a:lnTo>
                  <a:pt x="46679" y="27447"/>
                </a:lnTo>
                <a:lnTo>
                  <a:pt x="51517" y="0"/>
                </a:lnTo>
                <a:lnTo>
                  <a:pt x="39338" y="6540"/>
                </a:lnTo>
                <a:lnTo>
                  <a:pt x="29187" y="12554"/>
                </a:lnTo>
                <a:lnTo>
                  <a:pt x="21065" y="18040"/>
                </a:lnTo>
                <a:lnTo>
                  <a:pt x="14973" y="2299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2541" y="6552741"/>
            <a:ext cx="164107" cy="155844"/>
          </a:xfrm>
          <a:custGeom>
            <a:avLst/>
            <a:gdLst/>
            <a:ahLst/>
            <a:cxnLst/>
            <a:rect l="l" t="t" r="r" b="b"/>
            <a:pathLst>
              <a:path w="164107" h="155844">
                <a:moveTo>
                  <a:pt x="77012" y="155844"/>
                </a:moveTo>
                <a:lnTo>
                  <a:pt x="77012" y="150017"/>
                </a:lnTo>
                <a:lnTo>
                  <a:pt x="71220" y="149262"/>
                </a:lnTo>
                <a:lnTo>
                  <a:pt x="67359" y="147374"/>
                </a:lnTo>
                <a:lnTo>
                  <a:pt x="65213" y="144352"/>
                </a:lnTo>
                <a:lnTo>
                  <a:pt x="63068" y="141331"/>
                </a:lnTo>
                <a:lnTo>
                  <a:pt x="61996" y="134158"/>
                </a:lnTo>
                <a:lnTo>
                  <a:pt x="61996" y="41755"/>
                </a:lnTo>
                <a:lnTo>
                  <a:pt x="67442" y="33850"/>
                </a:lnTo>
                <a:lnTo>
                  <a:pt x="77428" y="24848"/>
                </a:lnTo>
                <a:lnTo>
                  <a:pt x="87952" y="21848"/>
                </a:lnTo>
                <a:lnTo>
                  <a:pt x="90741" y="21848"/>
                </a:lnTo>
                <a:lnTo>
                  <a:pt x="93315" y="22744"/>
                </a:lnTo>
                <a:lnTo>
                  <a:pt x="95675" y="24515"/>
                </a:lnTo>
                <a:lnTo>
                  <a:pt x="99751" y="28803"/>
                </a:lnTo>
                <a:lnTo>
                  <a:pt x="100609" y="32047"/>
                </a:lnTo>
                <a:lnTo>
                  <a:pt x="101682" y="35268"/>
                </a:lnTo>
                <a:lnTo>
                  <a:pt x="102111" y="43099"/>
                </a:lnTo>
                <a:lnTo>
                  <a:pt x="102111" y="133509"/>
                </a:lnTo>
                <a:lnTo>
                  <a:pt x="101253" y="140198"/>
                </a:lnTo>
                <a:lnTo>
                  <a:pt x="99536" y="142897"/>
                </a:lnTo>
                <a:lnTo>
                  <a:pt x="97177" y="146887"/>
                </a:lnTo>
                <a:lnTo>
                  <a:pt x="92886" y="149262"/>
                </a:lnTo>
                <a:lnTo>
                  <a:pt x="87309" y="150017"/>
                </a:lnTo>
                <a:lnTo>
                  <a:pt x="87309" y="155844"/>
                </a:lnTo>
                <a:lnTo>
                  <a:pt x="164107" y="155844"/>
                </a:lnTo>
                <a:lnTo>
                  <a:pt x="164107" y="150017"/>
                </a:lnTo>
                <a:lnTo>
                  <a:pt x="157457" y="149262"/>
                </a:lnTo>
                <a:lnTo>
                  <a:pt x="152952" y="147455"/>
                </a:lnTo>
                <a:lnTo>
                  <a:pt x="150807" y="144596"/>
                </a:lnTo>
                <a:lnTo>
                  <a:pt x="148876" y="141736"/>
                </a:lnTo>
                <a:lnTo>
                  <a:pt x="147803" y="134480"/>
                </a:lnTo>
                <a:lnTo>
                  <a:pt x="147803" y="63923"/>
                </a:lnTo>
                <a:lnTo>
                  <a:pt x="147594" y="50353"/>
                </a:lnTo>
                <a:lnTo>
                  <a:pt x="146740" y="37246"/>
                </a:lnTo>
                <a:lnTo>
                  <a:pt x="145229" y="28483"/>
                </a:lnTo>
                <a:lnTo>
                  <a:pt x="142869" y="20397"/>
                </a:lnTo>
                <a:lnTo>
                  <a:pt x="138579" y="13612"/>
                </a:lnTo>
                <a:lnTo>
                  <a:pt x="132143" y="8171"/>
                </a:lnTo>
                <a:lnTo>
                  <a:pt x="120815" y="1954"/>
                </a:lnTo>
                <a:lnTo>
                  <a:pt x="107474" y="0"/>
                </a:lnTo>
                <a:lnTo>
                  <a:pt x="99322" y="0"/>
                </a:lnTo>
                <a:lnTo>
                  <a:pt x="91599" y="1920"/>
                </a:lnTo>
                <a:lnTo>
                  <a:pt x="84520" y="5739"/>
                </a:lnTo>
                <a:lnTo>
                  <a:pt x="81750" y="7301"/>
                </a:lnTo>
                <a:lnTo>
                  <a:pt x="71996" y="14398"/>
                </a:lnTo>
                <a:lnTo>
                  <a:pt x="61996" y="24110"/>
                </a:lnTo>
                <a:lnTo>
                  <a:pt x="61996" y="4523"/>
                </a:lnTo>
                <a:lnTo>
                  <a:pt x="0" y="4523"/>
                </a:lnTo>
                <a:lnTo>
                  <a:pt x="0" y="10518"/>
                </a:lnTo>
                <a:lnTo>
                  <a:pt x="6650" y="11372"/>
                </a:lnTo>
                <a:lnTo>
                  <a:pt x="11155" y="13207"/>
                </a:lnTo>
                <a:lnTo>
                  <a:pt x="13300" y="16023"/>
                </a:lnTo>
                <a:lnTo>
                  <a:pt x="15445" y="18818"/>
                </a:lnTo>
                <a:lnTo>
                  <a:pt x="16517" y="25944"/>
                </a:lnTo>
                <a:lnTo>
                  <a:pt x="16517" y="134480"/>
                </a:lnTo>
                <a:lnTo>
                  <a:pt x="15445" y="141493"/>
                </a:lnTo>
                <a:lnTo>
                  <a:pt x="13729" y="143868"/>
                </a:lnTo>
                <a:lnTo>
                  <a:pt x="10940" y="147320"/>
                </a:lnTo>
                <a:lnTo>
                  <a:pt x="6435" y="149371"/>
                </a:lnTo>
                <a:lnTo>
                  <a:pt x="0" y="150017"/>
                </a:lnTo>
                <a:lnTo>
                  <a:pt x="0" y="155844"/>
                </a:lnTo>
                <a:lnTo>
                  <a:pt x="77012" y="15584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55180" y="6552741"/>
            <a:ext cx="104685" cy="160374"/>
          </a:xfrm>
          <a:custGeom>
            <a:avLst/>
            <a:gdLst/>
            <a:ahLst/>
            <a:cxnLst/>
            <a:rect l="l" t="t" r="r" b="b"/>
            <a:pathLst>
              <a:path w="104685" h="160374">
                <a:moveTo>
                  <a:pt x="104685" y="110530"/>
                </a:moveTo>
                <a:lnTo>
                  <a:pt x="102617" y="96839"/>
                </a:lnTo>
                <a:lnTo>
                  <a:pt x="96962" y="85366"/>
                </a:lnTo>
                <a:lnTo>
                  <a:pt x="95605" y="83445"/>
                </a:lnTo>
                <a:lnTo>
                  <a:pt x="88680" y="75869"/>
                </a:lnTo>
                <a:lnTo>
                  <a:pt x="78680" y="67393"/>
                </a:lnTo>
                <a:lnTo>
                  <a:pt x="65642" y="58013"/>
                </a:lnTo>
                <a:lnTo>
                  <a:pt x="52406" y="48853"/>
                </a:lnTo>
                <a:lnTo>
                  <a:pt x="42211" y="40949"/>
                </a:lnTo>
                <a:lnTo>
                  <a:pt x="36468" y="35268"/>
                </a:lnTo>
                <a:lnTo>
                  <a:pt x="34323" y="32580"/>
                </a:lnTo>
                <a:lnTo>
                  <a:pt x="33250" y="29764"/>
                </a:lnTo>
                <a:lnTo>
                  <a:pt x="33250" y="22979"/>
                </a:lnTo>
                <a:lnTo>
                  <a:pt x="34752" y="19544"/>
                </a:lnTo>
                <a:lnTo>
                  <a:pt x="37969" y="16578"/>
                </a:lnTo>
                <a:lnTo>
                  <a:pt x="40973" y="13612"/>
                </a:lnTo>
                <a:lnTo>
                  <a:pt x="44834" y="12140"/>
                </a:lnTo>
                <a:lnTo>
                  <a:pt x="56418" y="12140"/>
                </a:lnTo>
                <a:lnTo>
                  <a:pt x="63497" y="14935"/>
                </a:lnTo>
                <a:lnTo>
                  <a:pt x="70576" y="20546"/>
                </a:lnTo>
                <a:lnTo>
                  <a:pt x="77383" y="27524"/>
                </a:lnTo>
                <a:lnTo>
                  <a:pt x="84350" y="38075"/>
                </a:lnTo>
                <a:lnTo>
                  <a:pt x="91170" y="51953"/>
                </a:lnTo>
                <a:lnTo>
                  <a:pt x="96748" y="51953"/>
                </a:lnTo>
                <a:lnTo>
                  <a:pt x="94173" y="320"/>
                </a:lnTo>
                <a:lnTo>
                  <a:pt x="88596" y="320"/>
                </a:lnTo>
                <a:lnTo>
                  <a:pt x="86022" y="4096"/>
                </a:lnTo>
                <a:lnTo>
                  <a:pt x="81731" y="8001"/>
                </a:lnTo>
                <a:lnTo>
                  <a:pt x="78299" y="8406"/>
                </a:lnTo>
                <a:lnTo>
                  <a:pt x="74009" y="7595"/>
                </a:lnTo>
                <a:lnTo>
                  <a:pt x="71005" y="5974"/>
                </a:lnTo>
                <a:lnTo>
                  <a:pt x="63497" y="1984"/>
                </a:lnTo>
                <a:lnTo>
                  <a:pt x="55345" y="0"/>
                </a:lnTo>
                <a:lnTo>
                  <a:pt x="47194" y="0"/>
                </a:lnTo>
                <a:lnTo>
                  <a:pt x="33378" y="1511"/>
                </a:lnTo>
                <a:lnTo>
                  <a:pt x="21539" y="6231"/>
                </a:lnTo>
                <a:lnTo>
                  <a:pt x="12227" y="14167"/>
                </a:lnTo>
                <a:lnTo>
                  <a:pt x="6863" y="21471"/>
                </a:lnTo>
                <a:lnTo>
                  <a:pt x="1715" y="33162"/>
                </a:lnTo>
                <a:lnTo>
                  <a:pt x="0" y="45787"/>
                </a:lnTo>
                <a:lnTo>
                  <a:pt x="376" y="51651"/>
                </a:lnTo>
                <a:lnTo>
                  <a:pt x="3801" y="63829"/>
                </a:lnTo>
                <a:lnTo>
                  <a:pt x="10725" y="75082"/>
                </a:lnTo>
                <a:lnTo>
                  <a:pt x="19087" y="83335"/>
                </a:lnTo>
                <a:lnTo>
                  <a:pt x="29369" y="91563"/>
                </a:lnTo>
                <a:lnTo>
                  <a:pt x="42903" y="101304"/>
                </a:lnTo>
                <a:lnTo>
                  <a:pt x="45761" y="103247"/>
                </a:lnTo>
                <a:lnTo>
                  <a:pt x="57824" y="112068"/>
                </a:lnTo>
                <a:lnTo>
                  <a:pt x="64784" y="118459"/>
                </a:lnTo>
                <a:lnTo>
                  <a:pt x="68002" y="122235"/>
                </a:lnTo>
                <a:lnTo>
                  <a:pt x="69718" y="126714"/>
                </a:lnTo>
                <a:lnTo>
                  <a:pt x="69718" y="136424"/>
                </a:lnTo>
                <a:lnTo>
                  <a:pt x="68002" y="140279"/>
                </a:lnTo>
                <a:lnTo>
                  <a:pt x="64784" y="143463"/>
                </a:lnTo>
                <a:lnTo>
                  <a:pt x="61352" y="146644"/>
                </a:lnTo>
                <a:lnTo>
                  <a:pt x="57062" y="148236"/>
                </a:lnTo>
                <a:lnTo>
                  <a:pt x="50984" y="148217"/>
                </a:lnTo>
                <a:lnTo>
                  <a:pt x="39695" y="145342"/>
                </a:lnTo>
                <a:lnTo>
                  <a:pt x="27672" y="137555"/>
                </a:lnTo>
                <a:lnTo>
                  <a:pt x="19968" y="129425"/>
                </a:lnTo>
                <a:lnTo>
                  <a:pt x="13190" y="118678"/>
                </a:lnTo>
                <a:lnTo>
                  <a:pt x="7722" y="105512"/>
                </a:lnTo>
                <a:lnTo>
                  <a:pt x="2145" y="105512"/>
                </a:lnTo>
                <a:lnTo>
                  <a:pt x="4719" y="159889"/>
                </a:lnTo>
                <a:lnTo>
                  <a:pt x="10082" y="159889"/>
                </a:lnTo>
                <a:lnTo>
                  <a:pt x="12442" y="154493"/>
                </a:lnTo>
                <a:lnTo>
                  <a:pt x="15445" y="151797"/>
                </a:lnTo>
                <a:lnTo>
                  <a:pt x="19092" y="151797"/>
                </a:lnTo>
                <a:lnTo>
                  <a:pt x="22524" y="152390"/>
                </a:lnTo>
                <a:lnTo>
                  <a:pt x="25742" y="153578"/>
                </a:lnTo>
                <a:lnTo>
                  <a:pt x="31143" y="155488"/>
                </a:lnTo>
                <a:lnTo>
                  <a:pt x="44351" y="159152"/>
                </a:lnTo>
                <a:lnTo>
                  <a:pt x="54916" y="160374"/>
                </a:lnTo>
                <a:lnTo>
                  <a:pt x="55897" y="160366"/>
                </a:lnTo>
                <a:lnTo>
                  <a:pt x="68697" y="158639"/>
                </a:lnTo>
                <a:lnTo>
                  <a:pt x="80444" y="153900"/>
                </a:lnTo>
                <a:lnTo>
                  <a:pt x="90756" y="145882"/>
                </a:lnTo>
                <a:lnTo>
                  <a:pt x="98249" y="135289"/>
                </a:lnTo>
                <a:lnTo>
                  <a:pt x="103099" y="122943"/>
                </a:lnTo>
                <a:lnTo>
                  <a:pt x="104685" y="11053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6251" y="6484124"/>
            <a:ext cx="125064" cy="224462"/>
          </a:xfrm>
          <a:custGeom>
            <a:avLst/>
            <a:gdLst/>
            <a:ahLst/>
            <a:cxnLst/>
            <a:rect l="l" t="t" r="r" b="b"/>
            <a:pathLst>
              <a:path w="125064" h="224462">
                <a:moveTo>
                  <a:pt x="86236" y="18285"/>
                </a:moveTo>
                <a:lnTo>
                  <a:pt x="85593" y="21848"/>
                </a:lnTo>
                <a:lnTo>
                  <a:pt x="84949" y="24856"/>
                </a:lnTo>
                <a:lnTo>
                  <a:pt x="84735" y="27822"/>
                </a:lnTo>
                <a:lnTo>
                  <a:pt x="84735" y="31385"/>
                </a:lnTo>
                <a:lnTo>
                  <a:pt x="86236" y="34628"/>
                </a:lnTo>
                <a:lnTo>
                  <a:pt x="89669" y="37551"/>
                </a:lnTo>
                <a:lnTo>
                  <a:pt x="92886" y="40453"/>
                </a:lnTo>
                <a:lnTo>
                  <a:pt x="97391" y="41904"/>
                </a:lnTo>
                <a:lnTo>
                  <a:pt x="109619" y="41904"/>
                </a:lnTo>
                <a:lnTo>
                  <a:pt x="114982" y="40133"/>
                </a:lnTo>
                <a:lnTo>
                  <a:pt x="119058" y="36570"/>
                </a:lnTo>
                <a:lnTo>
                  <a:pt x="123134" y="33007"/>
                </a:lnTo>
                <a:lnTo>
                  <a:pt x="125064" y="28803"/>
                </a:lnTo>
                <a:lnTo>
                  <a:pt x="125064" y="17901"/>
                </a:lnTo>
                <a:lnTo>
                  <a:pt x="121846" y="12396"/>
                </a:lnTo>
                <a:lnTo>
                  <a:pt x="115411" y="7446"/>
                </a:lnTo>
                <a:lnTo>
                  <a:pt x="111749" y="5083"/>
                </a:lnTo>
                <a:lnTo>
                  <a:pt x="100494" y="1269"/>
                </a:lnTo>
                <a:lnTo>
                  <a:pt x="85593" y="0"/>
                </a:lnTo>
                <a:lnTo>
                  <a:pt x="73280" y="755"/>
                </a:lnTo>
                <a:lnTo>
                  <a:pt x="60287" y="3585"/>
                </a:lnTo>
                <a:lnTo>
                  <a:pt x="48946" y="8511"/>
                </a:lnTo>
                <a:lnTo>
                  <a:pt x="39257" y="15532"/>
                </a:lnTo>
                <a:lnTo>
                  <a:pt x="35881" y="18799"/>
                </a:lnTo>
                <a:lnTo>
                  <a:pt x="28176" y="29262"/>
                </a:lnTo>
                <a:lnTo>
                  <a:pt x="23604" y="41119"/>
                </a:lnTo>
                <a:lnTo>
                  <a:pt x="22095" y="54364"/>
                </a:lnTo>
                <a:lnTo>
                  <a:pt x="22310" y="61981"/>
                </a:lnTo>
                <a:lnTo>
                  <a:pt x="22310" y="73140"/>
                </a:lnTo>
                <a:lnTo>
                  <a:pt x="0" y="73140"/>
                </a:lnTo>
                <a:lnTo>
                  <a:pt x="0" y="89015"/>
                </a:lnTo>
                <a:lnTo>
                  <a:pt x="22310" y="89015"/>
                </a:lnTo>
                <a:lnTo>
                  <a:pt x="22310" y="202236"/>
                </a:lnTo>
                <a:lnTo>
                  <a:pt x="21666" y="207629"/>
                </a:lnTo>
                <a:lnTo>
                  <a:pt x="20593" y="210220"/>
                </a:lnTo>
                <a:lnTo>
                  <a:pt x="19521" y="212808"/>
                </a:lnTo>
                <a:lnTo>
                  <a:pt x="17590" y="214830"/>
                </a:lnTo>
                <a:lnTo>
                  <a:pt x="14587" y="216288"/>
                </a:lnTo>
                <a:lnTo>
                  <a:pt x="11798" y="217745"/>
                </a:lnTo>
                <a:lnTo>
                  <a:pt x="6864" y="218526"/>
                </a:lnTo>
                <a:lnTo>
                  <a:pt x="0" y="218635"/>
                </a:lnTo>
                <a:lnTo>
                  <a:pt x="0" y="224462"/>
                </a:lnTo>
                <a:lnTo>
                  <a:pt x="89669" y="224462"/>
                </a:lnTo>
                <a:lnTo>
                  <a:pt x="89669" y="218635"/>
                </a:lnTo>
                <a:lnTo>
                  <a:pt x="80444" y="218959"/>
                </a:lnTo>
                <a:lnTo>
                  <a:pt x="74009" y="217124"/>
                </a:lnTo>
                <a:lnTo>
                  <a:pt x="70576" y="213132"/>
                </a:lnTo>
                <a:lnTo>
                  <a:pt x="68431" y="210542"/>
                </a:lnTo>
                <a:lnTo>
                  <a:pt x="67359" y="204177"/>
                </a:lnTo>
                <a:lnTo>
                  <a:pt x="67359" y="89015"/>
                </a:lnTo>
                <a:lnTo>
                  <a:pt x="89669" y="89015"/>
                </a:lnTo>
                <a:lnTo>
                  <a:pt x="89669" y="73140"/>
                </a:lnTo>
                <a:lnTo>
                  <a:pt x="67359" y="73140"/>
                </a:lnTo>
                <a:lnTo>
                  <a:pt x="67359" y="53895"/>
                </a:lnTo>
                <a:lnTo>
                  <a:pt x="66930" y="25560"/>
                </a:lnTo>
                <a:lnTo>
                  <a:pt x="66930" y="19842"/>
                </a:lnTo>
                <a:lnTo>
                  <a:pt x="68002" y="15703"/>
                </a:lnTo>
                <a:lnTo>
                  <a:pt x="70147" y="13100"/>
                </a:lnTo>
                <a:lnTo>
                  <a:pt x="72293" y="10518"/>
                </a:lnTo>
                <a:lnTo>
                  <a:pt x="74867" y="9217"/>
                </a:lnTo>
                <a:lnTo>
                  <a:pt x="80444" y="9217"/>
                </a:lnTo>
                <a:lnTo>
                  <a:pt x="84306" y="11649"/>
                </a:lnTo>
                <a:lnTo>
                  <a:pt x="86236" y="14401"/>
                </a:lnTo>
                <a:lnTo>
                  <a:pt x="86236" y="1828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40" y="2044374"/>
            <a:ext cx="8727285" cy="180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These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two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si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uations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we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dist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sh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d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by </a:t>
            </a:r>
            <a:r>
              <a:rPr sz="2000" spc="0" dirty="0">
                <a:solidFill>
                  <a:srgbClr val="622322"/>
                </a:solidFill>
                <a:latin typeface="Times New Roman"/>
                <a:cs typeface="Times New Roman"/>
              </a:rPr>
              <a:t>Ha</a:t>
            </a:r>
            <a:r>
              <a:rPr sz="2000" spc="4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solidFill>
                  <a:srgbClr val="622322"/>
                </a:solidFill>
                <a:latin typeface="Times New Roman"/>
                <a:cs typeface="Times New Roman"/>
              </a:rPr>
              <a:t>pe</a:t>
            </a:r>
            <a:r>
              <a:rPr sz="2000" spc="-69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,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w</a:t>
            </a:r>
            <a:r>
              <a:rPr sz="2000" spc="9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in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195</a:t>
            </a:r>
            <a:r>
              <a:rPr sz="2000" spc="0" dirty="0">
                <a:latin typeface="Times New Roman"/>
                <a:cs typeface="Times New Roman"/>
              </a:rPr>
              <a:t>9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intr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spc="0" dirty="0">
                <a:latin typeface="Times New Roman"/>
                <a:cs typeface="Times New Roman"/>
              </a:rPr>
              <a:t>uc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the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rm</a:t>
            </a:r>
            <a:endParaRPr sz="2000">
              <a:latin typeface="Times New Roman"/>
              <a:cs typeface="Times New Roman"/>
            </a:endParaRPr>
          </a:p>
          <a:p>
            <a:pPr marL="12700" marR="43811">
              <a:lnSpc>
                <a:spcPct val="95825"/>
              </a:lnSpc>
              <a:spcBef>
                <a:spcPts val="352"/>
              </a:spcBef>
            </a:pPr>
            <a:r>
              <a:rPr sz="20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drug</a:t>
            </a:r>
            <a:r>
              <a:rPr sz="2000" b="1" spc="-9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laten</a:t>
            </a:r>
            <a:r>
              <a:rPr sz="2000" b="1" spc="9" dirty="0">
                <a:solidFill>
                  <a:srgbClr val="0E233D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ia</a:t>
            </a:r>
            <a:r>
              <a:rPr sz="2000" b="1" spc="-4" dirty="0">
                <a:solidFill>
                  <a:srgbClr val="0E233D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i</a:t>
            </a:r>
            <a:r>
              <a:rPr sz="2000" b="1" spc="-9" dirty="0">
                <a:solidFill>
                  <a:srgbClr val="0E233D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n</a:t>
            </a:r>
            <a:r>
              <a:rPr sz="2000" b="1" spc="-25" dirty="0">
                <a:solidFill>
                  <a:srgbClr val="0E233D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(included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9" dirty="0">
                <a:latin typeface="Times New Roman"/>
                <a:cs typeface="Times New Roman"/>
              </a:rPr>
              <a:t>)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456"/>
              </a:spcBef>
            </a:pPr>
            <a:r>
              <a:rPr sz="20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Drug</a:t>
            </a:r>
            <a:r>
              <a:rPr sz="2000" b="1" spc="-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latentiat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io</a:t>
            </a:r>
            <a:r>
              <a:rPr sz="20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(H</a:t>
            </a:r>
            <a:r>
              <a:rPr sz="20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ar</a:t>
            </a:r>
            <a:r>
              <a:rPr sz="20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0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er)</a:t>
            </a:r>
            <a:r>
              <a:rPr sz="2000" spc="-19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sz="2000" spc="0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000" spc="-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ocess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of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y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designing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and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9" dirty="0">
                <a:latin typeface="Times New Roman"/>
                <a:cs typeface="Times New Roman"/>
              </a:rPr>
              <a:t>y</a:t>
            </a:r>
            <a:r>
              <a:rPr sz="2000" spc="0" dirty="0">
                <a:latin typeface="Times New Roman"/>
                <a:cs typeface="Times New Roman"/>
              </a:rPr>
              <a:t>nthesi</a:t>
            </a:r>
            <a:r>
              <a:rPr sz="2000" spc="-9" dirty="0">
                <a:latin typeface="Times New Roman"/>
                <a:cs typeface="Times New Roman"/>
              </a:rPr>
              <a:t>z</a:t>
            </a:r>
            <a:r>
              <a:rPr sz="2000" spc="0" dirty="0">
                <a:latin typeface="Times New Roman"/>
                <a:cs typeface="Times New Roman"/>
              </a:rPr>
              <a:t>ing</a:t>
            </a:r>
            <a:r>
              <a:rPr sz="2000" spc="46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 marR="747240">
              <a:lnSpc>
                <a:spcPct val="114583"/>
              </a:lnSpc>
              <a:spcBef>
                <a:spcPts val="533"/>
              </a:spcBef>
            </a:pP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olecule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that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ec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fica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ly</a:t>
            </a:r>
            <a:r>
              <a:rPr sz="2000" spc="-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re</a:t>
            </a:r>
            <a:r>
              <a:rPr sz="2000" spc="4" dirty="0">
                <a:latin typeface="Times New Roman"/>
                <a:cs typeface="Times New Roman"/>
              </a:rPr>
              <a:t>q</a:t>
            </a:r>
            <a:r>
              <a:rPr sz="2000" spc="0" dirty="0">
                <a:latin typeface="Times New Roman"/>
                <a:cs typeface="Times New Roman"/>
              </a:rPr>
              <a:t>uires</a:t>
            </a:r>
            <a:r>
              <a:rPr sz="2000" spc="-2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bi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ac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ivat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on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to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0" dirty="0">
                <a:latin typeface="Times New Roman"/>
                <a:cs typeface="Times New Roman"/>
              </a:rPr>
              <a:t>ha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acolo</a:t>
            </a:r>
            <a:r>
              <a:rPr sz="2000" spc="9" dirty="0">
                <a:latin typeface="Times New Roman"/>
                <a:cs typeface="Times New Roman"/>
              </a:rPr>
              <a:t>g</a:t>
            </a:r>
            <a:r>
              <a:rPr sz="2000" spc="-1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ca</a:t>
            </a:r>
            <a:r>
              <a:rPr sz="2000" spc="-9" dirty="0">
                <a:latin typeface="Times New Roman"/>
                <a:cs typeface="Times New Roman"/>
              </a:rPr>
              <a:t>l</a:t>
            </a:r>
            <a:r>
              <a:rPr sz="2000" spc="0" dirty="0">
                <a:latin typeface="Times New Roman"/>
                <a:cs typeface="Times New Roman"/>
              </a:rPr>
              <a:t>ly</a:t>
            </a:r>
            <a:r>
              <a:rPr sz="2000" spc="-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ac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ive s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nce.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6152" y="5221399"/>
            <a:ext cx="4622055" cy="1180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378788" y="775784"/>
            <a:ext cx="784804" cy="4071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163592" y="775777"/>
            <a:ext cx="927979" cy="925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378788" y="1182898"/>
            <a:ext cx="784804" cy="518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456766" y="3594656"/>
            <a:ext cx="296085" cy="281639"/>
          </a:xfrm>
          <a:custGeom>
            <a:avLst/>
            <a:gdLst/>
            <a:ahLst/>
            <a:cxnLst/>
            <a:rect l="l" t="t" r="r" b="b"/>
            <a:pathLst>
              <a:path w="296085" h="281639">
                <a:moveTo>
                  <a:pt x="296085" y="281639"/>
                </a:moveTo>
                <a:lnTo>
                  <a:pt x="296085" y="273953"/>
                </a:lnTo>
                <a:lnTo>
                  <a:pt x="279189" y="273953"/>
                </a:lnTo>
                <a:lnTo>
                  <a:pt x="272734" y="272304"/>
                </a:lnTo>
                <a:lnTo>
                  <a:pt x="262166" y="266485"/>
                </a:lnTo>
                <a:lnTo>
                  <a:pt x="257314" y="258439"/>
                </a:lnTo>
                <a:lnTo>
                  <a:pt x="255661" y="248031"/>
                </a:lnTo>
                <a:lnTo>
                  <a:pt x="255110" y="231790"/>
                </a:lnTo>
                <a:lnTo>
                  <a:pt x="255126" y="46825"/>
                </a:lnTo>
                <a:lnTo>
                  <a:pt x="255825" y="31720"/>
                </a:lnTo>
                <a:lnTo>
                  <a:pt x="257546" y="22559"/>
                </a:lnTo>
                <a:lnTo>
                  <a:pt x="262229" y="14687"/>
                </a:lnTo>
                <a:lnTo>
                  <a:pt x="266754" y="12477"/>
                </a:lnTo>
                <a:lnTo>
                  <a:pt x="272797" y="9303"/>
                </a:lnTo>
                <a:lnTo>
                  <a:pt x="279189" y="7685"/>
                </a:lnTo>
                <a:lnTo>
                  <a:pt x="296085" y="7685"/>
                </a:lnTo>
                <a:lnTo>
                  <a:pt x="296085" y="0"/>
                </a:lnTo>
                <a:lnTo>
                  <a:pt x="173602" y="0"/>
                </a:lnTo>
                <a:lnTo>
                  <a:pt x="173602" y="7685"/>
                </a:lnTo>
                <a:lnTo>
                  <a:pt x="190499" y="7685"/>
                </a:lnTo>
                <a:lnTo>
                  <a:pt x="196903" y="9366"/>
                </a:lnTo>
                <a:lnTo>
                  <a:pt x="202959" y="12695"/>
                </a:lnTo>
                <a:lnTo>
                  <a:pt x="207465" y="15185"/>
                </a:lnTo>
                <a:lnTo>
                  <a:pt x="211828" y="21626"/>
                </a:lnTo>
                <a:lnTo>
                  <a:pt x="214032" y="33773"/>
                </a:lnTo>
                <a:lnTo>
                  <a:pt x="214574" y="50067"/>
                </a:lnTo>
                <a:lnTo>
                  <a:pt x="214574" y="130660"/>
                </a:lnTo>
                <a:lnTo>
                  <a:pt x="81520" y="130660"/>
                </a:lnTo>
                <a:lnTo>
                  <a:pt x="81536" y="46813"/>
                </a:lnTo>
                <a:lnTo>
                  <a:pt x="82260" y="31716"/>
                </a:lnTo>
                <a:lnTo>
                  <a:pt x="84054" y="22559"/>
                </a:lnTo>
                <a:lnTo>
                  <a:pt x="85744" y="18047"/>
                </a:lnTo>
                <a:lnTo>
                  <a:pt x="88772" y="14687"/>
                </a:lnTo>
                <a:lnTo>
                  <a:pt x="93135" y="12477"/>
                </a:lnTo>
                <a:lnTo>
                  <a:pt x="99192" y="9303"/>
                </a:lnTo>
                <a:lnTo>
                  <a:pt x="105596" y="7685"/>
                </a:lnTo>
                <a:lnTo>
                  <a:pt x="122704" y="7685"/>
                </a:lnTo>
                <a:lnTo>
                  <a:pt x="122704" y="0"/>
                </a:lnTo>
                <a:lnTo>
                  <a:pt x="0" y="0"/>
                </a:lnTo>
                <a:lnTo>
                  <a:pt x="0" y="7685"/>
                </a:lnTo>
                <a:lnTo>
                  <a:pt x="16893" y="7685"/>
                </a:lnTo>
                <a:lnTo>
                  <a:pt x="23370" y="9366"/>
                </a:lnTo>
                <a:lnTo>
                  <a:pt x="33932" y="15185"/>
                </a:lnTo>
                <a:lnTo>
                  <a:pt x="38801" y="23322"/>
                </a:lnTo>
                <a:lnTo>
                  <a:pt x="40427" y="33772"/>
                </a:lnTo>
                <a:lnTo>
                  <a:pt x="40969" y="50067"/>
                </a:lnTo>
                <a:lnTo>
                  <a:pt x="40969" y="231790"/>
                </a:lnTo>
                <a:lnTo>
                  <a:pt x="40733" y="241856"/>
                </a:lnTo>
                <a:lnTo>
                  <a:pt x="39096" y="255697"/>
                </a:lnTo>
                <a:lnTo>
                  <a:pt x="34499" y="265401"/>
                </a:lnTo>
                <a:lnTo>
                  <a:pt x="24358" y="271815"/>
                </a:lnTo>
                <a:lnTo>
                  <a:pt x="10134" y="273953"/>
                </a:lnTo>
                <a:lnTo>
                  <a:pt x="0" y="273953"/>
                </a:lnTo>
                <a:lnTo>
                  <a:pt x="0" y="281639"/>
                </a:lnTo>
                <a:lnTo>
                  <a:pt x="122704" y="281639"/>
                </a:lnTo>
                <a:lnTo>
                  <a:pt x="122704" y="273953"/>
                </a:lnTo>
                <a:lnTo>
                  <a:pt x="105596" y="273953"/>
                </a:lnTo>
                <a:lnTo>
                  <a:pt x="99192" y="272304"/>
                </a:lnTo>
                <a:lnTo>
                  <a:pt x="93135" y="268975"/>
                </a:lnTo>
                <a:lnTo>
                  <a:pt x="88630" y="266485"/>
                </a:lnTo>
                <a:lnTo>
                  <a:pt x="84266" y="260044"/>
                </a:lnTo>
                <a:lnTo>
                  <a:pt x="82069" y="248031"/>
                </a:lnTo>
                <a:lnTo>
                  <a:pt x="81520" y="231790"/>
                </a:lnTo>
                <a:lnTo>
                  <a:pt x="81520" y="146031"/>
                </a:lnTo>
                <a:lnTo>
                  <a:pt x="214574" y="146031"/>
                </a:lnTo>
                <a:lnTo>
                  <a:pt x="214574" y="231790"/>
                </a:lnTo>
                <a:lnTo>
                  <a:pt x="214327" y="241891"/>
                </a:lnTo>
                <a:lnTo>
                  <a:pt x="212621" y="255708"/>
                </a:lnTo>
                <a:lnTo>
                  <a:pt x="209293" y="263778"/>
                </a:lnTo>
                <a:lnTo>
                  <a:pt x="197901" y="271784"/>
                </a:lnTo>
                <a:lnTo>
                  <a:pt x="183740" y="273953"/>
                </a:lnTo>
                <a:lnTo>
                  <a:pt x="173602" y="273953"/>
                </a:lnTo>
                <a:lnTo>
                  <a:pt x="173602" y="281639"/>
                </a:lnTo>
                <a:lnTo>
                  <a:pt x="296085" y="28163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367" y="3680446"/>
            <a:ext cx="74859" cy="199802"/>
          </a:xfrm>
          <a:custGeom>
            <a:avLst/>
            <a:gdLst/>
            <a:ahLst/>
            <a:cxnLst/>
            <a:rect l="l" t="t" r="r" b="b"/>
            <a:pathLst>
              <a:path w="74859" h="199802">
                <a:moveTo>
                  <a:pt x="44550" y="165853"/>
                </a:moveTo>
                <a:lnTo>
                  <a:pt x="46037" y="199802"/>
                </a:lnTo>
                <a:lnTo>
                  <a:pt x="54644" y="199802"/>
                </a:lnTo>
                <a:lnTo>
                  <a:pt x="62712" y="198090"/>
                </a:lnTo>
                <a:lnTo>
                  <a:pt x="70338" y="194605"/>
                </a:lnTo>
                <a:lnTo>
                  <a:pt x="74859" y="174203"/>
                </a:lnTo>
                <a:lnTo>
                  <a:pt x="65465" y="175717"/>
                </a:lnTo>
                <a:lnTo>
                  <a:pt x="57587" y="175717"/>
                </a:lnTo>
                <a:lnTo>
                  <a:pt x="50625" y="172419"/>
                </a:lnTo>
                <a:lnTo>
                  <a:pt x="44550" y="165853"/>
                </a:lnTo>
                <a:close/>
              </a:path>
              <a:path w="74859" h="199802">
                <a:moveTo>
                  <a:pt x="123622" y="199615"/>
                </a:moveTo>
                <a:lnTo>
                  <a:pt x="130520" y="199615"/>
                </a:lnTo>
                <a:lnTo>
                  <a:pt x="133748" y="199441"/>
                </a:lnTo>
                <a:lnTo>
                  <a:pt x="143901" y="196696"/>
                </a:lnTo>
                <a:lnTo>
                  <a:pt x="154278" y="190613"/>
                </a:lnTo>
                <a:lnTo>
                  <a:pt x="164879" y="181193"/>
                </a:lnTo>
                <a:lnTo>
                  <a:pt x="175703" y="168436"/>
                </a:lnTo>
                <a:lnTo>
                  <a:pt x="175703" y="156829"/>
                </a:lnTo>
                <a:lnTo>
                  <a:pt x="167255" y="165137"/>
                </a:lnTo>
                <a:lnTo>
                  <a:pt x="161560" y="170178"/>
                </a:lnTo>
                <a:lnTo>
                  <a:pt x="158617" y="171983"/>
                </a:lnTo>
                <a:lnTo>
                  <a:pt x="156908" y="172948"/>
                </a:lnTo>
                <a:lnTo>
                  <a:pt x="152700" y="173446"/>
                </a:lnTo>
                <a:lnTo>
                  <a:pt x="148713" y="172730"/>
                </a:lnTo>
                <a:lnTo>
                  <a:pt x="145486" y="169960"/>
                </a:lnTo>
                <a:lnTo>
                  <a:pt x="143619" y="163146"/>
                </a:lnTo>
                <a:lnTo>
                  <a:pt x="143176" y="159035"/>
                </a:lnTo>
                <a:lnTo>
                  <a:pt x="142705" y="147488"/>
                </a:lnTo>
                <a:lnTo>
                  <a:pt x="142543" y="129820"/>
                </a:lnTo>
                <a:lnTo>
                  <a:pt x="142543" y="65221"/>
                </a:lnTo>
                <a:lnTo>
                  <a:pt x="142181" y="49933"/>
                </a:lnTo>
                <a:lnTo>
                  <a:pt x="140917" y="37071"/>
                </a:lnTo>
                <a:lnTo>
                  <a:pt x="138746" y="28658"/>
                </a:lnTo>
                <a:lnTo>
                  <a:pt x="130579" y="16111"/>
                </a:lnTo>
                <a:lnTo>
                  <a:pt x="120394" y="8526"/>
                </a:lnTo>
                <a:lnTo>
                  <a:pt x="105279" y="2957"/>
                </a:lnTo>
                <a:lnTo>
                  <a:pt x="92516" y="738"/>
                </a:lnTo>
                <a:lnTo>
                  <a:pt x="78153" y="0"/>
                </a:lnTo>
                <a:lnTo>
                  <a:pt x="73906" y="61"/>
                </a:lnTo>
                <a:lnTo>
                  <a:pt x="59459" y="1328"/>
                </a:lnTo>
                <a:lnTo>
                  <a:pt x="46659" y="4232"/>
                </a:lnTo>
                <a:lnTo>
                  <a:pt x="35500" y="8778"/>
                </a:lnTo>
                <a:lnTo>
                  <a:pt x="25977" y="14967"/>
                </a:lnTo>
                <a:lnTo>
                  <a:pt x="15829" y="25024"/>
                </a:lnTo>
                <a:lnTo>
                  <a:pt x="9507" y="36069"/>
                </a:lnTo>
                <a:lnTo>
                  <a:pt x="7404" y="47764"/>
                </a:lnTo>
                <a:lnTo>
                  <a:pt x="7404" y="54019"/>
                </a:lnTo>
                <a:lnTo>
                  <a:pt x="9049" y="58935"/>
                </a:lnTo>
                <a:lnTo>
                  <a:pt x="12340" y="62514"/>
                </a:lnTo>
                <a:lnTo>
                  <a:pt x="15662" y="66123"/>
                </a:lnTo>
                <a:lnTo>
                  <a:pt x="19933" y="67928"/>
                </a:lnTo>
                <a:lnTo>
                  <a:pt x="30470" y="67928"/>
                </a:lnTo>
                <a:lnTo>
                  <a:pt x="34805" y="66185"/>
                </a:lnTo>
                <a:lnTo>
                  <a:pt x="38127" y="62731"/>
                </a:lnTo>
                <a:lnTo>
                  <a:pt x="41418" y="59277"/>
                </a:lnTo>
                <a:lnTo>
                  <a:pt x="43095" y="54361"/>
                </a:lnTo>
                <a:lnTo>
                  <a:pt x="43095" y="47982"/>
                </a:lnTo>
                <a:lnTo>
                  <a:pt x="42652" y="35940"/>
                </a:lnTo>
                <a:lnTo>
                  <a:pt x="42652" y="29841"/>
                </a:lnTo>
                <a:lnTo>
                  <a:pt x="45341" y="24457"/>
                </a:lnTo>
                <a:lnTo>
                  <a:pt x="50689" y="19728"/>
                </a:lnTo>
                <a:lnTo>
                  <a:pt x="55910" y="15029"/>
                </a:lnTo>
                <a:lnTo>
                  <a:pt x="62934" y="12664"/>
                </a:lnTo>
                <a:lnTo>
                  <a:pt x="71793" y="12664"/>
                </a:lnTo>
                <a:lnTo>
                  <a:pt x="75787" y="12810"/>
                </a:lnTo>
                <a:lnTo>
                  <a:pt x="88785" y="15978"/>
                </a:lnTo>
                <a:lnTo>
                  <a:pt x="98530" y="23275"/>
                </a:lnTo>
                <a:lnTo>
                  <a:pt x="104023" y="33449"/>
                </a:lnTo>
                <a:lnTo>
                  <a:pt x="106784" y="46094"/>
                </a:lnTo>
                <a:lnTo>
                  <a:pt x="107706" y="62327"/>
                </a:lnTo>
                <a:lnTo>
                  <a:pt x="107706" y="69795"/>
                </a:lnTo>
                <a:lnTo>
                  <a:pt x="106089" y="70376"/>
                </a:lnTo>
                <a:lnTo>
                  <a:pt x="90663" y="76061"/>
                </a:lnTo>
                <a:lnTo>
                  <a:pt x="76762" y="81451"/>
                </a:lnTo>
                <a:lnTo>
                  <a:pt x="64388" y="86549"/>
                </a:lnTo>
                <a:lnTo>
                  <a:pt x="53539" y="91356"/>
                </a:lnTo>
                <a:lnTo>
                  <a:pt x="44216" y="95873"/>
                </a:lnTo>
                <a:lnTo>
                  <a:pt x="36419" y="100103"/>
                </a:lnTo>
                <a:lnTo>
                  <a:pt x="22400" y="109493"/>
                </a:lnTo>
                <a:lnTo>
                  <a:pt x="13092" y="117932"/>
                </a:lnTo>
                <a:lnTo>
                  <a:pt x="6328" y="126708"/>
                </a:lnTo>
                <a:lnTo>
                  <a:pt x="2119" y="133491"/>
                </a:lnTo>
                <a:lnTo>
                  <a:pt x="0" y="141520"/>
                </a:lnTo>
                <a:lnTo>
                  <a:pt x="0" y="150792"/>
                </a:lnTo>
                <a:lnTo>
                  <a:pt x="1398" y="164324"/>
                </a:lnTo>
                <a:lnTo>
                  <a:pt x="5724" y="176273"/>
                </a:lnTo>
                <a:lnTo>
                  <a:pt x="12972" y="186297"/>
                </a:lnTo>
                <a:lnTo>
                  <a:pt x="21072" y="192981"/>
                </a:lnTo>
                <a:lnTo>
                  <a:pt x="32659" y="198099"/>
                </a:lnTo>
                <a:lnTo>
                  <a:pt x="46037" y="199802"/>
                </a:lnTo>
                <a:lnTo>
                  <a:pt x="44550" y="165853"/>
                </a:lnTo>
                <a:lnTo>
                  <a:pt x="43851" y="165070"/>
                </a:lnTo>
                <a:lnTo>
                  <a:pt x="37568" y="154231"/>
                </a:lnTo>
                <a:lnTo>
                  <a:pt x="35469" y="141022"/>
                </a:lnTo>
                <a:lnTo>
                  <a:pt x="35469" y="133149"/>
                </a:lnTo>
                <a:lnTo>
                  <a:pt x="37874" y="125868"/>
                </a:lnTo>
                <a:lnTo>
                  <a:pt x="42652" y="119209"/>
                </a:lnTo>
                <a:lnTo>
                  <a:pt x="45370" y="115857"/>
                </a:lnTo>
                <a:lnTo>
                  <a:pt x="54317" y="107842"/>
                </a:lnTo>
                <a:lnTo>
                  <a:pt x="66541" y="100103"/>
                </a:lnTo>
                <a:lnTo>
                  <a:pt x="69810" y="98393"/>
                </a:lnTo>
                <a:lnTo>
                  <a:pt x="78802" y="94253"/>
                </a:lnTo>
                <a:lnTo>
                  <a:pt x="91435" y="88942"/>
                </a:lnTo>
                <a:lnTo>
                  <a:pt x="107706" y="82459"/>
                </a:lnTo>
                <a:lnTo>
                  <a:pt x="107706" y="154931"/>
                </a:lnTo>
                <a:lnTo>
                  <a:pt x="98083" y="162099"/>
                </a:lnTo>
                <a:lnTo>
                  <a:pt x="85732" y="169662"/>
                </a:lnTo>
                <a:lnTo>
                  <a:pt x="74859" y="174203"/>
                </a:lnTo>
                <a:lnTo>
                  <a:pt x="70338" y="194605"/>
                </a:lnTo>
                <a:lnTo>
                  <a:pt x="73445" y="192929"/>
                </a:lnTo>
                <a:lnTo>
                  <a:pt x="81431" y="187729"/>
                </a:lnTo>
                <a:lnTo>
                  <a:pt x="92852" y="179562"/>
                </a:lnTo>
                <a:lnTo>
                  <a:pt x="107706" y="168436"/>
                </a:lnTo>
                <a:lnTo>
                  <a:pt x="107864" y="179793"/>
                </a:lnTo>
                <a:lnTo>
                  <a:pt x="109953" y="187822"/>
                </a:lnTo>
                <a:lnTo>
                  <a:pt x="114034" y="192551"/>
                </a:lnTo>
                <a:lnTo>
                  <a:pt x="118116" y="197250"/>
                </a:lnTo>
                <a:lnTo>
                  <a:pt x="123622" y="19961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7854" y="3680446"/>
            <a:ext cx="144062" cy="195850"/>
          </a:xfrm>
          <a:custGeom>
            <a:avLst/>
            <a:gdLst/>
            <a:ahLst/>
            <a:cxnLst/>
            <a:rect l="l" t="t" r="r" b="b"/>
            <a:pathLst>
              <a:path w="144062" h="195850">
                <a:moveTo>
                  <a:pt x="58504" y="0"/>
                </a:moveTo>
                <a:lnTo>
                  <a:pt x="0" y="23275"/>
                </a:lnTo>
                <a:lnTo>
                  <a:pt x="2119" y="30743"/>
                </a:lnTo>
                <a:lnTo>
                  <a:pt x="7625" y="28658"/>
                </a:lnTo>
                <a:lnTo>
                  <a:pt x="12561" y="27631"/>
                </a:lnTo>
                <a:lnTo>
                  <a:pt x="20566" y="27631"/>
                </a:lnTo>
                <a:lnTo>
                  <a:pt x="23635" y="28596"/>
                </a:lnTo>
                <a:lnTo>
                  <a:pt x="28572" y="32486"/>
                </a:lnTo>
                <a:lnTo>
                  <a:pt x="31166" y="39767"/>
                </a:lnTo>
                <a:lnTo>
                  <a:pt x="31972" y="47779"/>
                </a:lnTo>
                <a:lnTo>
                  <a:pt x="32389" y="60799"/>
                </a:lnTo>
                <a:lnTo>
                  <a:pt x="32527" y="79348"/>
                </a:lnTo>
                <a:lnTo>
                  <a:pt x="32527" y="164142"/>
                </a:lnTo>
                <a:lnTo>
                  <a:pt x="32179" y="170863"/>
                </a:lnTo>
                <a:lnTo>
                  <a:pt x="31483" y="173228"/>
                </a:lnTo>
                <a:lnTo>
                  <a:pt x="30090" y="178082"/>
                </a:lnTo>
                <a:lnTo>
                  <a:pt x="27622" y="181598"/>
                </a:lnTo>
                <a:lnTo>
                  <a:pt x="24078" y="183807"/>
                </a:lnTo>
                <a:lnTo>
                  <a:pt x="19301" y="186857"/>
                </a:lnTo>
                <a:lnTo>
                  <a:pt x="11992" y="188382"/>
                </a:lnTo>
                <a:lnTo>
                  <a:pt x="2119" y="188382"/>
                </a:lnTo>
                <a:lnTo>
                  <a:pt x="2119" y="195850"/>
                </a:lnTo>
                <a:lnTo>
                  <a:pt x="101188" y="195850"/>
                </a:lnTo>
                <a:lnTo>
                  <a:pt x="101188" y="188382"/>
                </a:lnTo>
                <a:lnTo>
                  <a:pt x="92455" y="188382"/>
                </a:lnTo>
                <a:lnTo>
                  <a:pt x="85747" y="187137"/>
                </a:lnTo>
                <a:lnTo>
                  <a:pt x="81128" y="184648"/>
                </a:lnTo>
                <a:lnTo>
                  <a:pt x="76476" y="182158"/>
                </a:lnTo>
                <a:lnTo>
                  <a:pt x="73217" y="179047"/>
                </a:lnTo>
                <a:lnTo>
                  <a:pt x="71414" y="175313"/>
                </a:lnTo>
                <a:lnTo>
                  <a:pt x="68724" y="169898"/>
                </a:lnTo>
                <a:lnTo>
                  <a:pt x="67395" y="161932"/>
                </a:lnTo>
                <a:lnTo>
                  <a:pt x="67395" y="60242"/>
                </a:lnTo>
                <a:lnTo>
                  <a:pt x="72567" y="50913"/>
                </a:lnTo>
                <a:lnTo>
                  <a:pt x="79877" y="40038"/>
                </a:lnTo>
                <a:lnTo>
                  <a:pt x="87013" y="32206"/>
                </a:lnTo>
                <a:lnTo>
                  <a:pt x="89987" y="29436"/>
                </a:lnTo>
                <a:lnTo>
                  <a:pt x="92740" y="28036"/>
                </a:lnTo>
                <a:lnTo>
                  <a:pt x="98214" y="28036"/>
                </a:lnTo>
                <a:lnTo>
                  <a:pt x="102770" y="30432"/>
                </a:lnTo>
                <a:lnTo>
                  <a:pt x="108877" y="35193"/>
                </a:lnTo>
                <a:lnTo>
                  <a:pt x="115015" y="39985"/>
                </a:lnTo>
                <a:lnTo>
                  <a:pt x="120553" y="42381"/>
                </a:lnTo>
                <a:lnTo>
                  <a:pt x="130520" y="42381"/>
                </a:lnTo>
                <a:lnTo>
                  <a:pt x="134886" y="40514"/>
                </a:lnTo>
                <a:lnTo>
                  <a:pt x="138556" y="36780"/>
                </a:lnTo>
                <a:lnTo>
                  <a:pt x="142227" y="33015"/>
                </a:lnTo>
                <a:lnTo>
                  <a:pt x="144062" y="28472"/>
                </a:lnTo>
                <a:lnTo>
                  <a:pt x="144062" y="16958"/>
                </a:lnTo>
                <a:lnTo>
                  <a:pt x="141531" y="11606"/>
                </a:lnTo>
                <a:lnTo>
                  <a:pt x="136436" y="6970"/>
                </a:lnTo>
                <a:lnTo>
                  <a:pt x="131374" y="2333"/>
                </a:lnTo>
                <a:lnTo>
                  <a:pt x="124982" y="0"/>
                </a:lnTo>
                <a:lnTo>
                  <a:pt x="115535" y="47"/>
                </a:lnTo>
                <a:lnTo>
                  <a:pt x="105719" y="2195"/>
                </a:lnTo>
                <a:lnTo>
                  <a:pt x="95993" y="7541"/>
                </a:lnTo>
                <a:lnTo>
                  <a:pt x="86361" y="16088"/>
                </a:lnTo>
                <a:lnTo>
                  <a:pt x="76827" y="27835"/>
                </a:lnTo>
                <a:lnTo>
                  <a:pt x="67395" y="42785"/>
                </a:lnTo>
                <a:lnTo>
                  <a:pt x="67395" y="0"/>
                </a:lnTo>
                <a:lnTo>
                  <a:pt x="58504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8212" y="3683860"/>
            <a:ext cx="68227" cy="191711"/>
          </a:xfrm>
          <a:custGeom>
            <a:avLst/>
            <a:gdLst/>
            <a:ahLst/>
            <a:cxnLst/>
            <a:rect l="l" t="t" r="r" b="b"/>
            <a:pathLst>
              <a:path w="68227" h="191711">
                <a:moveTo>
                  <a:pt x="56438" y="4700"/>
                </a:moveTo>
                <a:lnTo>
                  <a:pt x="45498" y="11325"/>
                </a:lnTo>
                <a:lnTo>
                  <a:pt x="35408" y="19874"/>
                </a:lnTo>
                <a:lnTo>
                  <a:pt x="38633" y="88816"/>
                </a:lnTo>
                <a:lnTo>
                  <a:pt x="38661" y="85706"/>
                </a:lnTo>
                <a:lnTo>
                  <a:pt x="39654" y="70743"/>
                </a:lnTo>
                <a:lnTo>
                  <a:pt x="42071" y="57257"/>
                </a:lnTo>
                <a:lnTo>
                  <a:pt x="45910" y="45249"/>
                </a:lnTo>
                <a:lnTo>
                  <a:pt x="51167" y="34722"/>
                </a:lnTo>
                <a:lnTo>
                  <a:pt x="57840" y="25679"/>
                </a:lnTo>
                <a:lnTo>
                  <a:pt x="68227" y="0"/>
                </a:lnTo>
                <a:lnTo>
                  <a:pt x="56438" y="4700"/>
                </a:lnTo>
                <a:close/>
              </a:path>
              <a:path w="68227" h="191711">
                <a:moveTo>
                  <a:pt x="161117" y="-102895"/>
                </a:moveTo>
                <a:lnTo>
                  <a:pt x="103466" y="-79651"/>
                </a:lnTo>
                <a:lnTo>
                  <a:pt x="106219" y="-72369"/>
                </a:lnTo>
                <a:lnTo>
                  <a:pt x="112263" y="-74579"/>
                </a:lnTo>
                <a:lnTo>
                  <a:pt x="117135" y="-75699"/>
                </a:lnTo>
                <a:lnTo>
                  <a:pt x="124160" y="-75699"/>
                </a:lnTo>
                <a:lnTo>
                  <a:pt x="126976" y="-74796"/>
                </a:lnTo>
                <a:lnTo>
                  <a:pt x="131500" y="-71187"/>
                </a:lnTo>
                <a:lnTo>
                  <a:pt x="133146" y="-67795"/>
                </a:lnTo>
                <a:lnTo>
                  <a:pt x="134190" y="-62816"/>
                </a:lnTo>
                <a:lnTo>
                  <a:pt x="135147" y="-53952"/>
                </a:lnTo>
                <a:lnTo>
                  <a:pt x="135618" y="-40859"/>
                </a:lnTo>
                <a:lnTo>
                  <a:pt x="135772" y="-22738"/>
                </a:lnTo>
                <a:lnTo>
                  <a:pt x="135772" y="12361"/>
                </a:lnTo>
                <a:lnTo>
                  <a:pt x="130360" y="7769"/>
                </a:lnTo>
                <a:lnTo>
                  <a:pt x="119499" y="1440"/>
                </a:lnTo>
                <a:lnTo>
                  <a:pt x="107232" y="-2362"/>
                </a:lnTo>
                <a:lnTo>
                  <a:pt x="93563" y="-3632"/>
                </a:lnTo>
                <a:lnTo>
                  <a:pt x="80865" y="-2776"/>
                </a:lnTo>
                <a:lnTo>
                  <a:pt x="68227" y="0"/>
                </a:lnTo>
                <a:lnTo>
                  <a:pt x="57840" y="25679"/>
                </a:lnTo>
                <a:lnTo>
                  <a:pt x="67393" y="16989"/>
                </a:lnTo>
                <a:lnTo>
                  <a:pt x="78731" y="11185"/>
                </a:lnTo>
                <a:lnTo>
                  <a:pt x="91000" y="9250"/>
                </a:lnTo>
                <a:lnTo>
                  <a:pt x="97644" y="9250"/>
                </a:lnTo>
                <a:lnTo>
                  <a:pt x="104416" y="11241"/>
                </a:lnTo>
                <a:lnTo>
                  <a:pt x="111408" y="15193"/>
                </a:lnTo>
                <a:lnTo>
                  <a:pt x="118369" y="19114"/>
                </a:lnTo>
                <a:lnTo>
                  <a:pt x="123970" y="24964"/>
                </a:lnTo>
                <a:lnTo>
                  <a:pt x="128178" y="32743"/>
                </a:lnTo>
                <a:lnTo>
                  <a:pt x="133455" y="45679"/>
                </a:lnTo>
                <a:lnTo>
                  <a:pt x="135772" y="58477"/>
                </a:lnTo>
                <a:lnTo>
                  <a:pt x="135772" y="156526"/>
                </a:lnTo>
                <a:lnTo>
                  <a:pt x="132686" y="159629"/>
                </a:lnTo>
                <a:lnTo>
                  <a:pt x="121571" y="168402"/>
                </a:lnTo>
                <a:lnTo>
                  <a:pt x="110219" y="173662"/>
                </a:lnTo>
                <a:lnTo>
                  <a:pt x="98625" y="175414"/>
                </a:lnTo>
                <a:lnTo>
                  <a:pt x="90098" y="174608"/>
                </a:lnTo>
                <a:lnTo>
                  <a:pt x="78519" y="170691"/>
                </a:lnTo>
                <a:lnTo>
                  <a:pt x="67557" y="163523"/>
                </a:lnTo>
                <a:lnTo>
                  <a:pt x="57207" y="153103"/>
                </a:lnTo>
                <a:lnTo>
                  <a:pt x="49342" y="141201"/>
                </a:lnTo>
                <a:lnTo>
                  <a:pt x="44659" y="130224"/>
                </a:lnTo>
                <a:lnTo>
                  <a:pt x="41312" y="117836"/>
                </a:lnTo>
                <a:lnTo>
                  <a:pt x="39303" y="104034"/>
                </a:lnTo>
                <a:lnTo>
                  <a:pt x="38633" y="88816"/>
                </a:lnTo>
                <a:lnTo>
                  <a:pt x="35408" y="19874"/>
                </a:lnTo>
                <a:lnTo>
                  <a:pt x="26167" y="30347"/>
                </a:lnTo>
                <a:lnTo>
                  <a:pt x="16767" y="44153"/>
                </a:lnTo>
                <a:lnTo>
                  <a:pt x="10726" y="55647"/>
                </a:lnTo>
                <a:lnTo>
                  <a:pt x="6031" y="67500"/>
                </a:lnTo>
                <a:lnTo>
                  <a:pt x="2679" y="79713"/>
                </a:lnTo>
                <a:lnTo>
                  <a:pt x="669" y="92284"/>
                </a:lnTo>
                <a:lnTo>
                  <a:pt x="0" y="105214"/>
                </a:lnTo>
                <a:lnTo>
                  <a:pt x="266" y="113738"/>
                </a:lnTo>
                <a:lnTo>
                  <a:pt x="1918" y="127330"/>
                </a:lnTo>
                <a:lnTo>
                  <a:pt x="5082" y="139971"/>
                </a:lnTo>
                <a:lnTo>
                  <a:pt x="9756" y="151664"/>
                </a:lnTo>
                <a:lnTo>
                  <a:pt x="15940" y="162409"/>
                </a:lnTo>
                <a:lnTo>
                  <a:pt x="23635" y="172209"/>
                </a:lnTo>
                <a:lnTo>
                  <a:pt x="31888" y="180287"/>
                </a:lnTo>
                <a:lnTo>
                  <a:pt x="42622" y="188148"/>
                </a:lnTo>
                <a:lnTo>
                  <a:pt x="54044" y="193762"/>
                </a:lnTo>
                <a:lnTo>
                  <a:pt x="66161" y="197131"/>
                </a:lnTo>
                <a:lnTo>
                  <a:pt x="78976" y="198254"/>
                </a:lnTo>
                <a:lnTo>
                  <a:pt x="83558" y="198115"/>
                </a:lnTo>
                <a:lnTo>
                  <a:pt x="96216" y="196168"/>
                </a:lnTo>
                <a:lnTo>
                  <a:pt x="108118" y="191937"/>
                </a:lnTo>
                <a:lnTo>
                  <a:pt x="115382" y="187963"/>
                </a:lnTo>
                <a:lnTo>
                  <a:pt x="125492" y="180606"/>
                </a:lnTo>
                <a:lnTo>
                  <a:pt x="135772" y="171058"/>
                </a:lnTo>
                <a:lnTo>
                  <a:pt x="135772" y="198254"/>
                </a:lnTo>
                <a:lnTo>
                  <a:pt x="145517" y="198254"/>
                </a:lnTo>
                <a:lnTo>
                  <a:pt x="202946" y="174792"/>
                </a:lnTo>
                <a:lnTo>
                  <a:pt x="200636" y="167511"/>
                </a:lnTo>
                <a:lnTo>
                  <a:pt x="194277" y="169875"/>
                </a:lnTo>
                <a:lnTo>
                  <a:pt x="189214" y="171058"/>
                </a:lnTo>
                <a:lnTo>
                  <a:pt x="182316" y="171058"/>
                </a:lnTo>
                <a:lnTo>
                  <a:pt x="179595" y="170093"/>
                </a:lnTo>
                <a:lnTo>
                  <a:pt x="173267" y="162781"/>
                </a:lnTo>
                <a:lnTo>
                  <a:pt x="171257" y="148555"/>
                </a:lnTo>
                <a:lnTo>
                  <a:pt x="170796" y="135320"/>
                </a:lnTo>
                <a:lnTo>
                  <a:pt x="170641" y="117039"/>
                </a:lnTo>
                <a:lnTo>
                  <a:pt x="170641" y="-102895"/>
                </a:lnTo>
                <a:lnTo>
                  <a:pt x="161117" y="-10289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0445" y="3683860"/>
            <a:ext cx="68227" cy="191711"/>
          </a:xfrm>
          <a:custGeom>
            <a:avLst/>
            <a:gdLst/>
            <a:ahLst/>
            <a:cxnLst/>
            <a:rect l="l" t="t" r="r" b="b"/>
            <a:pathLst>
              <a:path w="68227" h="191711">
                <a:moveTo>
                  <a:pt x="56438" y="4700"/>
                </a:moveTo>
                <a:lnTo>
                  <a:pt x="45498" y="11325"/>
                </a:lnTo>
                <a:lnTo>
                  <a:pt x="35408" y="19874"/>
                </a:lnTo>
                <a:lnTo>
                  <a:pt x="38633" y="88816"/>
                </a:lnTo>
                <a:lnTo>
                  <a:pt x="38661" y="85706"/>
                </a:lnTo>
                <a:lnTo>
                  <a:pt x="39654" y="70743"/>
                </a:lnTo>
                <a:lnTo>
                  <a:pt x="42071" y="57257"/>
                </a:lnTo>
                <a:lnTo>
                  <a:pt x="45910" y="45249"/>
                </a:lnTo>
                <a:lnTo>
                  <a:pt x="51167" y="34722"/>
                </a:lnTo>
                <a:lnTo>
                  <a:pt x="57840" y="25679"/>
                </a:lnTo>
                <a:lnTo>
                  <a:pt x="68227" y="0"/>
                </a:lnTo>
                <a:lnTo>
                  <a:pt x="56438" y="4700"/>
                </a:lnTo>
                <a:close/>
              </a:path>
              <a:path w="68227" h="191711">
                <a:moveTo>
                  <a:pt x="161117" y="-102895"/>
                </a:moveTo>
                <a:lnTo>
                  <a:pt x="103466" y="-79651"/>
                </a:lnTo>
                <a:lnTo>
                  <a:pt x="106219" y="-72369"/>
                </a:lnTo>
                <a:lnTo>
                  <a:pt x="112263" y="-74579"/>
                </a:lnTo>
                <a:lnTo>
                  <a:pt x="117135" y="-75699"/>
                </a:lnTo>
                <a:lnTo>
                  <a:pt x="124160" y="-75699"/>
                </a:lnTo>
                <a:lnTo>
                  <a:pt x="126976" y="-74796"/>
                </a:lnTo>
                <a:lnTo>
                  <a:pt x="131500" y="-71187"/>
                </a:lnTo>
                <a:lnTo>
                  <a:pt x="133146" y="-67795"/>
                </a:lnTo>
                <a:lnTo>
                  <a:pt x="134190" y="-62816"/>
                </a:lnTo>
                <a:lnTo>
                  <a:pt x="135147" y="-53952"/>
                </a:lnTo>
                <a:lnTo>
                  <a:pt x="135618" y="-40859"/>
                </a:lnTo>
                <a:lnTo>
                  <a:pt x="135772" y="-22738"/>
                </a:lnTo>
                <a:lnTo>
                  <a:pt x="135772" y="12361"/>
                </a:lnTo>
                <a:lnTo>
                  <a:pt x="130360" y="7769"/>
                </a:lnTo>
                <a:lnTo>
                  <a:pt x="119499" y="1440"/>
                </a:lnTo>
                <a:lnTo>
                  <a:pt x="107232" y="-2362"/>
                </a:lnTo>
                <a:lnTo>
                  <a:pt x="93563" y="-3632"/>
                </a:lnTo>
                <a:lnTo>
                  <a:pt x="80865" y="-2776"/>
                </a:lnTo>
                <a:lnTo>
                  <a:pt x="68227" y="0"/>
                </a:lnTo>
                <a:lnTo>
                  <a:pt x="57840" y="25679"/>
                </a:lnTo>
                <a:lnTo>
                  <a:pt x="67393" y="16989"/>
                </a:lnTo>
                <a:lnTo>
                  <a:pt x="78731" y="11185"/>
                </a:lnTo>
                <a:lnTo>
                  <a:pt x="91000" y="9250"/>
                </a:lnTo>
                <a:lnTo>
                  <a:pt x="97644" y="9250"/>
                </a:lnTo>
                <a:lnTo>
                  <a:pt x="104416" y="11241"/>
                </a:lnTo>
                <a:lnTo>
                  <a:pt x="111408" y="15193"/>
                </a:lnTo>
                <a:lnTo>
                  <a:pt x="118369" y="19114"/>
                </a:lnTo>
                <a:lnTo>
                  <a:pt x="123970" y="24964"/>
                </a:lnTo>
                <a:lnTo>
                  <a:pt x="128178" y="32743"/>
                </a:lnTo>
                <a:lnTo>
                  <a:pt x="133455" y="45679"/>
                </a:lnTo>
                <a:lnTo>
                  <a:pt x="135772" y="58477"/>
                </a:lnTo>
                <a:lnTo>
                  <a:pt x="135772" y="156526"/>
                </a:lnTo>
                <a:lnTo>
                  <a:pt x="132686" y="159629"/>
                </a:lnTo>
                <a:lnTo>
                  <a:pt x="121571" y="168402"/>
                </a:lnTo>
                <a:lnTo>
                  <a:pt x="110219" y="173662"/>
                </a:lnTo>
                <a:lnTo>
                  <a:pt x="98625" y="175414"/>
                </a:lnTo>
                <a:lnTo>
                  <a:pt x="90098" y="174608"/>
                </a:lnTo>
                <a:lnTo>
                  <a:pt x="78519" y="170691"/>
                </a:lnTo>
                <a:lnTo>
                  <a:pt x="67557" y="163523"/>
                </a:lnTo>
                <a:lnTo>
                  <a:pt x="57207" y="153103"/>
                </a:lnTo>
                <a:lnTo>
                  <a:pt x="49342" y="141201"/>
                </a:lnTo>
                <a:lnTo>
                  <a:pt x="44659" y="130224"/>
                </a:lnTo>
                <a:lnTo>
                  <a:pt x="41312" y="117836"/>
                </a:lnTo>
                <a:lnTo>
                  <a:pt x="39303" y="104034"/>
                </a:lnTo>
                <a:lnTo>
                  <a:pt x="38633" y="88816"/>
                </a:lnTo>
                <a:lnTo>
                  <a:pt x="35408" y="19874"/>
                </a:lnTo>
                <a:lnTo>
                  <a:pt x="26167" y="30347"/>
                </a:lnTo>
                <a:lnTo>
                  <a:pt x="16767" y="44153"/>
                </a:lnTo>
                <a:lnTo>
                  <a:pt x="10726" y="55647"/>
                </a:lnTo>
                <a:lnTo>
                  <a:pt x="6031" y="67500"/>
                </a:lnTo>
                <a:lnTo>
                  <a:pt x="2679" y="79713"/>
                </a:lnTo>
                <a:lnTo>
                  <a:pt x="669" y="92284"/>
                </a:lnTo>
                <a:lnTo>
                  <a:pt x="0" y="105214"/>
                </a:lnTo>
                <a:lnTo>
                  <a:pt x="266" y="113738"/>
                </a:lnTo>
                <a:lnTo>
                  <a:pt x="1918" y="127330"/>
                </a:lnTo>
                <a:lnTo>
                  <a:pt x="5082" y="139971"/>
                </a:lnTo>
                <a:lnTo>
                  <a:pt x="9756" y="151664"/>
                </a:lnTo>
                <a:lnTo>
                  <a:pt x="15940" y="162409"/>
                </a:lnTo>
                <a:lnTo>
                  <a:pt x="23635" y="172209"/>
                </a:lnTo>
                <a:lnTo>
                  <a:pt x="31888" y="180287"/>
                </a:lnTo>
                <a:lnTo>
                  <a:pt x="42622" y="188148"/>
                </a:lnTo>
                <a:lnTo>
                  <a:pt x="54044" y="193762"/>
                </a:lnTo>
                <a:lnTo>
                  <a:pt x="66161" y="197131"/>
                </a:lnTo>
                <a:lnTo>
                  <a:pt x="78976" y="198254"/>
                </a:lnTo>
                <a:lnTo>
                  <a:pt x="83558" y="198115"/>
                </a:lnTo>
                <a:lnTo>
                  <a:pt x="96216" y="196168"/>
                </a:lnTo>
                <a:lnTo>
                  <a:pt x="108118" y="191937"/>
                </a:lnTo>
                <a:lnTo>
                  <a:pt x="115382" y="187963"/>
                </a:lnTo>
                <a:lnTo>
                  <a:pt x="125492" y="180606"/>
                </a:lnTo>
                <a:lnTo>
                  <a:pt x="135772" y="171058"/>
                </a:lnTo>
                <a:lnTo>
                  <a:pt x="135772" y="198254"/>
                </a:lnTo>
                <a:lnTo>
                  <a:pt x="145517" y="198254"/>
                </a:lnTo>
                <a:lnTo>
                  <a:pt x="202946" y="174792"/>
                </a:lnTo>
                <a:lnTo>
                  <a:pt x="200636" y="167511"/>
                </a:lnTo>
                <a:lnTo>
                  <a:pt x="194277" y="169875"/>
                </a:lnTo>
                <a:lnTo>
                  <a:pt x="189214" y="171058"/>
                </a:lnTo>
                <a:lnTo>
                  <a:pt x="182316" y="171058"/>
                </a:lnTo>
                <a:lnTo>
                  <a:pt x="179595" y="170093"/>
                </a:lnTo>
                <a:lnTo>
                  <a:pt x="173267" y="162781"/>
                </a:lnTo>
                <a:lnTo>
                  <a:pt x="171257" y="148555"/>
                </a:lnTo>
                <a:lnTo>
                  <a:pt x="170796" y="135320"/>
                </a:lnTo>
                <a:lnTo>
                  <a:pt x="170641" y="117039"/>
                </a:lnTo>
                <a:lnTo>
                  <a:pt x="170641" y="-102895"/>
                </a:lnTo>
                <a:lnTo>
                  <a:pt x="161117" y="-10289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70289" y="3680446"/>
            <a:ext cx="144062" cy="195850"/>
          </a:xfrm>
          <a:custGeom>
            <a:avLst/>
            <a:gdLst/>
            <a:ahLst/>
            <a:cxnLst/>
            <a:rect l="l" t="t" r="r" b="b"/>
            <a:pathLst>
              <a:path w="144062" h="195850">
                <a:moveTo>
                  <a:pt x="58504" y="0"/>
                </a:moveTo>
                <a:lnTo>
                  <a:pt x="0" y="23275"/>
                </a:lnTo>
                <a:lnTo>
                  <a:pt x="2119" y="30743"/>
                </a:lnTo>
                <a:lnTo>
                  <a:pt x="7625" y="28658"/>
                </a:lnTo>
                <a:lnTo>
                  <a:pt x="12561" y="27631"/>
                </a:lnTo>
                <a:lnTo>
                  <a:pt x="20566" y="27631"/>
                </a:lnTo>
                <a:lnTo>
                  <a:pt x="23635" y="28596"/>
                </a:lnTo>
                <a:lnTo>
                  <a:pt x="28572" y="32486"/>
                </a:lnTo>
                <a:lnTo>
                  <a:pt x="31166" y="39767"/>
                </a:lnTo>
                <a:lnTo>
                  <a:pt x="31972" y="47779"/>
                </a:lnTo>
                <a:lnTo>
                  <a:pt x="32389" y="60799"/>
                </a:lnTo>
                <a:lnTo>
                  <a:pt x="32527" y="79348"/>
                </a:lnTo>
                <a:lnTo>
                  <a:pt x="32527" y="164142"/>
                </a:lnTo>
                <a:lnTo>
                  <a:pt x="32179" y="170863"/>
                </a:lnTo>
                <a:lnTo>
                  <a:pt x="31483" y="173228"/>
                </a:lnTo>
                <a:lnTo>
                  <a:pt x="30090" y="178082"/>
                </a:lnTo>
                <a:lnTo>
                  <a:pt x="27622" y="181598"/>
                </a:lnTo>
                <a:lnTo>
                  <a:pt x="24078" y="183807"/>
                </a:lnTo>
                <a:lnTo>
                  <a:pt x="19301" y="186857"/>
                </a:lnTo>
                <a:lnTo>
                  <a:pt x="11992" y="188382"/>
                </a:lnTo>
                <a:lnTo>
                  <a:pt x="2119" y="188382"/>
                </a:lnTo>
                <a:lnTo>
                  <a:pt x="2119" y="195850"/>
                </a:lnTo>
                <a:lnTo>
                  <a:pt x="101188" y="195850"/>
                </a:lnTo>
                <a:lnTo>
                  <a:pt x="101188" y="188382"/>
                </a:lnTo>
                <a:lnTo>
                  <a:pt x="92455" y="188382"/>
                </a:lnTo>
                <a:lnTo>
                  <a:pt x="85747" y="187137"/>
                </a:lnTo>
                <a:lnTo>
                  <a:pt x="81128" y="184648"/>
                </a:lnTo>
                <a:lnTo>
                  <a:pt x="76476" y="182158"/>
                </a:lnTo>
                <a:lnTo>
                  <a:pt x="73217" y="179047"/>
                </a:lnTo>
                <a:lnTo>
                  <a:pt x="71414" y="175313"/>
                </a:lnTo>
                <a:lnTo>
                  <a:pt x="68724" y="169898"/>
                </a:lnTo>
                <a:lnTo>
                  <a:pt x="67395" y="161932"/>
                </a:lnTo>
                <a:lnTo>
                  <a:pt x="67395" y="60242"/>
                </a:lnTo>
                <a:lnTo>
                  <a:pt x="72567" y="50913"/>
                </a:lnTo>
                <a:lnTo>
                  <a:pt x="79877" y="40038"/>
                </a:lnTo>
                <a:lnTo>
                  <a:pt x="87013" y="32206"/>
                </a:lnTo>
                <a:lnTo>
                  <a:pt x="89987" y="29436"/>
                </a:lnTo>
                <a:lnTo>
                  <a:pt x="92740" y="28036"/>
                </a:lnTo>
                <a:lnTo>
                  <a:pt x="98214" y="28036"/>
                </a:lnTo>
                <a:lnTo>
                  <a:pt x="102770" y="30432"/>
                </a:lnTo>
                <a:lnTo>
                  <a:pt x="108877" y="35193"/>
                </a:lnTo>
                <a:lnTo>
                  <a:pt x="115015" y="39985"/>
                </a:lnTo>
                <a:lnTo>
                  <a:pt x="120553" y="42381"/>
                </a:lnTo>
                <a:lnTo>
                  <a:pt x="130520" y="42381"/>
                </a:lnTo>
                <a:lnTo>
                  <a:pt x="134886" y="40514"/>
                </a:lnTo>
                <a:lnTo>
                  <a:pt x="138556" y="36780"/>
                </a:lnTo>
                <a:lnTo>
                  <a:pt x="142227" y="33015"/>
                </a:lnTo>
                <a:lnTo>
                  <a:pt x="144062" y="28472"/>
                </a:lnTo>
                <a:lnTo>
                  <a:pt x="144062" y="16958"/>
                </a:lnTo>
                <a:lnTo>
                  <a:pt x="141531" y="11606"/>
                </a:lnTo>
                <a:lnTo>
                  <a:pt x="136436" y="6970"/>
                </a:lnTo>
                <a:lnTo>
                  <a:pt x="131374" y="2333"/>
                </a:lnTo>
                <a:lnTo>
                  <a:pt x="124982" y="0"/>
                </a:lnTo>
                <a:lnTo>
                  <a:pt x="115535" y="47"/>
                </a:lnTo>
                <a:lnTo>
                  <a:pt x="105719" y="2195"/>
                </a:lnTo>
                <a:lnTo>
                  <a:pt x="95993" y="7541"/>
                </a:lnTo>
                <a:lnTo>
                  <a:pt x="86361" y="16088"/>
                </a:lnTo>
                <a:lnTo>
                  <a:pt x="76827" y="27835"/>
                </a:lnTo>
                <a:lnTo>
                  <a:pt x="67395" y="42785"/>
                </a:lnTo>
                <a:lnTo>
                  <a:pt x="67395" y="0"/>
                </a:lnTo>
                <a:lnTo>
                  <a:pt x="58504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6693" y="3686047"/>
            <a:ext cx="215223" cy="196068"/>
          </a:xfrm>
          <a:custGeom>
            <a:avLst/>
            <a:gdLst/>
            <a:ahLst/>
            <a:cxnLst/>
            <a:rect l="l" t="t" r="r" b="b"/>
            <a:pathLst>
              <a:path w="215223" h="196068">
                <a:moveTo>
                  <a:pt x="67807" y="0"/>
                </a:moveTo>
                <a:lnTo>
                  <a:pt x="0" y="0"/>
                </a:lnTo>
                <a:lnTo>
                  <a:pt x="0" y="7685"/>
                </a:lnTo>
                <a:lnTo>
                  <a:pt x="10125" y="7561"/>
                </a:lnTo>
                <a:lnTo>
                  <a:pt x="17149" y="8432"/>
                </a:lnTo>
                <a:lnTo>
                  <a:pt x="21009" y="10299"/>
                </a:lnTo>
                <a:lnTo>
                  <a:pt x="24901" y="12166"/>
                </a:lnTo>
                <a:lnTo>
                  <a:pt x="27812" y="14811"/>
                </a:lnTo>
                <a:lnTo>
                  <a:pt x="29774" y="18296"/>
                </a:lnTo>
                <a:lnTo>
                  <a:pt x="31767" y="21750"/>
                </a:lnTo>
                <a:lnTo>
                  <a:pt x="32748" y="27974"/>
                </a:lnTo>
                <a:lnTo>
                  <a:pt x="32778" y="126075"/>
                </a:lnTo>
                <a:lnTo>
                  <a:pt x="33441" y="140677"/>
                </a:lnTo>
                <a:lnTo>
                  <a:pt x="34973" y="153004"/>
                </a:lnTo>
                <a:lnTo>
                  <a:pt x="37368" y="163052"/>
                </a:lnTo>
                <a:lnTo>
                  <a:pt x="44896" y="177718"/>
                </a:lnTo>
                <a:lnTo>
                  <a:pt x="53948" y="186826"/>
                </a:lnTo>
                <a:lnTo>
                  <a:pt x="69045" y="194378"/>
                </a:lnTo>
                <a:lnTo>
                  <a:pt x="82172" y="196068"/>
                </a:lnTo>
                <a:lnTo>
                  <a:pt x="85314" y="195987"/>
                </a:lnTo>
                <a:lnTo>
                  <a:pt x="97861" y="193969"/>
                </a:lnTo>
                <a:lnTo>
                  <a:pt x="109826" y="189222"/>
                </a:lnTo>
                <a:lnTo>
                  <a:pt x="117030" y="184620"/>
                </a:lnTo>
                <a:lnTo>
                  <a:pt x="125807" y="177490"/>
                </a:lnTo>
                <a:lnTo>
                  <a:pt x="136072" y="167874"/>
                </a:lnTo>
                <a:lnTo>
                  <a:pt x="147827" y="155771"/>
                </a:lnTo>
                <a:lnTo>
                  <a:pt x="147827" y="196068"/>
                </a:lnTo>
                <a:lnTo>
                  <a:pt x="157351" y="196068"/>
                </a:lnTo>
                <a:lnTo>
                  <a:pt x="215223" y="172605"/>
                </a:lnTo>
                <a:lnTo>
                  <a:pt x="212249" y="165324"/>
                </a:lnTo>
                <a:lnTo>
                  <a:pt x="206775" y="167689"/>
                </a:lnTo>
                <a:lnTo>
                  <a:pt x="201839" y="168871"/>
                </a:lnTo>
                <a:lnTo>
                  <a:pt x="194371" y="168871"/>
                </a:lnTo>
                <a:lnTo>
                  <a:pt x="191650" y="167907"/>
                </a:lnTo>
                <a:lnTo>
                  <a:pt x="187031" y="164017"/>
                </a:lnTo>
                <a:lnTo>
                  <a:pt x="184278" y="155678"/>
                </a:lnTo>
                <a:lnTo>
                  <a:pt x="183311" y="146653"/>
                </a:lnTo>
                <a:lnTo>
                  <a:pt x="182848" y="133498"/>
                </a:lnTo>
                <a:lnTo>
                  <a:pt x="182696" y="115288"/>
                </a:lnTo>
                <a:lnTo>
                  <a:pt x="182696" y="0"/>
                </a:lnTo>
                <a:lnTo>
                  <a:pt x="116787" y="0"/>
                </a:lnTo>
                <a:lnTo>
                  <a:pt x="116787" y="7685"/>
                </a:lnTo>
                <a:lnTo>
                  <a:pt x="117328" y="7698"/>
                </a:lnTo>
                <a:lnTo>
                  <a:pt x="132730" y="9476"/>
                </a:lnTo>
                <a:lnTo>
                  <a:pt x="141815" y="13815"/>
                </a:lnTo>
                <a:lnTo>
                  <a:pt x="145834" y="17643"/>
                </a:lnTo>
                <a:lnTo>
                  <a:pt x="147827" y="24924"/>
                </a:lnTo>
                <a:lnTo>
                  <a:pt x="147827" y="143542"/>
                </a:lnTo>
                <a:lnTo>
                  <a:pt x="139660" y="151270"/>
                </a:lnTo>
                <a:lnTo>
                  <a:pt x="129503" y="159457"/>
                </a:lnTo>
                <a:lnTo>
                  <a:pt x="120489" y="164919"/>
                </a:lnTo>
                <a:lnTo>
                  <a:pt x="112800" y="168654"/>
                </a:lnTo>
                <a:lnTo>
                  <a:pt x="105966" y="170521"/>
                </a:lnTo>
                <a:lnTo>
                  <a:pt x="91031" y="170521"/>
                </a:lnTo>
                <a:lnTo>
                  <a:pt x="83469" y="167751"/>
                </a:lnTo>
                <a:lnTo>
                  <a:pt x="77204" y="162212"/>
                </a:lnTo>
                <a:lnTo>
                  <a:pt x="72452" y="155673"/>
                </a:lnTo>
                <a:lnTo>
                  <a:pt x="68968" y="143766"/>
                </a:lnTo>
                <a:lnTo>
                  <a:pt x="67807" y="127330"/>
                </a:lnTo>
                <a:lnTo>
                  <a:pt x="6780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0648" y="3768391"/>
            <a:ext cx="67001" cy="282490"/>
          </a:xfrm>
          <a:custGeom>
            <a:avLst/>
            <a:gdLst/>
            <a:ahLst/>
            <a:cxnLst/>
            <a:rect l="l" t="t" r="r" b="b"/>
            <a:pathLst>
              <a:path w="67001" h="282490">
                <a:moveTo>
                  <a:pt x="55686" y="0"/>
                </a:moveTo>
                <a:lnTo>
                  <a:pt x="56511" y="47755"/>
                </a:lnTo>
                <a:lnTo>
                  <a:pt x="62712" y="42496"/>
                </a:lnTo>
                <a:lnTo>
                  <a:pt x="67001" y="43602"/>
                </a:lnTo>
                <a:lnTo>
                  <a:pt x="66731" y="22768"/>
                </a:lnTo>
                <a:lnTo>
                  <a:pt x="65618" y="21314"/>
                </a:lnTo>
                <a:lnTo>
                  <a:pt x="59828" y="11508"/>
                </a:lnTo>
                <a:lnTo>
                  <a:pt x="55686" y="0"/>
                </a:lnTo>
                <a:close/>
              </a:path>
              <a:path w="67001" h="282490">
                <a:moveTo>
                  <a:pt x="84671" y="199721"/>
                </a:moveTo>
                <a:lnTo>
                  <a:pt x="101533" y="198904"/>
                </a:lnTo>
                <a:lnTo>
                  <a:pt x="114999" y="196929"/>
                </a:lnTo>
                <a:lnTo>
                  <a:pt x="127687" y="193776"/>
                </a:lnTo>
                <a:lnTo>
                  <a:pt x="139595" y="189446"/>
                </a:lnTo>
                <a:lnTo>
                  <a:pt x="150724" y="183939"/>
                </a:lnTo>
                <a:lnTo>
                  <a:pt x="161073" y="177255"/>
                </a:lnTo>
                <a:lnTo>
                  <a:pt x="170641" y="169394"/>
                </a:lnTo>
                <a:lnTo>
                  <a:pt x="179720" y="159833"/>
                </a:lnTo>
                <a:lnTo>
                  <a:pt x="187121" y="148728"/>
                </a:lnTo>
                <a:lnTo>
                  <a:pt x="191562" y="137238"/>
                </a:lnTo>
                <a:lnTo>
                  <a:pt x="193043" y="125361"/>
                </a:lnTo>
                <a:lnTo>
                  <a:pt x="192662" y="119408"/>
                </a:lnTo>
                <a:lnTo>
                  <a:pt x="188953" y="107145"/>
                </a:lnTo>
                <a:lnTo>
                  <a:pt x="181304" y="96702"/>
                </a:lnTo>
                <a:lnTo>
                  <a:pt x="174581" y="91196"/>
                </a:lnTo>
                <a:lnTo>
                  <a:pt x="163341" y="85565"/>
                </a:lnTo>
                <a:lnTo>
                  <a:pt x="149947" y="82357"/>
                </a:lnTo>
                <a:lnTo>
                  <a:pt x="138334" y="81232"/>
                </a:lnTo>
                <a:lnTo>
                  <a:pt x="126504" y="80557"/>
                </a:lnTo>
                <a:lnTo>
                  <a:pt x="111578" y="79968"/>
                </a:lnTo>
                <a:lnTo>
                  <a:pt x="93563" y="79463"/>
                </a:lnTo>
                <a:lnTo>
                  <a:pt x="87175" y="79285"/>
                </a:lnTo>
                <a:lnTo>
                  <a:pt x="72316" y="78684"/>
                </a:lnTo>
                <a:lnTo>
                  <a:pt x="63978" y="78001"/>
                </a:lnTo>
                <a:lnTo>
                  <a:pt x="57238" y="77036"/>
                </a:lnTo>
                <a:lnTo>
                  <a:pt x="52682" y="75449"/>
                </a:lnTo>
                <a:lnTo>
                  <a:pt x="48031" y="71031"/>
                </a:lnTo>
                <a:lnTo>
                  <a:pt x="46892" y="66363"/>
                </a:lnTo>
                <a:lnTo>
                  <a:pt x="46892" y="63594"/>
                </a:lnTo>
                <a:lnTo>
                  <a:pt x="47968" y="60264"/>
                </a:lnTo>
                <a:lnTo>
                  <a:pt x="50151" y="56312"/>
                </a:lnTo>
                <a:lnTo>
                  <a:pt x="52334" y="52360"/>
                </a:lnTo>
                <a:lnTo>
                  <a:pt x="56511" y="47755"/>
                </a:lnTo>
                <a:lnTo>
                  <a:pt x="55686" y="0"/>
                </a:lnTo>
                <a:lnTo>
                  <a:pt x="53197" y="-13215"/>
                </a:lnTo>
                <a:lnTo>
                  <a:pt x="52366" y="-28138"/>
                </a:lnTo>
                <a:lnTo>
                  <a:pt x="53654" y="-44235"/>
                </a:lnTo>
                <a:lnTo>
                  <a:pt x="57173" y="-56361"/>
                </a:lnTo>
                <a:lnTo>
                  <a:pt x="62934" y="-65728"/>
                </a:lnTo>
                <a:lnTo>
                  <a:pt x="65570" y="-68518"/>
                </a:lnTo>
                <a:lnTo>
                  <a:pt x="76362" y="-75597"/>
                </a:lnTo>
                <a:lnTo>
                  <a:pt x="89133" y="-77957"/>
                </a:lnTo>
                <a:lnTo>
                  <a:pt x="94917" y="-77530"/>
                </a:lnTo>
                <a:lnTo>
                  <a:pt x="106888" y="-73225"/>
                </a:lnTo>
                <a:lnTo>
                  <a:pt x="116787" y="-64265"/>
                </a:lnTo>
                <a:lnTo>
                  <a:pt x="124036" y="-52165"/>
                </a:lnTo>
                <a:lnTo>
                  <a:pt x="128111" y="-40555"/>
                </a:lnTo>
                <a:lnTo>
                  <a:pt x="130558" y="-27350"/>
                </a:lnTo>
                <a:lnTo>
                  <a:pt x="131374" y="-12549"/>
                </a:lnTo>
                <a:lnTo>
                  <a:pt x="131372" y="-11898"/>
                </a:lnTo>
                <a:lnTo>
                  <a:pt x="130164" y="3201"/>
                </a:lnTo>
                <a:lnTo>
                  <a:pt x="126716" y="15377"/>
                </a:lnTo>
                <a:lnTo>
                  <a:pt x="121027" y="24635"/>
                </a:lnTo>
                <a:lnTo>
                  <a:pt x="107590" y="34180"/>
                </a:lnTo>
                <a:lnTo>
                  <a:pt x="94607" y="36460"/>
                </a:lnTo>
                <a:lnTo>
                  <a:pt x="88647" y="36005"/>
                </a:lnTo>
                <a:lnTo>
                  <a:pt x="76695" y="31672"/>
                </a:lnTo>
                <a:lnTo>
                  <a:pt x="66731" y="22768"/>
                </a:lnTo>
                <a:lnTo>
                  <a:pt x="67001" y="43602"/>
                </a:lnTo>
                <a:lnTo>
                  <a:pt x="79650" y="45879"/>
                </a:lnTo>
                <a:lnTo>
                  <a:pt x="92075" y="46635"/>
                </a:lnTo>
                <a:lnTo>
                  <a:pt x="101181" y="46294"/>
                </a:lnTo>
                <a:lnTo>
                  <a:pt x="114776" y="44313"/>
                </a:lnTo>
                <a:lnTo>
                  <a:pt x="127049" y="40563"/>
                </a:lnTo>
                <a:lnTo>
                  <a:pt x="138002" y="35042"/>
                </a:lnTo>
                <a:lnTo>
                  <a:pt x="147637" y="27747"/>
                </a:lnTo>
                <a:lnTo>
                  <a:pt x="156305" y="18328"/>
                </a:lnTo>
                <a:lnTo>
                  <a:pt x="162986" y="7299"/>
                </a:lnTo>
                <a:lnTo>
                  <a:pt x="166995" y="-4724"/>
                </a:lnTo>
                <a:lnTo>
                  <a:pt x="168331" y="-17745"/>
                </a:lnTo>
                <a:lnTo>
                  <a:pt x="168304" y="-19937"/>
                </a:lnTo>
                <a:lnTo>
                  <a:pt x="166751" y="-33618"/>
                </a:lnTo>
                <a:lnTo>
                  <a:pt x="162814" y="-45628"/>
                </a:lnTo>
                <a:lnTo>
                  <a:pt x="156497" y="-55957"/>
                </a:lnTo>
                <a:lnTo>
                  <a:pt x="187695" y="-55957"/>
                </a:lnTo>
                <a:lnTo>
                  <a:pt x="191239" y="-56175"/>
                </a:lnTo>
                <a:lnTo>
                  <a:pt x="194498" y="-58228"/>
                </a:lnTo>
                <a:lnTo>
                  <a:pt x="195574" y="-62118"/>
                </a:lnTo>
                <a:lnTo>
                  <a:pt x="195574" y="-68902"/>
                </a:lnTo>
                <a:lnTo>
                  <a:pt x="193865" y="-73196"/>
                </a:lnTo>
                <a:lnTo>
                  <a:pt x="191207" y="-74471"/>
                </a:lnTo>
                <a:lnTo>
                  <a:pt x="187695" y="-74658"/>
                </a:lnTo>
                <a:lnTo>
                  <a:pt x="140645" y="-74658"/>
                </a:lnTo>
                <a:lnTo>
                  <a:pt x="130751" y="-80142"/>
                </a:lnTo>
                <a:lnTo>
                  <a:pt x="119036" y="-84473"/>
                </a:lnTo>
                <a:lnTo>
                  <a:pt x="106355" y="-87076"/>
                </a:lnTo>
                <a:lnTo>
                  <a:pt x="92708" y="-87945"/>
                </a:lnTo>
                <a:lnTo>
                  <a:pt x="83500" y="-87548"/>
                </a:lnTo>
                <a:lnTo>
                  <a:pt x="70258" y="-85383"/>
                </a:lnTo>
                <a:lnTo>
                  <a:pt x="58139" y="-81336"/>
                </a:lnTo>
                <a:lnTo>
                  <a:pt x="47144" y="-75407"/>
                </a:lnTo>
                <a:lnTo>
                  <a:pt x="37273" y="-67595"/>
                </a:lnTo>
                <a:lnTo>
                  <a:pt x="26728" y="-55400"/>
                </a:lnTo>
                <a:lnTo>
                  <a:pt x="20563" y="-44161"/>
                </a:lnTo>
                <a:lnTo>
                  <a:pt x="16863" y="-32024"/>
                </a:lnTo>
                <a:lnTo>
                  <a:pt x="15630" y="-18990"/>
                </a:lnTo>
                <a:lnTo>
                  <a:pt x="16352" y="-9038"/>
                </a:lnTo>
                <a:lnTo>
                  <a:pt x="19493" y="3290"/>
                </a:lnTo>
                <a:lnTo>
                  <a:pt x="25123" y="14771"/>
                </a:lnTo>
                <a:lnTo>
                  <a:pt x="31502" y="23257"/>
                </a:lnTo>
                <a:lnTo>
                  <a:pt x="40915" y="31737"/>
                </a:lnTo>
                <a:lnTo>
                  <a:pt x="52366" y="38544"/>
                </a:lnTo>
                <a:lnTo>
                  <a:pt x="51176" y="39526"/>
                </a:lnTo>
                <a:lnTo>
                  <a:pt x="39012" y="50116"/>
                </a:lnTo>
                <a:lnTo>
                  <a:pt x="30146" y="58999"/>
                </a:lnTo>
                <a:lnTo>
                  <a:pt x="24585" y="66176"/>
                </a:lnTo>
                <a:lnTo>
                  <a:pt x="20598" y="72680"/>
                </a:lnTo>
                <a:lnTo>
                  <a:pt x="18573" y="78343"/>
                </a:lnTo>
                <a:lnTo>
                  <a:pt x="18573" y="87491"/>
                </a:lnTo>
                <a:lnTo>
                  <a:pt x="20092" y="91350"/>
                </a:lnTo>
                <a:lnTo>
                  <a:pt x="23129" y="94742"/>
                </a:lnTo>
                <a:lnTo>
                  <a:pt x="26135" y="98133"/>
                </a:lnTo>
                <a:lnTo>
                  <a:pt x="31324" y="101961"/>
                </a:lnTo>
                <a:lnTo>
                  <a:pt x="38633" y="106255"/>
                </a:lnTo>
                <a:lnTo>
                  <a:pt x="31927" y="113157"/>
                </a:lnTo>
                <a:lnTo>
                  <a:pt x="30185" y="139363"/>
                </a:lnTo>
                <a:lnTo>
                  <a:pt x="31894" y="133731"/>
                </a:lnTo>
                <a:lnTo>
                  <a:pt x="35279" y="127663"/>
                </a:lnTo>
                <a:lnTo>
                  <a:pt x="38633" y="121565"/>
                </a:lnTo>
                <a:lnTo>
                  <a:pt x="43633" y="114968"/>
                </a:lnTo>
                <a:lnTo>
                  <a:pt x="50246" y="107904"/>
                </a:lnTo>
                <a:lnTo>
                  <a:pt x="57443" y="108807"/>
                </a:lnTo>
                <a:lnTo>
                  <a:pt x="67985" y="109860"/>
                </a:lnTo>
                <a:lnTo>
                  <a:pt x="79846" y="110775"/>
                </a:lnTo>
                <a:lnTo>
                  <a:pt x="93024" y="111551"/>
                </a:lnTo>
                <a:lnTo>
                  <a:pt x="107522" y="112192"/>
                </a:lnTo>
                <a:lnTo>
                  <a:pt x="123337" y="112696"/>
                </a:lnTo>
                <a:lnTo>
                  <a:pt x="131481" y="112980"/>
                </a:lnTo>
                <a:lnTo>
                  <a:pt x="146886" y="114061"/>
                </a:lnTo>
                <a:lnTo>
                  <a:pt x="158676" y="115762"/>
                </a:lnTo>
                <a:lnTo>
                  <a:pt x="166844" y="118079"/>
                </a:lnTo>
                <a:lnTo>
                  <a:pt x="174026" y="121129"/>
                </a:lnTo>
                <a:lnTo>
                  <a:pt x="177602" y="126263"/>
                </a:lnTo>
                <a:lnTo>
                  <a:pt x="177602" y="133451"/>
                </a:lnTo>
                <a:lnTo>
                  <a:pt x="176560" y="140547"/>
                </a:lnTo>
                <a:lnTo>
                  <a:pt x="170665" y="151334"/>
                </a:lnTo>
                <a:lnTo>
                  <a:pt x="159566" y="161606"/>
                </a:lnTo>
                <a:lnTo>
                  <a:pt x="155019" y="164536"/>
                </a:lnTo>
                <a:lnTo>
                  <a:pt x="145040" y="169025"/>
                </a:lnTo>
                <a:lnTo>
                  <a:pt x="133125" y="172231"/>
                </a:lnTo>
                <a:lnTo>
                  <a:pt x="119277" y="174155"/>
                </a:lnTo>
                <a:lnTo>
                  <a:pt x="103498" y="174796"/>
                </a:lnTo>
                <a:lnTo>
                  <a:pt x="89282" y="174350"/>
                </a:lnTo>
                <a:lnTo>
                  <a:pt x="75229" y="172842"/>
                </a:lnTo>
                <a:lnTo>
                  <a:pt x="62737" y="170267"/>
                </a:lnTo>
                <a:lnTo>
                  <a:pt x="51805" y="166625"/>
                </a:lnTo>
                <a:lnTo>
                  <a:pt x="42430" y="161917"/>
                </a:lnTo>
                <a:lnTo>
                  <a:pt x="44678" y="194544"/>
                </a:lnTo>
                <a:lnTo>
                  <a:pt x="57208" y="197420"/>
                </a:lnTo>
                <a:lnTo>
                  <a:pt x="70540" y="199146"/>
                </a:lnTo>
                <a:lnTo>
                  <a:pt x="84671" y="199721"/>
                </a:lnTo>
                <a:close/>
              </a:path>
              <a:path w="67001" h="282490">
                <a:moveTo>
                  <a:pt x="41" y="161200"/>
                </a:moveTo>
                <a:lnTo>
                  <a:pt x="4376" y="171613"/>
                </a:lnTo>
                <a:lnTo>
                  <a:pt x="15820" y="181651"/>
                </a:lnTo>
                <a:lnTo>
                  <a:pt x="22033" y="185341"/>
                </a:lnTo>
                <a:lnTo>
                  <a:pt x="32953" y="190518"/>
                </a:lnTo>
                <a:lnTo>
                  <a:pt x="44678" y="194544"/>
                </a:lnTo>
                <a:lnTo>
                  <a:pt x="42430" y="161917"/>
                </a:lnTo>
                <a:lnTo>
                  <a:pt x="34267" y="156935"/>
                </a:lnTo>
                <a:lnTo>
                  <a:pt x="30185" y="151119"/>
                </a:lnTo>
                <a:lnTo>
                  <a:pt x="30185" y="139363"/>
                </a:lnTo>
                <a:lnTo>
                  <a:pt x="31927" y="113157"/>
                </a:lnTo>
                <a:lnTo>
                  <a:pt x="21423" y="124046"/>
                </a:lnTo>
                <a:lnTo>
                  <a:pt x="17117" y="128690"/>
                </a:lnTo>
                <a:lnTo>
                  <a:pt x="7641" y="141150"/>
                </a:lnTo>
                <a:lnTo>
                  <a:pt x="2309" y="150080"/>
                </a:lnTo>
                <a:lnTo>
                  <a:pt x="759" y="153403"/>
                </a:lnTo>
                <a:lnTo>
                  <a:pt x="0" y="156727"/>
                </a:lnTo>
                <a:lnTo>
                  <a:pt x="41" y="1612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2524" y="42275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5227" y="3838924"/>
            <a:ext cx="4860723" cy="0"/>
          </a:xfrm>
          <a:custGeom>
            <a:avLst/>
            <a:gdLst/>
            <a:ahLst/>
            <a:cxnLst/>
            <a:rect l="l" t="t" r="r" b="b"/>
            <a:pathLst>
              <a:path w="4860723">
                <a:moveTo>
                  <a:pt x="0" y="0"/>
                </a:moveTo>
                <a:lnTo>
                  <a:pt x="4860723" y="0"/>
                </a:lnTo>
              </a:path>
            </a:pathLst>
          </a:custGeom>
          <a:ln w="3114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02760" y="3758798"/>
            <a:ext cx="316412" cy="158565"/>
          </a:xfrm>
          <a:custGeom>
            <a:avLst/>
            <a:gdLst/>
            <a:ahLst/>
            <a:cxnLst/>
            <a:rect l="l" t="t" r="r" b="b"/>
            <a:pathLst>
              <a:path w="316412" h="158565">
                <a:moveTo>
                  <a:pt x="1582" y="156611"/>
                </a:moveTo>
                <a:lnTo>
                  <a:pt x="0" y="158565"/>
                </a:lnTo>
                <a:lnTo>
                  <a:pt x="13605" y="155211"/>
                </a:lnTo>
                <a:lnTo>
                  <a:pt x="49360" y="146312"/>
                </a:lnTo>
                <a:lnTo>
                  <a:pt x="99986" y="133740"/>
                </a:lnTo>
                <a:lnTo>
                  <a:pt x="158206" y="119333"/>
                </a:lnTo>
                <a:lnTo>
                  <a:pt x="216109" y="104957"/>
                </a:lnTo>
                <a:lnTo>
                  <a:pt x="266735" y="92386"/>
                </a:lnTo>
                <a:lnTo>
                  <a:pt x="302806" y="83486"/>
                </a:lnTo>
                <a:lnTo>
                  <a:pt x="316412" y="80126"/>
                </a:lnTo>
                <a:lnTo>
                  <a:pt x="302806" y="76610"/>
                </a:lnTo>
                <a:lnTo>
                  <a:pt x="266735" y="67274"/>
                </a:lnTo>
                <a:lnTo>
                  <a:pt x="216109" y="54112"/>
                </a:lnTo>
                <a:lnTo>
                  <a:pt x="158206" y="39051"/>
                </a:lnTo>
                <a:lnTo>
                  <a:pt x="99986" y="23960"/>
                </a:lnTo>
                <a:lnTo>
                  <a:pt x="49360" y="10797"/>
                </a:lnTo>
                <a:lnTo>
                  <a:pt x="13605" y="1493"/>
                </a:lnTo>
                <a:lnTo>
                  <a:pt x="1582" y="0"/>
                </a:lnTo>
                <a:lnTo>
                  <a:pt x="6011" y="5725"/>
                </a:lnTo>
                <a:lnTo>
                  <a:pt x="12340" y="14469"/>
                </a:lnTo>
                <a:lnTo>
                  <a:pt x="19617" y="25547"/>
                </a:lnTo>
                <a:lnTo>
                  <a:pt x="26895" y="38336"/>
                </a:lnTo>
                <a:lnTo>
                  <a:pt x="33223" y="52120"/>
                </a:lnTo>
                <a:lnTo>
                  <a:pt x="37653" y="66279"/>
                </a:lnTo>
                <a:lnTo>
                  <a:pt x="37653" y="93350"/>
                </a:lnTo>
                <a:lnTo>
                  <a:pt x="33223" y="106855"/>
                </a:lnTo>
                <a:lnTo>
                  <a:pt x="26895" y="120018"/>
                </a:lnTo>
                <a:lnTo>
                  <a:pt x="12340" y="142795"/>
                </a:lnTo>
                <a:lnTo>
                  <a:pt x="6011" y="151135"/>
                </a:lnTo>
                <a:lnTo>
                  <a:pt x="1582" y="1566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1495" y="3755033"/>
            <a:ext cx="319259" cy="164194"/>
          </a:xfrm>
          <a:custGeom>
            <a:avLst/>
            <a:gdLst/>
            <a:ahLst/>
            <a:cxnLst/>
            <a:rect l="l" t="t" r="r" b="b"/>
            <a:pathLst>
              <a:path w="319259" h="164194">
                <a:moveTo>
                  <a:pt x="314513" y="86691"/>
                </a:moveTo>
                <a:lnTo>
                  <a:pt x="317361" y="86007"/>
                </a:lnTo>
                <a:lnTo>
                  <a:pt x="317994" y="85789"/>
                </a:lnTo>
                <a:lnTo>
                  <a:pt x="319259" y="85540"/>
                </a:lnTo>
                <a:lnTo>
                  <a:pt x="316412" y="85540"/>
                </a:lnTo>
                <a:lnTo>
                  <a:pt x="313564" y="83082"/>
                </a:lnTo>
                <a:lnTo>
                  <a:pt x="313564" y="84824"/>
                </a:lnTo>
                <a:lnTo>
                  <a:pt x="314513" y="86723"/>
                </a:lnTo>
                <a:close/>
              </a:path>
              <a:path w="319259" h="164194">
                <a:moveTo>
                  <a:pt x="32906" y="110216"/>
                </a:moveTo>
                <a:lnTo>
                  <a:pt x="32906" y="109998"/>
                </a:lnTo>
                <a:lnTo>
                  <a:pt x="26578" y="123067"/>
                </a:lnTo>
                <a:lnTo>
                  <a:pt x="19301" y="135078"/>
                </a:lnTo>
                <a:lnTo>
                  <a:pt x="19617" y="134985"/>
                </a:lnTo>
                <a:lnTo>
                  <a:pt x="12340" y="145471"/>
                </a:lnTo>
                <a:lnTo>
                  <a:pt x="6011" y="153811"/>
                </a:lnTo>
                <a:lnTo>
                  <a:pt x="4429" y="159630"/>
                </a:lnTo>
                <a:lnTo>
                  <a:pt x="2847" y="163613"/>
                </a:lnTo>
                <a:lnTo>
                  <a:pt x="1898" y="164194"/>
                </a:lnTo>
                <a:lnTo>
                  <a:pt x="5379" y="163273"/>
                </a:lnTo>
                <a:lnTo>
                  <a:pt x="4429" y="161677"/>
                </a:lnTo>
                <a:lnTo>
                  <a:pt x="6375" y="159220"/>
                </a:lnTo>
                <a:lnTo>
                  <a:pt x="8859" y="156082"/>
                </a:lnTo>
                <a:lnTo>
                  <a:pt x="9175" y="156051"/>
                </a:lnTo>
                <a:lnTo>
                  <a:pt x="15504" y="147650"/>
                </a:lnTo>
                <a:lnTo>
                  <a:pt x="22465" y="137039"/>
                </a:lnTo>
                <a:lnTo>
                  <a:pt x="22781" y="136945"/>
                </a:lnTo>
                <a:lnTo>
                  <a:pt x="29742" y="124810"/>
                </a:lnTo>
                <a:lnTo>
                  <a:pt x="36387" y="111616"/>
                </a:lnTo>
                <a:lnTo>
                  <a:pt x="36387" y="111398"/>
                </a:lnTo>
                <a:lnTo>
                  <a:pt x="40817" y="97862"/>
                </a:lnTo>
                <a:lnTo>
                  <a:pt x="38918" y="83735"/>
                </a:lnTo>
                <a:lnTo>
                  <a:pt x="37336" y="70417"/>
                </a:lnTo>
                <a:lnTo>
                  <a:pt x="38891" y="83965"/>
                </a:lnTo>
                <a:lnTo>
                  <a:pt x="38918" y="84202"/>
                </a:lnTo>
                <a:lnTo>
                  <a:pt x="37336" y="97053"/>
                </a:lnTo>
                <a:lnTo>
                  <a:pt x="37336" y="96680"/>
                </a:lnTo>
                <a:lnTo>
                  <a:pt x="32906" y="110216"/>
                </a:lnTo>
                <a:close/>
              </a:path>
              <a:path w="319259" h="164194">
                <a:moveTo>
                  <a:pt x="4429" y="2769"/>
                </a:moveTo>
                <a:lnTo>
                  <a:pt x="4429" y="4543"/>
                </a:lnTo>
                <a:lnTo>
                  <a:pt x="1582" y="5072"/>
                </a:lnTo>
                <a:lnTo>
                  <a:pt x="6011" y="10673"/>
                </a:lnTo>
                <a:lnTo>
                  <a:pt x="12340" y="19479"/>
                </a:lnTo>
                <a:lnTo>
                  <a:pt x="19301" y="30245"/>
                </a:lnTo>
                <a:lnTo>
                  <a:pt x="26578" y="43097"/>
                </a:lnTo>
                <a:lnTo>
                  <a:pt x="32906" y="56726"/>
                </a:lnTo>
                <a:lnTo>
                  <a:pt x="32906" y="56508"/>
                </a:lnTo>
                <a:lnTo>
                  <a:pt x="37336" y="70760"/>
                </a:lnTo>
                <a:lnTo>
                  <a:pt x="37336" y="70417"/>
                </a:lnTo>
                <a:lnTo>
                  <a:pt x="38918" y="83735"/>
                </a:lnTo>
                <a:lnTo>
                  <a:pt x="40817" y="97862"/>
                </a:lnTo>
                <a:lnTo>
                  <a:pt x="40817" y="97489"/>
                </a:lnTo>
                <a:lnTo>
                  <a:pt x="42715" y="84202"/>
                </a:lnTo>
                <a:lnTo>
                  <a:pt x="42715" y="83735"/>
                </a:lnTo>
                <a:lnTo>
                  <a:pt x="40817" y="69982"/>
                </a:lnTo>
                <a:lnTo>
                  <a:pt x="40817" y="69639"/>
                </a:lnTo>
                <a:lnTo>
                  <a:pt x="36387" y="55419"/>
                </a:lnTo>
                <a:lnTo>
                  <a:pt x="36387" y="55201"/>
                </a:lnTo>
                <a:lnTo>
                  <a:pt x="29742" y="41416"/>
                </a:lnTo>
                <a:lnTo>
                  <a:pt x="22781" y="28472"/>
                </a:lnTo>
                <a:lnTo>
                  <a:pt x="15504" y="17394"/>
                </a:lnTo>
                <a:lnTo>
                  <a:pt x="9175" y="8432"/>
                </a:lnTo>
                <a:lnTo>
                  <a:pt x="8859" y="8370"/>
                </a:lnTo>
                <a:lnTo>
                  <a:pt x="6245" y="5064"/>
                </a:lnTo>
                <a:lnTo>
                  <a:pt x="4429" y="2769"/>
                </a:lnTo>
                <a:close/>
              </a:path>
              <a:path w="319259" h="164194">
                <a:moveTo>
                  <a:pt x="37336" y="97053"/>
                </a:moveTo>
                <a:lnTo>
                  <a:pt x="38918" y="84202"/>
                </a:lnTo>
                <a:lnTo>
                  <a:pt x="38891" y="83965"/>
                </a:lnTo>
                <a:lnTo>
                  <a:pt x="37336" y="97053"/>
                </a:lnTo>
                <a:close/>
              </a:path>
              <a:path w="319259" h="164194">
                <a:moveTo>
                  <a:pt x="268001" y="94533"/>
                </a:moveTo>
                <a:lnTo>
                  <a:pt x="243953" y="100352"/>
                </a:lnTo>
                <a:lnTo>
                  <a:pt x="217058" y="106886"/>
                </a:lnTo>
                <a:lnTo>
                  <a:pt x="188581" y="114137"/>
                </a:lnTo>
                <a:lnTo>
                  <a:pt x="158838" y="121356"/>
                </a:lnTo>
                <a:lnTo>
                  <a:pt x="129412" y="128606"/>
                </a:lnTo>
                <a:lnTo>
                  <a:pt x="100935" y="135825"/>
                </a:lnTo>
                <a:lnTo>
                  <a:pt x="74356" y="142360"/>
                </a:lnTo>
                <a:lnTo>
                  <a:pt x="50309" y="148427"/>
                </a:lnTo>
                <a:lnTo>
                  <a:pt x="30059" y="153344"/>
                </a:lnTo>
                <a:lnTo>
                  <a:pt x="14554" y="157296"/>
                </a:lnTo>
                <a:lnTo>
                  <a:pt x="8859" y="158696"/>
                </a:lnTo>
                <a:lnTo>
                  <a:pt x="6375" y="159220"/>
                </a:lnTo>
                <a:lnTo>
                  <a:pt x="4429" y="161677"/>
                </a:lnTo>
                <a:lnTo>
                  <a:pt x="5379" y="163273"/>
                </a:lnTo>
                <a:lnTo>
                  <a:pt x="9492" y="162340"/>
                </a:lnTo>
                <a:lnTo>
                  <a:pt x="15187" y="160937"/>
                </a:lnTo>
                <a:lnTo>
                  <a:pt x="31008" y="156954"/>
                </a:lnTo>
                <a:lnTo>
                  <a:pt x="51258" y="152068"/>
                </a:lnTo>
                <a:lnTo>
                  <a:pt x="74989" y="146000"/>
                </a:lnTo>
                <a:lnTo>
                  <a:pt x="101884" y="139466"/>
                </a:lnTo>
                <a:lnTo>
                  <a:pt x="130361" y="132216"/>
                </a:lnTo>
                <a:lnTo>
                  <a:pt x="159788" y="124996"/>
                </a:lnTo>
                <a:lnTo>
                  <a:pt x="189530" y="117746"/>
                </a:lnTo>
                <a:lnTo>
                  <a:pt x="218007" y="110527"/>
                </a:lnTo>
                <a:lnTo>
                  <a:pt x="244903" y="103992"/>
                </a:lnTo>
                <a:lnTo>
                  <a:pt x="268633" y="98142"/>
                </a:lnTo>
                <a:lnTo>
                  <a:pt x="268950" y="98142"/>
                </a:lnTo>
                <a:lnTo>
                  <a:pt x="288884" y="93008"/>
                </a:lnTo>
                <a:lnTo>
                  <a:pt x="304704" y="89056"/>
                </a:lnTo>
                <a:lnTo>
                  <a:pt x="310400" y="87656"/>
                </a:lnTo>
                <a:lnTo>
                  <a:pt x="314513" y="86723"/>
                </a:lnTo>
                <a:lnTo>
                  <a:pt x="313564" y="84824"/>
                </a:lnTo>
                <a:lnTo>
                  <a:pt x="313564" y="83082"/>
                </a:lnTo>
                <a:lnTo>
                  <a:pt x="316412" y="85540"/>
                </a:lnTo>
                <a:lnTo>
                  <a:pt x="319259" y="85416"/>
                </a:lnTo>
                <a:lnTo>
                  <a:pt x="319259" y="82522"/>
                </a:lnTo>
                <a:lnTo>
                  <a:pt x="316412" y="82397"/>
                </a:lnTo>
                <a:lnTo>
                  <a:pt x="317645" y="82451"/>
                </a:lnTo>
                <a:lnTo>
                  <a:pt x="317361" y="81931"/>
                </a:lnTo>
                <a:lnTo>
                  <a:pt x="314513" y="81246"/>
                </a:lnTo>
                <a:lnTo>
                  <a:pt x="310400" y="80063"/>
                </a:lnTo>
                <a:lnTo>
                  <a:pt x="304704" y="78663"/>
                </a:lnTo>
                <a:lnTo>
                  <a:pt x="288884" y="74680"/>
                </a:lnTo>
                <a:lnTo>
                  <a:pt x="268950" y="69328"/>
                </a:lnTo>
                <a:lnTo>
                  <a:pt x="244903" y="63042"/>
                </a:lnTo>
                <a:lnTo>
                  <a:pt x="218007" y="56259"/>
                </a:lnTo>
                <a:lnTo>
                  <a:pt x="189530" y="48791"/>
                </a:lnTo>
                <a:lnTo>
                  <a:pt x="159788" y="41105"/>
                </a:lnTo>
                <a:lnTo>
                  <a:pt x="130361" y="33388"/>
                </a:lnTo>
                <a:lnTo>
                  <a:pt x="101884" y="25920"/>
                </a:lnTo>
                <a:lnTo>
                  <a:pt x="74989" y="19136"/>
                </a:lnTo>
                <a:lnTo>
                  <a:pt x="75306" y="19168"/>
                </a:lnTo>
                <a:lnTo>
                  <a:pt x="51258" y="12851"/>
                </a:lnTo>
                <a:lnTo>
                  <a:pt x="31008" y="7468"/>
                </a:lnTo>
                <a:lnTo>
                  <a:pt x="15187" y="3516"/>
                </a:lnTo>
                <a:lnTo>
                  <a:pt x="9492" y="2115"/>
                </a:lnTo>
                <a:lnTo>
                  <a:pt x="9808" y="2115"/>
                </a:lnTo>
                <a:lnTo>
                  <a:pt x="5379" y="964"/>
                </a:lnTo>
                <a:lnTo>
                  <a:pt x="2847" y="684"/>
                </a:lnTo>
                <a:lnTo>
                  <a:pt x="949" y="3640"/>
                </a:lnTo>
                <a:lnTo>
                  <a:pt x="0" y="2956"/>
                </a:lnTo>
                <a:lnTo>
                  <a:pt x="1582" y="5072"/>
                </a:lnTo>
                <a:lnTo>
                  <a:pt x="4429" y="4543"/>
                </a:lnTo>
                <a:lnTo>
                  <a:pt x="4429" y="2769"/>
                </a:lnTo>
                <a:lnTo>
                  <a:pt x="6245" y="5064"/>
                </a:lnTo>
                <a:lnTo>
                  <a:pt x="8543" y="5725"/>
                </a:lnTo>
                <a:lnTo>
                  <a:pt x="8859" y="5725"/>
                </a:lnTo>
                <a:lnTo>
                  <a:pt x="14554" y="7125"/>
                </a:lnTo>
                <a:lnTo>
                  <a:pt x="30059" y="11108"/>
                </a:lnTo>
                <a:lnTo>
                  <a:pt x="50309" y="16460"/>
                </a:lnTo>
                <a:lnTo>
                  <a:pt x="74040" y="22746"/>
                </a:lnTo>
                <a:lnTo>
                  <a:pt x="74356" y="22777"/>
                </a:lnTo>
                <a:lnTo>
                  <a:pt x="100935" y="29530"/>
                </a:lnTo>
                <a:lnTo>
                  <a:pt x="129412" y="36998"/>
                </a:lnTo>
                <a:lnTo>
                  <a:pt x="158838" y="44715"/>
                </a:lnTo>
                <a:lnTo>
                  <a:pt x="188581" y="52400"/>
                </a:lnTo>
                <a:lnTo>
                  <a:pt x="217058" y="59869"/>
                </a:lnTo>
                <a:lnTo>
                  <a:pt x="243953" y="66652"/>
                </a:lnTo>
                <a:lnTo>
                  <a:pt x="267684" y="72938"/>
                </a:lnTo>
                <a:lnTo>
                  <a:pt x="287935" y="78290"/>
                </a:lnTo>
                <a:lnTo>
                  <a:pt x="303755" y="82273"/>
                </a:lnTo>
                <a:lnTo>
                  <a:pt x="309451" y="83673"/>
                </a:lnTo>
                <a:lnTo>
                  <a:pt x="310126" y="83862"/>
                </a:lnTo>
                <a:lnTo>
                  <a:pt x="309451" y="84015"/>
                </a:lnTo>
                <a:lnTo>
                  <a:pt x="303755" y="85416"/>
                </a:lnTo>
                <a:lnTo>
                  <a:pt x="287935" y="89399"/>
                </a:lnTo>
                <a:lnTo>
                  <a:pt x="267684" y="94533"/>
                </a:lnTo>
                <a:lnTo>
                  <a:pt x="268001" y="94533"/>
                </a:lnTo>
                <a:close/>
              </a:path>
              <a:path w="319259" h="164194">
                <a:moveTo>
                  <a:pt x="1898" y="164194"/>
                </a:moveTo>
                <a:lnTo>
                  <a:pt x="2847" y="163613"/>
                </a:lnTo>
                <a:lnTo>
                  <a:pt x="4429" y="159661"/>
                </a:lnTo>
                <a:lnTo>
                  <a:pt x="6011" y="153748"/>
                </a:lnTo>
                <a:lnTo>
                  <a:pt x="1582" y="159350"/>
                </a:lnTo>
                <a:lnTo>
                  <a:pt x="949" y="160563"/>
                </a:lnTo>
                <a:lnTo>
                  <a:pt x="1898" y="164194"/>
                </a:lnTo>
                <a:close/>
              </a:path>
              <a:path w="319259" h="164194">
                <a:moveTo>
                  <a:pt x="949" y="160563"/>
                </a:moveTo>
                <a:lnTo>
                  <a:pt x="1582" y="159350"/>
                </a:lnTo>
                <a:lnTo>
                  <a:pt x="0" y="161154"/>
                </a:lnTo>
                <a:lnTo>
                  <a:pt x="1898" y="164194"/>
                </a:lnTo>
                <a:lnTo>
                  <a:pt x="949" y="160563"/>
                </a:lnTo>
                <a:close/>
              </a:path>
              <a:path w="319259" h="164194">
                <a:moveTo>
                  <a:pt x="1898" y="0"/>
                </a:moveTo>
                <a:lnTo>
                  <a:pt x="0" y="2956"/>
                </a:lnTo>
                <a:lnTo>
                  <a:pt x="949" y="3640"/>
                </a:lnTo>
                <a:lnTo>
                  <a:pt x="2847" y="684"/>
                </a:lnTo>
                <a:lnTo>
                  <a:pt x="5379" y="964"/>
                </a:lnTo>
                <a:lnTo>
                  <a:pt x="18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4796" y="3353717"/>
            <a:ext cx="211996" cy="195850"/>
          </a:xfrm>
          <a:custGeom>
            <a:avLst/>
            <a:gdLst/>
            <a:ahLst/>
            <a:cxnLst/>
            <a:rect l="l" t="t" r="r" b="b"/>
            <a:pathLst>
              <a:path w="211996" h="195850">
                <a:moveTo>
                  <a:pt x="58536" y="0"/>
                </a:moveTo>
                <a:lnTo>
                  <a:pt x="0" y="23275"/>
                </a:lnTo>
                <a:lnTo>
                  <a:pt x="3164" y="30743"/>
                </a:lnTo>
                <a:lnTo>
                  <a:pt x="8859" y="28658"/>
                </a:lnTo>
                <a:lnTo>
                  <a:pt x="13605" y="27631"/>
                </a:lnTo>
                <a:lnTo>
                  <a:pt x="21199" y="27631"/>
                </a:lnTo>
                <a:lnTo>
                  <a:pt x="24047" y="28534"/>
                </a:lnTo>
                <a:lnTo>
                  <a:pt x="28477" y="32112"/>
                </a:lnTo>
                <a:lnTo>
                  <a:pt x="31008" y="40514"/>
                </a:lnTo>
                <a:lnTo>
                  <a:pt x="31959" y="50476"/>
                </a:lnTo>
                <a:lnTo>
                  <a:pt x="32423" y="63881"/>
                </a:lnTo>
                <a:lnTo>
                  <a:pt x="32590" y="82242"/>
                </a:lnTo>
                <a:lnTo>
                  <a:pt x="32531" y="157335"/>
                </a:lnTo>
                <a:lnTo>
                  <a:pt x="31070" y="171815"/>
                </a:lnTo>
                <a:lnTo>
                  <a:pt x="27527" y="181007"/>
                </a:lnTo>
                <a:lnTo>
                  <a:pt x="24047" y="185923"/>
                </a:lnTo>
                <a:lnTo>
                  <a:pt x="17402" y="188382"/>
                </a:lnTo>
                <a:lnTo>
                  <a:pt x="3164" y="188382"/>
                </a:lnTo>
                <a:lnTo>
                  <a:pt x="3164" y="195850"/>
                </a:lnTo>
                <a:lnTo>
                  <a:pt x="99037" y="195850"/>
                </a:lnTo>
                <a:lnTo>
                  <a:pt x="99037" y="188382"/>
                </a:lnTo>
                <a:lnTo>
                  <a:pt x="88278" y="188382"/>
                </a:lnTo>
                <a:lnTo>
                  <a:pt x="81317" y="187448"/>
                </a:lnTo>
                <a:lnTo>
                  <a:pt x="77837" y="185581"/>
                </a:lnTo>
                <a:lnTo>
                  <a:pt x="74356" y="183714"/>
                </a:lnTo>
                <a:lnTo>
                  <a:pt x="71825" y="180758"/>
                </a:lnTo>
                <a:lnTo>
                  <a:pt x="69927" y="176744"/>
                </a:lnTo>
                <a:lnTo>
                  <a:pt x="68345" y="173694"/>
                </a:lnTo>
                <a:lnTo>
                  <a:pt x="67395" y="165760"/>
                </a:lnTo>
                <a:lnTo>
                  <a:pt x="67395" y="52556"/>
                </a:lnTo>
                <a:lnTo>
                  <a:pt x="72718" y="47131"/>
                </a:lnTo>
                <a:lnTo>
                  <a:pt x="83892" y="37685"/>
                </a:lnTo>
                <a:lnTo>
                  <a:pt x="95033" y="30940"/>
                </a:lnTo>
                <a:lnTo>
                  <a:pt x="106184" y="26895"/>
                </a:lnTo>
                <a:lnTo>
                  <a:pt x="117388" y="25547"/>
                </a:lnTo>
                <a:lnTo>
                  <a:pt x="118034" y="25551"/>
                </a:lnTo>
                <a:lnTo>
                  <a:pt x="131653" y="28599"/>
                </a:lnTo>
                <a:lnTo>
                  <a:pt x="140487" y="37278"/>
                </a:lnTo>
                <a:lnTo>
                  <a:pt x="144441" y="46833"/>
                </a:lnTo>
                <a:lnTo>
                  <a:pt x="146707" y="59346"/>
                </a:lnTo>
                <a:lnTo>
                  <a:pt x="147448" y="74991"/>
                </a:lnTo>
                <a:lnTo>
                  <a:pt x="147448" y="163799"/>
                </a:lnTo>
                <a:lnTo>
                  <a:pt x="147131" y="170303"/>
                </a:lnTo>
                <a:lnTo>
                  <a:pt x="145233" y="177646"/>
                </a:lnTo>
                <a:lnTo>
                  <a:pt x="139221" y="184336"/>
                </a:lnTo>
                <a:lnTo>
                  <a:pt x="129412" y="188382"/>
                </a:lnTo>
                <a:lnTo>
                  <a:pt x="116123" y="188382"/>
                </a:lnTo>
                <a:lnTo>
                  <a:pt x="116123" y="195850"/>
                </a:lnTo>
                <a:lnTo>
                  <a:pt x="211996" y="195850"/>
                </a:lnTo>
                <a:lnTo>
                  <a:pt x="211996" y="188382"/>
                </a:lnTo>
                <a:lnTo>
                  <a:pt x="202503" y="188382"/>
                </a:lnTo>
                <a:lnTo>
                  <a:pt x="196175" y="187417"/>
                </a:lnTo>
                <a:lnTo>
                  <a:pt x="192695" y="185488"/>
                </a:lnTo>
                <a:lnTo>
                  <a:pt x="189214" y="183527"/>
                </a:lnTo>
                <a:lnTo>
                  <a:pt x="186999" y="180851"/>
                </a:lnTo>
                <a:lnTo>
                  <a:pt x="185417" y="177366"/>
                </a:lnTo>
                <a:lnTo>
                  <a:pt x="183202" y="173072"/>
                </a:lnTo>
                <a:lnTo>
                  <a:pt x="182253" y="164919"/>
                </a:lnTo>
                <a:lnTo>
                  <a:pt x="182252" y="71171"/>
                </a:lnTo>
                <a:lnTo>
                  <a:pt x="181718" y="55696"/>
                </a:lnTo>
                <a:lnTo>
                  <a:pt x="180218" y="43125"/>
                </a:lnTo>
                <a:lnTo>
                  <a:pt x="177823" y="33450"/>
                </a:lnTo>
                <a:lnTo>
                  <a:pt x="174898" y="26859"/>
                </a:lnTo>
                <a:lnTo>
                  <a:pt x="167892" y="15686"/>
                </a:lnTo>
                <a:lnTo>
                  <a:pt x="159471" y="7779"/>
                </a:lnTo>
                <a:lnTo>
                  <a:pt x="145523" y="1573"/>
                </a:lnTo>
                <a:lnTo>
                  <a:pt x="132260" y="0"/>
                </a:lnTo>
                <a:lnTo>
                  <a:pt x="121785" y="1144"/>
                </a:lnTo>
                <a:lnTo>
                  <a:pt x="111275" y="4517"/>
                </a:lnTo>
                <a:lnTo>
                  <a:pt x="100589" y="10120"/>
                </a:lnTo>
                <a:lnTo>
                  <a:pt x="89720" y="17952"/>
                </a:lnTo>
                <a:lnTo>
                  <a:pt x="78658" y="28011"/>
                </a:lnTo>
                <a:lnTo>
                  <a:pt x="67395" y="40296"/>
                </a:lnTo>
                <a:lnTo>
                  <a:pt x="67395" y="0"/>
                </a:lnTo>
                <a:lnTo>
                  <a:pt x="5853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4953" y="3353717"/>
            <a:ext cx="131943" cy="201669"/>
          </a:xfrm>
          <a:custGeom>
            <a:avLst/>
            <a:gdLst/>
            <a:ahLst/>
            <a:cxnLst/>
            <a:rect l="l" t="t" r="r" b="b"/>
            <a:pathLst>
              <a:path w="131943" h="201669">
                <a:moveTo>
                  <a:pt x="24996" y="30743"/>
                </a:moveTo>
                <a:lnTo>
                  <a:pt x="27844" y="25080"/>
                </a:lnTo>
                <a:lnTo>
                  <a:pt x="33856" y="19945"/>
                </a:lnTo>
                <a:lnTo>
                  <a:pt x="40184" y="14811"/>
                </a:lnTo>
                <a:lnTo>
                  <a:pt x="48094" y="12260"/>
                </a:lnTo>
                <a:lnTo>
                  <a:pt x="57903" y="12260"/>
                </a:lnTo>
                <a:lnTo>
                  <a:pt x="67162" y="12940"/>
                </a:lnTo>
                <a:lnTo>
                  <a:pt x="79533" y="16553"/>
                </a:lnTo>
                <a:lnTo>
                  <a:pt x="89861" y="23275"/>
                </a:lnTo>
                <a:lnTo>
                  <a:pt x="94247" y="27816"/>
                </a:lnTo>
                <a:lnTo>
                  <a:pt x="100341" y="37221"/>
                </a:lnTo>
                <a:lnTo>
                  <a:pt x="105708" y="49554"/>
                </a:lnTo>
                <a:lnTo>
                  <a:pt x="110427" y="64816"/>
                </a:lnTo>
                <a:lnTo>
                  <a:pt x="117388" y="64816"/>
                </a:lnTo>
                <a:lnTo>
                  <a:pt x="117388" y="0"/>
                </a:lnTo>
                <a:lnTo>
                  <a:pt x="110427" y="0"/>
                </a:lnTo>
                <a:lnTo>
                  <a:pt x="108845" y="3329"/>
                </a:lnTo>
                <a:lnTo>
                  <a:pt x="105998" y="6441"/>
                </a:lnTo>
                <a:lnTo>
                  <a:pt x="103150" y="7903"/>
                </a:lnTo>
                <a:lnTo>
                  <a:pt x="98404" y="7903"/>
                </a:lnTo>
                <a:lnTo>
                  <a:pt x="93658" y="6845"/>
                </a:lnTo>
                <a:lnTo>
                  <a:pt x="86380" y="4792"/>
                </a:lnTo>
                <a:lnTo>
                  <a:pt x="83483" y="3957"/>
                </a:lnTo>
                <a:lnTo>
                  <a:pt x="70187" y="986"/>
                </a:lnTo>
                <a:lnTo>
                  <a:pt x="58852" y="0"/>
                </a:lnTo>
                <a:lnTo>
                  <a:pt x="50851" y="392"/>
                </a:lnTo>
                <a:lnTo>
                  <a:pt x="37809" y="3034"/>
                </a:lnTo>
                <a:lnTo>
                  <a:pt x="26329" y="8161"/>
                </a:lnTo>
                <a:lnTo>
                  <a:pt x="16453" y="15776"/>
                </a:lnTo>
                <a:lnTo>
                  <a:pt x="13148" y="19187"/>
                </a:lnTo>
                <a:lnTo>
                  <a:pt x="5810" y="29778"/>
                </a:lnTo>
                <a:lnTo>
                  <a:pt x="1444" y="41727"/>
                </a:lnTo>
                <a:lnTo>
                  <a:pt x="0" y="55045"/>
                </a:lnTo>
                <a:lnTo>
                  <a:pt x="344" y="61698"/>
                </a:lnTo>
                <a:lnTo>
                  <a:pt x="3362" y="74339"/>
                </a:lnTo>
                <a:lnTo>
                  <a:pt x="9492" y="84949"/>
                </a:lnTo>
                <a:lnTo>
                  <a:pt x="14489" y="90213"/>
                </a:lnTo>
                <a:lnTo>
                  <a:pt x="23271" y="97056"/>
                </a:lnTo>
                <a:lnTo>
                  <a:pt x="34989" y="104303"/>
                </a:lnTo>
                <a:lnTo>
                  <a:pt x="49676" y="111958"/>
                </a:lnTo>
                <a:lnTo>
                  <a:pt x="61106" y="117768"/>
                </a:lnTo>
                <a:lnTo>
                  <a:pt x="73727" y="124802"/>
                </a:lnTo>
                <a:lnTo>
                  <a:pt x="83522" y="131102"/>
                </a:lnTo>
                <a:lnTo>
                  <a:pt x="90493" y="136665"/>
                </a:lnTo>
                <a:lnTo>
                  <a:pt x="98303" y="147900"/>
                </a:lnTo>
                <a:lnTo>
                  <a:pt x="100619" y="160750"/>
                </a:lnTo>
                <a:lnTo>
                  <a:pt x="100619" y="168654"/>
                </a:lnTo>
                <a:lnTo>
                  <a:pt x="97771" y="175406"/>
                </a:lnTo>
                <a:lnTo>
                  <a:pt x="91443" y="181007"/>
                </a:lnTo>
                <a:lnTo>
                  <a:pt x="85431" y="186608"/>
                </a:lnTo>
                <a:lnTo>
                  <a:pt x="77520" y="189409"/>
                </a:lnTo>
                <a:lnTo>
                  <a:pt x="65651" y="189371"/>
                </a:lnTo>
                <a:lnTo>
                  <a:pt x="53143" y="187430"/>
                </a:lnTo>
                <a:lnTo>
                  <a:pt x="41344" y="182541"/>
                </a:lnTo>
                <a:lnTo>
                  <a:pt x="30375" y="174690"/>
                </a:lnTo>
                <a:lnTo>
                  <a:pt x="23386" y="167267"/>
                </a:lnTo>
                <a:lnTo>
                  <a:pt x="16767" y="157031"/>
                </a:lnTo>
                <a:lnTo>
                  <a:pt x="11598" y="144889"/>
                </a:lnTo>
                <a:lnTo>
                  <a:pt x="7910" y="130846"/>
                </a:lnTo>
                <a:lnTo>
                  <a:pt x="949" y="130846"/>
                </a:lnTo>
                <a:lnTo>
                  <a:pt x="949" y="198775"/>
                </a:lnTo>
                <a:lnTo>
                  <a:pt x="7910" y="198775"/>
                </a:lnTo>
                <a:lnTo>
                  <a:pt x="9492" y="195165"/>
                </a:lnTo>
                <a:lnTo>
                  <a:pt x="12340" y="193360"/>
                </a:lnTo>
                <a:lnTo>
                  <a:pt x="18351" y="193360"/>
                </a:lnTo>
                <a:lnTo>
                  <a:pt x="22148" y="194076"/>
                </a:lnTo>
                <a:lnTo>
                  <a:pt x="26895" y="195445"/>
                </a:lnTo>
                <a:lnTo>
                  <a:pt x="30069" y="196292"/>
                </a:lnTo>
                <a:lnTo>
                  <a:pt x="43511" y="199286"/>
                </a:lnTo>
                <a:lnTo>
                  <a:pt x="55972" y="201075"/>
                </a:lnTo>
                <a:lnTo>
                  <a:pt x="67395" y="201669"/>
                </a:lnTo>
                <a:lnTo>
                  <a:pt x="76859" y="201063"/>
                </a:lnTo>
                <a:lnTo>
                  <a:pt x="89259" y="198258"/>
                </a:lnTo>
                <a:lnTo>
                  <a:pt x="100975" y="193170"/>
                </a:lnTo>
                <a:lnTo>
                  <a:pt x="112009" y="185799"/>
                </a:lnTo>
                <a:lnTo>
                  <a:pt x="118478" y="179812"/>
                </a:lnTo>
                <a:lnTo>
                  <a:pt x="125959" y="169364"/>
                </a:lnTo>
                <a:lnTo>
                  <a:pt x="130447" y="157410"/>
                </a:lnTo>
                <a:lnTo>
                  <a:pt x="131943" y="143947"/>
                </a:lnTo>
                <a:lnTo>
                  <a:pt x="131671" y="138653"/>
                </a:lnTo>
                <a:lnTo>
                  <a:pt x="128968" y="127094"/>
                </a:lnTo>
                <a:lnTo>
                  <a:pt x="123373" y="116423"/>
                </a:lnTo>
                <a:lnTo>
                  <a:pt x="114884" y="106639"/>
                </a:lnTo>
                <a:lnTo>
                  <a:pt x="103502" y="97745"/>
                </a:lnTo>
                <a:lnTo>
                  <a:pt x="89228" y="89741"/>
                </a:lnTo>
                <a:lnTo>
                  <a:pt x="58219" y="74991"/>
                </a:lnTo>
                <a:lnTo>
                  <a:pt x="50439" y="71022"/>
                </a:lnTo>
                <a:lnTo>
                  <a:pt x="38966" y="63798"/>
                </a:lnTo>
                <a:lnTo>
                  <a:pt x="31641" y="56912"/>
                </a:lnTo>
                <a:lnTo>
                  <a:pt x="27211" y="51374"/>
                </a:lnTo>
                <a:lnTo>
                  <a:pt x="24996" y="44715"/>
                </a:lnTo>
                <a:lnTo>
                  <a:pt x="24996" y="307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11386" y="3254641"/>
            <a:ext cx="171178" cy="294926"/>
          </a:xfrm>
          <a:custGeom>
            <a:avLst/>
            <a:gdLst/>
            <a:ahLst/>
            <a:cxnLst/>
            <a:rect l="l" t="t" r="r" b="b"/>
            <a:pathLst>
              <a:path w="171178" h="294926">
                <a:moveTo>
                  <a:pt x="72458" y="104677"/>
                </a:moveTo>
                <a:lnTo>
                  <a:pt x="72476" y="84098"/>
                </a:lnTo>
                <a:lnTo>
                  <a:pt x="72731" y="66679"/>
                </a:lnTo>
                <a:lnTo>
                  <a:pt x="73288" y="52829"/>
                </a:lnTo>
                <a:lnTo>
                  <a:pt x="74146" y="42551"/>
                </a:lnTo>
                <a:lnTo>
                  <a:pt x="75306" y="35846"/>
                </a:lnTo>
                <a:lnTo>
                  <a:pt x="77520" y="28689"/>
                </a:lnTo>
                <a:lnTo>
                  <a:pt x="80685" y="23431"/>
                </a:lnTo>
                <a:lnTo>
                  <a:pt x="85114" y="20039"/>
                </a:lnTo>
                <a:lnTo>
                  <a:pt x="89544" y="16647"/>
                </a:lnTo>
                <a:lnTo>
                  <a:pt x="95240" y="14967"/>
                </a:lnTo>
                <a:lnTo>
                  <a:pt x="106947" y="14967"/>
                </a:lnTo>
                <a:lnTo>
                  <a:pt x="111693" y="16274"/>
                </a:lnTo>
                <a:lnTo>
                  <a:pt x="116123" y="18919"/>
                </a:lnTo>
                <a:lnTo>
                  <a:pt x="120553" y="21532"/>
                </a:lnTo>
                <a:lnTo>
                  <a:pt x="125299" y="26636"/>
                </a:lnTo>
                <a:lnTo>
                  <a:pt x="130678" y="34166"/>
                </a:lnTo>
                <a:lnTo>
                  <a:pt x="135740" y="41727"/>
                </a:lnTo>
                <a:lnTo>
                  <a:pt x="140170" y="46644"/>
                </a:lnTo>
                <a:lnTo>
                  <a:pt x="143651" y="48915"/>
                </a:lnTo>
                <a:lnTo>
                  <a:pt x="147448" y="51218"/>
                </a:lnTo>
                <a:lnTo>
                  <a:pt x="150612" y="52338"/>
                </a:lnTo>
                <a:lnTo>
                  <a:pt x="158206" y="52338"/>
                </a:lnTo>
                <a:lnTo>
                  <a:pt x="162003" y="50502"/>
                </a:lnTo>
                <a:lnTo>
                  <a:pt x="165799" y="46831"/>
                </a:lnTo>
                <a:lnTo>
                  <a:pt x="169596" y="43159"/>
                </a:lnTo>
                <a:lnTo>
                  <a:pt x="171178" y="39269"/>
                </a:lnTo>
                <a:lnTo>
                  <a:pt x="171178" y="27351"/>
                </a:lnTo>
                <a:lnTo>
                  <a:pt x="167065" y="20350"/>
                </a:lnTo>
                <a:lnTo>
                  <a:pt x="159155" y="14127"/>
                </a:lnTo>
                <a:lnTo>
                  <a:pt x="154650" y="10997"/>
                </a:lnTo>
                <a:lnTo>
                  <a:pt x="143125" y="4894"/>
                </a:lnTo>
                <a:lnTo>
                  <a:pt x="131069" y="1225"/>
                </a:lnTo>
                <a:lnTo>
                  <a:pt x="118338" y="0"/>
                </a:lnTo>
                <a:lnTo>
                  <a:pt x="111398" y="265"/>
                </a:lnTo>
                <a:lnTo>
                  <a:pt x="98593" y="2267"/>
                </a:lnTo>
                <a:lnTo>
                  <a:pt x="86534" y="6232"/>
                </a:lnTo>
                <a:lnTo>
                  <a:pt x="75306" y="12166"/>
                </a:lnTo>
                <a:lnTo>
                  <a:pt x="71299" y="14888"/>
                </a:lnTo>
                <a:lnTo>
                  <a:pt x="61466" y="23267"/>
                </a:lnTo>
                <a:lnTo>
                  <a:pt x="53309" y="32984"/>
                </a:lnTo>
                <a:lnTo>
                  <a:pt x="46829" y="44030"/>
                </a:lnTo>
                <a:lnTo>
                  <a:pt x="43228" y="53289"/>
                </a:lnTo>
                <a:lnTo>
                  <a:pt x="40152" y="65099"/>
                </a:lnTo>
                <a:lnTo>
                  <a:pt x="38283" y="78078"/>
                </a:lnTo>
                <a:lnTo>
                  <a:pt x="37653" y="92230"/>
                </a:lnTo>
                <a:lnTo>
                  <a:pt x="37653" y="104677"/>
                </a:lnTo>
                <a:lnTo>
                  <a:pt x="0" y="104677"/>
                </a:lnTo>
                <a:lnTo>
                  <a:pt x="0" y="119644"/>
                </a:lnTo>
                <a:lnTo>
                  <a:pt x="37653" y="119644"/>
                </a:lnTo>
                <a:lnTo>
                  <a:pt x="37635" y="247783"/>
                </a:lnTo>
                <a:lnTo>
                  <a:pt x="36825" y="262760"/>
                </a:lnTo>
                <a:lnTo>
                  <a:pt x="34805" y="272086"/>
                </a:lnTo>
                <a:lnTo>
                  <a:pt x="33223" y="276785"/>
                </a:lnTo>
                <a:lnTo>
                  <a:pt x="30059" y="280550"/>
                </a:lnTo>
                <a:lnTo>
                  <a:pt x="25312" y="283320"/>
                </a:lnTo>
                <a:lnTo>
                  <a:pt x="20566" y="286089"/>
                </a:lnTo>
                <a:lnTo>
                  <a:pt x="15504" y="287458"/>
                </a:lnTo>
                <a:lnTo>
                  <a:pt x="1265" y="287458"/>
                </a:lnTo>
                <a:lnTo>
                  <a:pt x="1265" y="294926"/>
                </a:lnTo>
                <a:lnTo>
                  <a:pt x="116756" y="294926"/>
                </a:lnTo>
                <a:lnTo>
                  <a:pt x="116756" y="287458"/>
                </a:lnTo>
                <a:lnTo>
                  <a:pt x="90493" y="287458"/>
                </a:lnTo>
                <a:lnTo>
                  <a:pt x="83532" y="284409"/>
                </a:lnTo>
                <a:lnTo>
                  <a:pt x="78470" y="278310"/>
                </a:lnTo>
                <a:lnTo>
                  <a:pt x="75735" y="273406"/>
                </a:lnTo>
                <a:lnTo>
                  <a:pt x="73261" y="261742"/>
                </a:lnTo>
                <a:lnTo>
                  <a:pt x="72458" y="244672"/>
                </a:lnTo>
                <a:lnTo>
                  <a:pt x="72458" y="119644"/>
                </a:lnTo>
                <a:lnTo>
                  <a:pt x="122135" y="119644"/>
                </a:lnTo>
                <a:lnTo>
                  <a:pt x="122135" y="104677"/>
                </a:lnTo>
                <a:lnTo>
                  <a:pt x="72458" y="10467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3765" y="3353717"/>
            <a:ext cx="186683" cy="201669"/>
          </a:xfrm>
          <a:custGeom>
            <a:avLst/>
            <a:gdLst/>
            <a:ahLst/>
            <a:cxnLst/>
            <a:rect l="l" t="t" r="r" b="b"/>
            <a:pathLst>
              <a:path w="186683" h="201669">
                <a:moveTo>
                  <a:pt x="74676" y="178681"/>
                </a:moveTo>
                <a:lnTo>
                  <a:pt x="64877" y="169467"/>
                </a:lnTo>
                <a:lnTo>
                  <a:pt x="56321" y="156829"/>
                </a:lnTo>
                <a:lnTo>
                  <a:pt x="51929" y="148288"/>
                </a:lnTo>
                <a:lnTo>
                  <a:pt x="52752" y="193407"/>
                </a:lnTo>
                <a:lnTo>
                  <a:pt x="64706" y="197997"/>
                </a:lnTo>
                <a:lnTo>
                  <a:pt x="77608" y="200751"/>
                </a:lnTo>
                <a:lnTo>
                  <a:pt x="91443" y="201669"/>
                </a:lnTo>
                <a:lnTo>
                  <a:pt x="104219" y="200868"/>
                </a:lnTo>
                <a:lnTo>
                  <a:pt x="116733" y="198389"/>
                </a:lnTo>
                <a:lnTo>
                  <a:pt x="128707" y="194228"/>
                </a:lnTo>
                <a:lnTo>
                  <a:pt x="140170" y="188382"/>
                </a:lnTo>
                <a:lnTo>
                  <a:pt x="151271" y="180262"/>
                </a:lnTo>
                <a:lnTo>
                  <a:pt x="160085" y="171344"/>
                </a:lnTo>
                <a:lnTo>
                  <a:pt x="167776" y="160900"/>
                </a:lnTo>
                <a:lnTo>
                  <a:pt x="174343" y="148925"/>
                </a:lnTo>
                <a:lnTo>
                  <a:pt x="180346" y="134136"/>
                </a:lnTo>
                <a:lnTo>
                  <a:pt x="183866" y="121752"/>
                </a:lnTo>
                <a:lnTo>
                  <a:pt x="185979" y="109443"/>
                </a:lnTo>
                <a:lnTo>
                  <a:pt x="186683" y="97209"/>
                </a:lnTo>
                <a:lnTo>
                  <a:pt x="186579" y="92249"/>
                </a:lnTo>
                <a:lnTo>
                  <a:pt x="185253" y="79206"/>
                </a:lnTo>
                <a:lnTo>
                  <a:pt x="182377" y="66741"/>
                </a:lnTo>
                <a:lnTo>
                  <a:pt x="177930" y="54856"/>
                </a:lnTo>
                <a:lnTo>
                  <a:pt x="171884" y="43551"/>
                </a:lnTo>
                <a:lnTo>
                  <a:pt x="164217" y="32828"/>
                </a:lnTo>
                <a:lnTo>
                  <a:pt x="153853" y="21860"/>
                </a:lnTo>
                <a:lnTo>
                  <a:pt x="143686" y="13992"/>
                </a:lnTo>
                <a:lnTo>
                  <a:pt x="132591" y="7872"/>
                </a:lnTo>
                <a:lnTo>
                  <a:pt x="120560" y="3499"/>
                </a:lnTo>
                <a:lnTo>
                  <a:pt x="107585" y="874"/>
                </a:lnTo>
                <a:lnTo>
                  <a:pt x="93658" y="0"/>
                </a:lnTo>
                <a:lnTo>
                  <a:pt x="84423" y="458"/>
                </a:lnTo>
                <a:lnTo>
                  <a:pt x="71901" y="2632"/>
                </a:lnTo>
                <a:lnTo>
                  <a:pt x="59792" y="6596"/>
                </a:lnTo>
                <a:lnTo>
                  <a:pt x="48094" y="12353"/>
                </a:lnTo>
                <a:lnTo>
                  <a:pt x="37260" y="19785"/>
                </a:lnTo>
                <a:lnTo>
                  <a:pt x="39235" y="85167"/>
                </a:lnTo>
                <a:lnTo>
                  <a:pt x="39325" y="79634"/>
                </a:lnTo>
                <a:lnTo>
                  <a:pt x="40467" y="65771"/>
                </a:lnTo>
                <a:lnTo>
                  <a:pt x="42879" y="53559"/>
                </a:lnTo>
                <a:lnTo>
                  <a:pt x="46512" y="43003"/>
                </a:lnTo>
                <a:lnTo>
                  <a:pt x="55537" y="27595"/>
                </a:lnTo>
                <a:lnTo>
                  <a:pt x="64548" y="20039"/>
                </a:lnTo>
                <a:lnTo>
                  <a:pt x="72141" y="15682"/>
                </a:lnTo>
                <a:lnTo>
                  <a:pt x="79735" y="13504"/>
                </a:lnTo>
                <a:lnTo>
                  <a:pt x="87013" y="13504"/>
                </a:lnTo>
                <a:lnTo>
                  <a:pt x="104828" y="16887"/>
                </a:lnTo>
                <a:lnTo>
                  <a:pt x="115837" y="23445"/>
                </a:lnTo>
                <a:lnTo>
                  <a:pt x="125299" y="33450"/>
                </a:lnTo>
                <a:lnTo>
                  <a:pt x="128697" y="38203"/>
                </a:lnTo>
                <a:lnTo>
                  <a:pt x="134455" y="48160"/>
                </a:lnTo>
                <a:lnTo>
                  <a:pt x="139151" y="59133"/>
                </a:lnTo>
                <a:lnTo>
                  <a:pt x="142791" y="71124"/>
                </a:lnTo>
                <a:lnTo>
                  <a:pt x="145382" y="84131"/>
                </a:lnTo>
                <a:lnTo>
                  <a:pt x="146932" y="98158"/>
                </a:lnTo>
                <a:lnTo>
                  <a:pt x="147448" y="113203"/>
                </a:lnTo>
                <a:lnTo>
                  <a:pt x="147211" y="123592"/>
                </a:lnTo>
                <a:lnTo>
                  <a:pt x="145819" y="138634"/>
                </a:lnTo>
                <a:lnTo>
                  <a:pt x="143179" y="151431"/>
                </a:lnTo>
                <a:lnTo>
                  <a:pt x="139292" y="161986"/>
                </a:lnTo>
                <a:lnTo>
                  <a:pt x="134158" y="170303"/>
                </a:lnTo>
                <a:lnTo>
                  <a:pt x="124750" y="179382"/>
                </a:lnTo>
                <a:lnTo>
                  <a:pt x="113422" y="185035"/>
                </a:lnTo>
                <a:lnTo>
                  <a:pt x="100302" y="186919"/>
                </a:lnTo>
                <a:lnTo>
                  <a:pt x="97795" y="186854"/>
                </a:lnTo>
                <a:lnTo>
                  <a:pt x="85666" y="184476"/>
                </a:lnTo>
                <a:lnTo>
                  <a:pt x="74676" y="178681"/>
                </a:lnTo>
                <a:close/>
              </a:path>
              <a:path w="186683" h="201669">
                <a:moveTo>
                  <a:pt x="20287" y="38674"/>
                </a:moveTo>
                <a:lnTo>
                  <a:pt x="13289" y="50565"/>
                </a:lnTo>
                <a:lnTo>
                  <a:pt x="6690" y="65617"/>
                </a:lnTo>
                <a:lnTo>
                  <a:pt x="2973" y="77913"/>
                </a:lnTo>
                <a:lnTo>
                  <a:pt x="743" y="90240"/>
                </a:lnTo>
                <a:lnTo>
                  <a:pt x="0" y="102592"/>
                </a:lnTo>
                <a:lnTo>
                  <a:pt x="111" y="107700"/>
                </a:lnTo>
                <a:lnTo>
                  <a:pt x="1444" y="120615"/>
                </a:lnTo>
                <a:lnTo>
                  <a:pt x="4283" y="133042"/>
                </a:lnTo>
                <a:lnTo>
                  <a:pt x="8627" y="144982"/>
                </a:lnTo>
                <a:lnTo>
                  <a:pt x="14477" y="156437"/>
                </a:lnTo>
                <a:lnTo>
                  <a:pt x="21832" y="167409"/>
                </a:lnTo>
                <a:lnTo>
                  <a:pt x="31759" y="178719"/>
                </a:lnTo>
                <a:lnTo>
                  <a:pt x="41765" y="186981"/>
                </a:lnTo>
                <a:lnTo>
                  <a:pt x="52752" y="193407"/>
                </a:lnTo>
                <a:lnTo>
                  <a:pt x="51929" y="148288"/>
                </a:lnTo>
                <a:lnTo>
                  <a:pt x="47359" y="137017"/>
                </a:lnTo>
                <a:lnTo>
                  <a:pt x="43804" y="125071"/>
                </a:lnTo>
                <a:lnTo>
                  <a:pt x="41266" y="112449"/>
                </a:lnTo>
                <a:lnTo>
                  <a:pt x="39742" y="99148"/>
                </a:lnTo>
                <a:lnTo>
                  <a:pt x="39235" y="85167"/>
                </a:lnTo>
                <a:lnTo>
                  <a:pt x="37260" y="19785"/>
                </a:lnTo>
                <a:lnTo>
                  <a:pt x="28259" y="28415"/>
                </a:lnTo>
                <a:lnTo>
                  <a:pt x="20287" y="3867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3546" y="3353717"/>
            <a:ext cx="143967" cy="195850"/>
          </a:xfrm>
          <a:custGeom>
            <a:avLst/>
            <a:gdLst/>
            <a:ahLst/>
            <a:cxnLst/>
            <a:rect l="l" t="t" r="r" b="b"/>
            <a:pathLst>
              <a:path w="143967" h="195850">
                <a:moveTo>
                  <a:pt x="58536" y="0"/>
                </a:moveTo>
                <a:lnTo>
                  <a:pt x="0" y="23275"/>
                </a:lnTo>
                <a:lnTo>
                  <a:pt x="2214" y="30743"/>
                </a:lnTo>
                <a:lnTo>
                  <a:pt x="7593" y="28658"/>
                </a:lnTo>
                <a:lnTo>
                  <a:pt x="12656" y="27631"/>
                </a:lnTo>
                <a:lnTo>
                  <a:pt x="20566" y="27631"/>
                </a:lnTo>
                <a:lnTo>
                  <a:pt x="23730" y="28596"/>
                </a:lnTo>
                <a:lnTo>
                  <a:pt x="28477" y="32486"/>
                </a:lnTo>
                <a:lnTo>
                  <a:pt x="30375" y="35566"/>
                </a:lnTo>
                <a:lnTo>
                  <a:pt x="31008" y="39767"/>
                </a:lnTo>
                <a:lnTo>
                  <a:pt x="31115" y="40291"/>
                </a:lnTo>
                <a:lnTo>
                  <a:pt x="31893" y="47783"/>
                </a:lnTo>
                <a:lnTo>
                  <a:pt x="32405" y="60802"/>
                </a:lnTo>
                <a:lnTo>
                  <a:pt x="32590" y="79348"/>
                </a:lnTo>
                <a:lnTo>
                  <a:pt x="32590" y="164142"/>
                </a:lnTo>
                <a:lnTo>
                  <a:pt x="32274" y="170863"/>
                </a:lnTo>
                <a:lnTo>
                  <a:pt x="31324" y="173228"/>
                </a:lnTo>
                <a:lnTo>
                  <a:pt x="30059" y="178082"/>
                </a:lnTo>
                <a:lnTo>
                  <a:pt x="27527" y="181598"/>
                </a:lnTo>
                <a:lnTo>
                  <a:pt x="24047" y="183807"/>
                </a:lnTo>
                <a:lnTo>
                  <a:pt x="19301" y="186857"/>
                </a:lnTo>
                <a:lnTo>
                  <a:pt x="12023" y="188382"/>
                </a:lnTo>
                <a:lnTo>
                  <a:pt x="2214" y="188382"/>
                </a:lnTo>
                <a:lnTo>
                  <a:pt x="2214" y="195850"/>
                </a:lnTo>
                <a:lnTo>
                  <a:pt x="101251" y="195850"/>
                </a:lnTo>
                <a:lnTo>
                  <a:pt x="101251" y="188382"/>
                </a:lnTo>
                <a:lnTo>
                  <a:pt x="92392" y="188382"/>
                </a:lnTo>
                <a:lnTo>
                  <a:pt x="85747" y="187137"/>
                </a:lnTo>
                <a:lnTo>
                  <a:pt x="81001" y="184648"/>
                </a:lnTo>
                <a:lnTo>
                  <a:pt x="76571" y="182158"/>
                </a:lnTo>
                <a:lnTo>
                  <a:pt x="73091" y="179047"/>
                </a:lnTo>
                <a:lnTo>
                  <a:pt x="71509" y="175313"/>
                </a:lnTo>
                <a:lnTo>
                  <a:pt x="68661" y="169898"/>
                </a:lnTo>
                <a:lnTo>
                  <a:pt x="67395" y="161932"/>
                </a:lnTo>
                <a:lnTo>
                  <a:pt x="67395" y="60242"/>
                </a:lnTo>
                <a:lnTo>
                  <a:pt x="72527" y="50913"/>
                </a:lnTo>
                <a:lnTo>
                  <a:pt x="79852" y="40038"/>
                </a:lnTo>
                <a:lnTo>
                  <a:pt x="87013" y="32206"/>
                </a:lnTo>
                <a:lnTo>
                  <a:pt x="92708" y="28036"/>
                </a:lnTo>
                <a:lnTo>
                  <a:pt x="98087" y="28036"/>
                </a:lnTo>
                <a:lnTo>
                  <a:pt x="102833" y="30432"/>
                </a:lnTo>
                <a:lnTo>
                  <a:pt x="108845" y="35193"/>
                </a:lnTo>
                <a:lnTo>
                  <a:pt x="114857" y="39985"/>
                </a:lnTo>
                <a:lnTo>
                  <a:pt x="120553" y="42381"/>
                </a:lnTo>
                <a:lnTo>
                  <a:pt x="130361" y="42381"/>
                </a:lnTo>
                <a:lnTo>
                  <a:pt x="134791" y="40514"/>
                </a:lnTo>
                <a:lnTo>
                  <a:pt x="138588" y="36780"/>
                </a:lnTo>
                <a:lnTo>
                  <a:pt x="142069" y="33015"/>
                </a:lnTo>
                <a:lnTo>
                  <a:pt x="143967" y="28472"/>
                </a:lnTo>
                <a:lnTo>
                  <a:pt x="143967" y="16958"/>
                </a:lnTo>
                <a:lnTo>
                  <a:pt x="141436" y="11606"/>
                </a:lnTo>
                <a:lnTo>
                  <a:pt x="136373" y="6970"/>
                </a:lnTo>
                <a:lnTo>
                  <a:pt x="131311" y="2333"/>
                </a:lnTo>
                <a:lnTo>
                  <a:pt x="124982" y="0"/>
                </a:lnTo>
                <a:lnTo>
                  <a:pt x="115490" y="42"/>
                </a:lnTo>
                <a:lnTo>
                  <a:pt x="105751" y="2167"/>
                </a:lnTo>
                <a:lnTo>
                  <a:pt x="96045" y="7503"/>
                </a:lnTo>
                <a:lnTo>
                  <a:pt x="86399" y="16051"/>
                </a:lnTo>
                <a:lnTo>
                  <a:pt x="76840" y="27811"/>
                </a:lnTo>
                <a:lnTo>
                  <a:pt x="67395" y="42785"/>
                </a:lnTo>
                <a:lnTo>
                  <a:pt x="67395" y="0"/>
                </a:lnTo>
                <a:lnTo>
                  <a:pt x="5853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3209" y="3353717"/>
            <a:ext cx="330967" cy="195850"/>
          </a:xfrm>
          <a:custGeom>
            <a:avLst/>
            <a:gdLst/>
            <a:ahLst/>
            <a:cxnLst/>
            <a:rect l="l" t="t" r="r" b="b"/>
            <a:pathLst>
              <a:path w="330967" h="195850">
                <a:moveTo>
                  <a:pt x="98720" y="195850"/>
                </a:moveTo>
                <a:lnTo>
                  <a:pt x="98720" y="188382"/>
                </a:lnTo>
                <a:lnTo>
                  <a:pt x="88278" y="188382"/>
                </a:lnTo>
                <a:lnTo>
                  <a:pt x="81001" y="187448"/>
                </a:lnTo>
                <a:lnTo>
                  <a:pt x="77837" y="185581"/>
                </a:lnTo>
                <a:lnTo>
                  <a:pt x="74356" y="183714"/>
                </a:lnTo>
                <a:lnTo>
                  <a:pt x="71509" y="180914"/>
                </a:lnTo>
                <a:lnTo>
                  <a:pt x="69927" y="177180"/>
                </a:lnTo>
                <a:lnTo>
                  <a:pt x="68028" y="173446"/>
                </a:lnTo>
                <a:lnTo>
                  <a:pt x="67395" y="165324"/>
                </a:lnTo>
                <a:lnTo>
                  <a:pt x="67395" y="50876"/>
                </a:lnTo>
                <a:lnTo>
                  <a:pt x="72607" y="45330"/>
                </a:lnTo>
                <a:lnTo>
                  <a:pt x="82296" y="37507"/>
                </a:lnTo>
                <a:lnTo>
                  <a:pt x="94290" y="30339"/>
                </a:lnTo>
                <a:lnTo>
                  <a:pt x="101884" y="26324"/>
                </a:lnTo>
                <a:lnTo>
                  <a:pt x="109162" y="24302"/>
                </a:lnTo>
                <a:lnTo>
                  <a:pt x="116756" y="24302"/>
                </a:lnTo>
                <a:lnTo>
                  <a:pt x="133376" y="28529"/>
                </a:lnTo>
                <a:lnTo>
                  <a:pt x="142701" y="37589"/>
                </a:lnTo>
                <a:lnTo>
                  <a:pt x="145928" y="43715"/>
                </a:lnTo>
                <a:lnTo>
                  <a:pt x="148950" y="55582"/>
                </a:lnTo>
                <a:lnTo>
                  <a:pt x="149979" y="71040"/>
                </a:lnTo>
                <a:lnTo>
                  <a:pt x="149979" y="164235"/>
                </a:lnTo>
                <a:lnTo>
                  <a:pt x="149346" y="171081"/>
                </a:lnTo>
                <a:lnTo>
                  <a:pt x="147131" y="178424"/>
                </a:lnTo>
                <a:lnTo>
                  <a:pt x="140487" y="184648"/>
                </a:lnTo>
                <a:lnTo>
                  <a:pt x="136373" y="187137"/>
                </a:lnTo>
                <a:lnTo>
                  <a:pt x="129096" y="188382"/>
                </a:lnTo>
                <a:lnTo>
                  <a:pt x="118338" y="188382"/>
                </a:lnTo>
                <a:lnTo>
                  <a:pt x="118338" y="195850"/>
                </a:lnTo>
                <a:lnTo>
                  <a:pt x="216109" y="195850"/>
                </a:lnTo>
                <a:lnTo>
                  <a:pt x="216109" y="188382"/>
                </a:lnTo>
                <a:lnTo>
                  <a:pt x="206300" y="188382"/>
                </a:lnTo>
                <a:lnTo>
                  <a:pt x="199339" y="187324"/>
                </a:lnTo>
                <a:lnTo>
                  <a:pt x="195226" y="185177"/>
                </a:lnTo>
                <a:lnTo>
                  <a:pt x="191112" y="183030"/>
                </a:lnTo>
                <a:lnTo>
                  <a:pt x="188265" y="180354"/>
                </a:lnTo>
                <a:lnTo>
                  <a:pt x="186999" y="177180"/>
                </a:lnTo>
                <a:lnTo>
                  <a:pt x="185417" y="173975"/>
                </a:lnTo>
                <a:lnTo>
                  <a:pt x="184784" y="165884"/>
                </a:lnTo>
                <a:lnTo>
                  <a:pt x="184784" y="62109"/>
                </a:lnTo>
                <a:lnTo>
                  <a:pt x="184151" y="53178"/>
                </a:lnTo>
                <a:lnTo>
                  <a:pt x="184784" y="50876"/>
                </a:lnTo>
                <a:lnTo>
                  <a:pt x="192482" y="43904"/>
                </a:lnTo>
                <a:lnTo>
                  <a:pt x="202851" y="35855"/>
                </a:lnTo>
                <a:lnTo>
                  <a:pt x="211996" y="30432"/>
                </a:lnTo>
                <a:lnTo>
                  <a:pt x="219590" y="26760"/>
                </a:lnTo>
                <a:lnTo>
                  <a:pt x="227183" y="24924"/>
                </a:lnTo>
                <a:lnTo>
                  <a:pt x="234461" y="24924"/>
                </a:lnTo>
                <a:lnTo>
                  <a:pt x="239498" y="25204"/>
                </a:lnTo>
                <a:lnTo>
                  <a:pt x="252003" y="29276"/>
                </a:lnTo>
                <a:lnTo>
                  <a:pt x="261040" y="38211"/>
                </a:lnTo>
                <a:lnTo>
                  <a:pt x="263425" y="43534"/>
                </a:lnTo>
                <a:lnTo>
                  <a:pt x="265907" y="55301"/>
                </a:lnTo>
                <a:lnTo>
                  <a:pt x="266735" y="71040"/>
                </a:lnTo>
                <a:lnTo>
                  <a:pt x="266735" y="163955"/>
                </a:lnTo>
                <a:lnTo>
                  <a:pt x="266419" y="170676"/>
                </a:lnTo>
                <a:lnTo>
                  <a:pt x="265786" y="173010"/>
                </a:lnTo>
                <a:lnTo>
                  <a:pt x="264520" y="177864"/>
                </a:lnTo>
                <a:lnTo>
                  <a:pt x="261989" y="181380"/>
                </a:lnTo>
                <a:lnTo>
                  <a:pt x="258825" y="183621"/>
                </a:lnTo>
                <a:lnTo>
                  <a:pt x="254078" y="186795"/>
                </a:lnTo>
                <a:lnTo>
                  <a:pt x="247750" y="188382"/>
                </a:lnTo>
                <a:lnTo>
                  <a:pt x="235410" y="188382"/>
                </a:lnTo>
                <a:lnTo>
                  <a:pt x="235410" y="195850"/>
                </a:lnTo>
                <a:lnTo>
                  <a:pt x="330967" y="195850"/>
                </a:lnTo>
                <a:lnTo>
                  <a:pt x="330967" y="188382"/>
                </a:lnTo>
                <a:lnTo>
                  <a:pt x="322107" y="188382"/>
                </a:lnTo>
                <a:lnTo>
                  <a:pt x="316095" y="187324"/>
                </a:lnTo>
                <a:lnTo>
                  <a:pt x="312298" y="185177"/>
                </a:lnTo>
                <a:lnTo>
                  <a:pt x="308501" y="183030"/>
                </a:lnTo>
                <a:lnTo>
                  <a:pt x="305970" y="180416"/>
                </a:lnTo>
                <a:lnTo>
                  <a:pt x="304388" y="177366"/>
                </a:lnTo>
                <a:lnTo>
                  <a:pt x="302490" y="172948"/>
                </a:lnTo>
                <a:lnTo>
                  <a:pt x="301540" y="164764"/>
                </a:lnTo>
                <a:lnTo>
                  <a:pt x="301540" y="71040"/>
                </a:lnTo>
                <a:lnTo>
                  <a:pt x="301097" y="55413"/>
                </a:lnTo>
                <a:lnTo>
                  <a:pt x="299667" y="42795"/>
                </a:lnTo>
                <a:lnTo>
                  <a:pt x="297111" y="33232"/>
                </a:lnTo>
                <a:lnTo>
                  <a:pt x="294071" y="26564"/>
                </a:lnTo>
                <a:lnTo>
                  <a:pt x="286858" y="15595"/>
                </a:lnTo>
                <a:lnTo>
                  <a:pt x="278126" y="7779"/>
                </a:lnTo>
                <a:lnTo>
                  <a:pt x="263943" y="1573"/>
                </a:lnTo>
                <a:lnTo>
                  <a:pt x="250914" y="0"/>
                </a:lnTo>
                <a:lnTo>
                  <a:pt x="244357" y="330"/>
                </a:lnTo>
                <a:lnTo>
                  <a:pt x="232013" y="2835"/>
                </a:lnTo>
                <a:lnTo>
                  <a:pt x="219906" y="7779"/>
                </a:lnTo>
                <a:lnTo>
                  <a:pt x="212894" y="12163"/>
                </a:lnTo>
                <a:lnTo>
                  <a:pt x="203937" y="19329"/>
                </a:lnTo>
                <a:lnTo>
                  <a:pt x="194029" y="28781"/>
                </a:lnTo>
                <a:lnTo>
                  <a:pt x="183202" y="40514"/>
                </a:lnTo>
                <a:lnTo>
                  <a:pt x="180218" y="30539"/>
                </a:lnTo>
                <a:lnTo>
                  <a:pt x="174113" y="19214"/>
                </a:lnTo>
                <a:lnTo>
                  <a:pt x="165799" y="10393"/>
                </a:lnTo>
                <a:lnTo>
                  <a:pt x="159424" y="6151"/>
                </a:lnTo>
                <a:lnTo>
                  <a:pt x="147652" y="1536"/>
                </a:lnTo>
                <a:lnTo>
                  <a:pt x="134475" y="0"/>
                </a:lnTo>
                <a:lnTo>
                  <a:pt x="127197" y="0"/>
                </a:lnTo>
                <a:lnTo>
                  <a:pt x="119920" y="1462"/>
                </a:lnTo>
                <a:lnTo>
                  <a:pt x="112642" y="4356"/>
                </a:lnTo>
                <a:lnTo>
                  <a:pt x="105365" y="7281"/>
                </a:lnTo>
                <a:lnTo>
                  <a:pt x="98404" y="11357"/>
                </a:lnTo>
                <a:lnTo>
                  <a:pt x="92075" y="16616"/>
                </a:lnTo>
                <a:lnTo>
                  <a:pt x="88935" y="19445"/>
                </a:lnTo>
                <a:lnTo>
                  <a:pt x="80500" y="27568"/>
                </a:lnTo>
                <a:lnTo>
                  <a:pt x="67395" y="40514"/>
                </a:lnTo>
                <a:lnTo>
                  <a:pt x="67395" y="0"/>
                </a:lnTo>
                <a:lnTo>
                  <a:pt x="58219" y="0"/>
                </a:lnTo>
                <a:lnTo>
                  <a:pt x="0" y="23275"/>
                </a:lnTo>
                <a:lnTo>
                  <a:pt x="3164" y="30743"/>
                </a:lnTo>
                <a:lnTo>
                  <a:pt x="8543" y="28658"/>
                </a:lnTo>
                <a:lnTo>
                  <a:pt x="13289" y="27631"/>
                </a:lnTo>
                <a:lnTo>
                  <a:pt x="20883" y="27631"/>
                </a:lnTo>
                <a:lnTo>
                  <a:pt x="23730" y="28503"/>
                </a:lnTo>
                <a:lnTo>
                  <a:pt x="27844" y="31957"/>
                </a:lnTo>
                <a:lnTo>
                  <a:pt x="30375" y="39674"/>
                </a:lnTo>
                <a:lnTo>
                  <a:pt x="31529" y="49616"/>
                </a:lnTo>
                <a:lnTo>
                  <a:pt x="32087" y="62723"/>
                </a:lnTo>
                <a:lnTo>
                  <a:pt x="32274" y="80188"/>
                </a:lnTo>
                <a:lnTo>
                  <a:pt x="32274" y="164639"/>
                </a:lnTo>
                <a:lnTo>
                  <a:pt x="31641" y="172574"/>
                </a:lnTo>
                <a:lnTo>
                  <a:pt x="29742" y="176651"/>
                </a:lnTo>
                <a:lnTo>
                  <a:pt x="27844" y="180727"/>
                </a:lnTo>
                <a:lnTo>
                  <a:pt x="24996" y="183714"/>
                </a:lnTo>
                <a:lnTo>
                  <a:pt x="21516" y="185581"/>
                </a:lnTo>
                <a:lnTo>
                  <a:pt x="18035" y="187448"/>
                </a:lnTo>
                <a:lnTo>
                  <a:pt x="12023" y="188382"/>
                </a:lnTo>
                <a:lnTo>
                  <a:pt x="3164" y="188382"/>
                </a:lnTo>
                <a:lnTo>
                  <a:pt x="3164" y="195850"/>
                </a:lnTo>
                <a:lnTo>
                  <a:pt x="98720" y="19585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8223" y="3353717"/>
            <a:ext cx="74931" cy="199802"/>
          </a:xfrm>
          <a:custGeom>
            <a:avLst/>
            <a:gdLst/>
            <a:ahLst/>
            <a:cxnLst/>
            <a:rect l="l" t="t" r="r" b="b"/>
            <a:pathLst>
              <a:path w="74931" h="199802">
                <a:moveTo>
                  <a:pt x="44614" y="165853"/>
                </a:moveTo>
                <a:lnTo>
                  <a:pt x="46196" y="199802"/>
                </a:lnTo>
                <a:lnTo>
                  <a:pt x="54739" y="199802"/>
                </a:lnTo>
                <a:lnTo>
                  <a:pt x="62649" y="198090"/>
                </a:lnTo>
                <a:lnTo>
                  <a:pt x="70243" y="194605"/>
                </a:lnTo>
                <a:lnTo>
                  <a:pt x="74931" y="174194"/>
                </a:lnTo>
                <a:lnTo>
                  <a:pt x="65497" y="175717"/>
                </a:lnTo>
                <a:lnTo>
                  <a:pt x="57587" y="175717"/>
                </a:lnTo>
                <a:lnTo>
                  <a:pt x="50625" y="172419"/>
                </a:lnTo>
                <a:lnTo>
                  <a:pt x="44614" y="165853"/>
                </a:lnTo>
                <a:close/>
              </a:path>
              <a:path w="74931" h="199802">
                <a:moveTo>
                  <a:pt x="123717" y="199615"/>
                </a:moveTo>
                <a:lnTo>
                  <a:pt x="130361" y="199615"/>
                </a:lnTo>
                <a:lnTo>
                  <a:pt x="133664" y="199437"/>
                </a:lnTo>
                <a:lnTo>
                  <a:pt x="143858" y="196683"/>
                </a:lnTo>
                <a:lnTo>
                  <a:pt x="154215" y="190598"/>
                </a:lnTo>
                <a:lnTo>
                  <a:pt x="164783" y="181183"/>
                </a:lnTo>
                <a:lnTo>
                  <a:pt x="175608" y="168436"/>
                </a:lnTo>
                <a:lnTo>
                  <a:pt x="175608" y="156829"/>
                </a:lnTo>
                <a:lnTo>
                  <a:pt x="167382" y="165137"/>
                </a:lnTo>
                <a:lnTo>
                  <a:pt x="161686" y="170178"/>
                </a:lnTo>
                <a:lnTo>
                  <a:pt x="158522" y="171983"/>
                </a:lnTo>
                <a:lnTo>
                  <a:pt x="156940" y="172948"/>
                </a:lnTo>
                <a:lnTo>
                  <a:pt x="152827" y="173446"/>
                </a:lnTo>
                <a:lnTo>
                  <a:pt x="148713" y="172730"/>
                </a:lnTo>
                <a:lnTo>
                  <a:pt x="145549" y="169960"/>
                </a:lnTo>
                <a:lnTo>
                  <a:pt x="143651" y="163146"/>
                </a:lnTo>
                <a:lnTo>
                  <a:pt x="143252" y="159037"/>
                </a:lnTo>
                <a:lnTo>
                  <a:pt x="142839" y="147490"/>
                </a:lnTo>
                <a:lnTo>
                  <a:pt x="142701" y="129820"/>
                </a:lnTo>
                <a:lnTo>
                  <a:pt x="142701" y="65221"/>
                </a:lnTo>
                <a:lnTo>
                  <a:pt x="142339" y="49933"/>
                </a:lnTo>
                <a:lnTo>
                  <a:pt x="141075" y="37071"/>
                </a:lnTo>
                <a:lnTo>
                  <a:pt x="138904" y="28658"/>
                </a:lnTo>
                <a:lnTo>
                  <a:pt x="130529" y="16039"/>
                </a:lnTo>
                <a:lnTo>
                  <a:pt x="120236" y="8526"/>
                </a:lnTo>
                <a:lnTo>
                  <a:pt x="105355" y="2979"/>
                </a:lnTo>
                <a:lnTo>
                  <a:pt x="92551" y="743"/>
                </a:lnTo>
                <a:lnTo>
                  <a:pt x="78153" y="0"/>
                </a:lnTo>
                <a:lnTo>
                  <a:pt x="73860" y="62"/>
                </a:lnTo>
                <a:lnTo>
                  <a:pt x="59390" y="1331"/>
                </a:lnTo>
                <a:lnTo>
                  <a:pt x="46581" y="4237"/>
                </a:lnTo>
                <a:lnTo>
                  <a:pt x="35433" y="8781"/>
                </a:lnTo>
                <a:lnTo>
                  <a:pt x="25945" y="14967"/>
                </a:lnTo>
                <a:lnTo>
                  <a:pt x="15781" y="25050"/>
                </a:lnTo>
                <a:lnTo>
                  <a:pt x="9415" y="36083"/>
                </a:lnTo>
                <a:lnTo>
                  <a:pt x="7277" y="47764"/>
                </a:lnTo>
                <a:lnTo>
                  <a:pt x="7277" y="54019"/>
                </a:lnTo>
                <a:lnTo>
                  <a:pt x="9175" y="58935"/>
                </a:lnTo>
                <a:lnTo>
                  <a:pt x="12340" y="62514"/>
                </a:lnTo>
                <a:lnTo>
                  <a:pt x="15820" y="66123"/>
                </a:lnTo>
                <a:lnTo>
                  <a:pt x="19933" y="67928"/>
                </a:lnTo>
                <a:lnTo>
                  <a:pt x="30375" y="67928"/>
                </a:lnTo>
                <a:lnTo>
                  <a:pt x="34805" y="66185"/>
                </a:lnTo>
                <a:lnTo>
                  <a:pt x="37969" y="62731"/>
                </a:lnTo>
                <a:lnTo>
                  <a:pt x="41449" y="59277"/>
                </a:lnTo>
                <a:lnTo>
                  <a:pt x="43032" y="54361"/>
                </a:lnTo>
                <a:lnTo>
                  <a:pt x="43032" y="47982"/>
                </a:lnTo>
                <a:lnTo>
                  <a:pt x="42715" y="35940"/>
                </a:lnTo>
                <a:lnTo>
                  <a:pt x="42715" y="29841"/>
                </a:lnTo>
                <a:lnTo>
                  <a:pt x="45246" y="24457"/>
                </a:lnTo>
                <a:lnTo>
                  <a:pt x="50625" y="19728"/>
                </a:lnTo>
                <a:lnTo>
                  <a:pt x="56004" y="15029"/>
                </a:lnTo>
                <a:lnTo>
                  <a:pt x="62966" y="12664"/>
                </a:lnTo>
                <a:lnTo>
                  <a:pt x="71825" y="12664"/>
                </a:lnTo>
                <a:lnTo>
                  <a:pt x="75667" y="12799"/>
                </a:lnTo>
                <a:lnTo>
                  <a:pt x="88718" y="15951"/>
                </a:lnTo>
                <a:lnTo>
                  <a:pt x="98404" y="23275"/>
                </a:lnTo>
                <a:lnTo>
                  <a:pt x="103994" y="33449"/>
                </a:lnTo>
                <a:lnTo>
                  <a:pt x="106703" y="46094"/>
                </a:lnTo>
                <a:lnTo>
                  <a:pt x="107580" y="62327"/>
                </a:lnTo>
                <a:lnTo>
                  <a:pt x="107580" y="69795"/>
                </a:lnTo>
                <a:lnTo>
                  <a:pt x="106072" y="70337"/>
                </a:lnTo>
                <a:lnTo>
                  <a:pt x="90622" y="76030"/>
                </a:lnTo>
                <a:lnTo>
                  <a:pt x="76706" y="81428"/>
                </a:lnTo>
                <a:lnTo>
                  <a:pt x="64325" y="86532"/>
                </a:lnTo>
                <a:lnTo>
                  <a:pt x="53478" y="91345"/>
                </a:lnTo>
                <a:lnTo>
                  <a:pt x="44165" y="95868"/>
                </a:lnTo>
                <a:lnTo>
                  <a:pt x="36387" y="100103"/>
                </a:lnTo>
                <a:lnTo>
                  <a:pt x="22380" y="109483"/>
                </a:lnTo>
                <a:lnTo>
                  <a:pt x="13054" y="117927"/>
                </a:lnTo>
                <a:lnTo>
                  <a:pt x="6328" y="126708"/>
                </a:lnTo>
                <a:lnTo>
                  <a:pt x="2214" y="133491"/>
                </a:lnTo>
                <a:lnTo>
                  <a:pt x="0" y="141520"/>
                </a:lnTo>
                <a:lnTo>
                  <a:pt x="0" y="150792"/>
                </a:lnTo>
                <a:lnTo>
                  <a:pt x="1418" y="164324"/>
                </a:lnTo>
                <a:lnTo>
                  <a:pt x="5766" y="176273"/>
                </a:lnTo>
                <a:lnTo>
                  <a:pt x="12972" y="186297"/>
                </a:lnTo>
                <a:lnTo>
                  <a:pt x="21096" y="193037"/>
                </a:lnTo>
                <a:lnTo>
                  <a:pt x="32694" y="198113"/>
                </a:lnTo>
                <a:lnTo>
                  <a:pt x="46196" y="199802"/>
                </a:lnTo>
                <a:lnTo>
                  <a:pt x="44614" y="165853"/>
                </a:lnTo>
                <a:lnTo>
                  <a:pt x="43897" y="165047"/>
                </a:lnTo>
                <a:lnTo>
                  <a:pt x="37587" y="154216"/>
                </a:lnTo>
                <a:lnTo>
                  <a:pt x="35438" y="141022"/>
                </a:lnTo>
                <a:lnTo>
                  <a:pt x="35438" y="133149"/>
                </a:lnTo>
                <a:lnTo>
                  <a:pt x="37969" y="125868"/>
                </a:lnTo>
                <a:lnTo>
                  <a:pt x="42715" y="119209"/>
                </a:lnTo>
                <a:lnTo>
                  <a:pt x="45345" y="115923"/>
                </a:lnTo>
                <a:lnTo>
                  <a:pt x="54246" y="107874"/>
                </a:lnTo>
                <a:lnTo>
                  <a:pt x="66446" y="100103"/>
                </a:lnTo>
                <a:lnTo>
                  <a:pt x="69754" y="98400"/>
                </a:lnTo>
                <a:lnTo>
                  <a:pt x="78766" y="94259"/>
                </a:lnTo>
                <a:lnTo>
                  <a:pt x="91361" y="88946"/>
                </a:lnTo>
                <a:lnTo>
                  <a:pt x="107580" y="82459"/>
                </a:lnTo>
                <a:lnTo>
                  <a:pt x="107580" y="154931"/>
                </a:lnTo>
                <a:lnTo>
                  <a:pt x="98119" y="162017"/>
                </a:lnTo>
                <a:lnTo>
                  <a:pt x="85792" y="169626"/>
                </a:lnTo>
                <a:lnTo>
                  <a:pt x="74931" y="174194"/>
                </a:lnTo>
                <a:lnTo>
                  <a:pt x="70243" y="194605"/>
                </a:lnTo>
                <a:lnTo>
                  <a:pt x="73352" y="192935"/>
                </a:lnTo>
                <a:lnTo>
                  <a:pt x="81384" y="187737"/>
                </a:lnTo>
                <a:lnTo>
                  <a:pt x="92821" y="179568"/>
                </a:lnTo>
                <a:lnTo>
                  <a:pt x="107580" y="168436"/>
                </a:lnTo>
                <a:lnTo>
                  <a:pt x="107896" y="179793"/>
                </a:lnTo>
                <a:lnTo>
                  <a:pt x="110111" y="187822"/>
                </a:lnTo>
                <a:lnTo>
                  <a:pt x="113908" y="192551"/>
                </a:lnTo>
                <a:lnTo>
                  <a:pt x="118021" y="197250"/>
                </a:lnTo>
                <a:lnTo>
                  <a:pt x="123717" y="19961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3111" y="3559743"/>
            <a:ext cx="553088" cy="542957"/>
          </a:xfrm>
          <a:custGeom>
            <a:avLst/>
            <a:gdLst/>
            <a:ahLst/>
            <a:cxnLst/>
            <a:rect l="l" t="t" r="r" b="b"/>
            <a:pathLst>
              <a:path w="553088" h="542957">
                <a:moveTo>
                  <a:pt x="0" y="540315"/>
                </a:moveTo>
                <a:lnTo>
                  <a:pt x="0" y="542957"/>
                </a:lnTo>
                <a:lnTo>
                  <a:pt x="2847" y="542957"/>
                </a:lnTo>
                <a:lnTo>
                  <a:pt x="552139" y="2613"/>
                </a:lnTo>
                <a:lnTo>
                  <a:pt x="553088" y="715"/>
                </a:lnTo>
                <a:lnTo>
                  <a:pt x="549607" y="0"/>
                </a:lnTo>
                <a:lnTo>
                  <a:pt x="0" y="540315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39505" y="3546114"/>
            <a:ext cx="583464" cy="573937"/>
          </a:xfrm>
          <a:custGeom>
            <a:avLst/>
            <a:gdLst/>
            <a:ahLst/>
            <a:cxnLst/>
            <a:rect l="l" t="t" r="r" b="b"/>
            <a:pathLst>
              <a:path w="583464" h="573937">
                <a:moveTo>
                  <a:pt x="0" y="551529"/>
                </a:moveTo>
                <a:lnTo>
                  <a:pt x="22781" y="573937"/>
                </a:lnTo>
                <a:lnTo>
                  <a:pt x="583464" y="22404"/>
                </a:lnTo>
                <a:lnTo>
                  <a:pt x="560682" y="0"/>
                </a:lnTo>
                <a:lnTo>
                  <a:pt x="0" y="551529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3223" y="3653094"/>
            <a:ext cx="502778" cy="494405"/>
          </a:xfrm>
          <a:custGeom>
            <a:avLst/>
            <a:gdLst/>
            <a:ahLst/>
            <a:cxnLst/>
            <a:rect l="l" t="t" r="r" b="b"/>
            <a:pathLst>
              <a:path w="502778" h="494405">
                <a:moveTo>
                  <a:pt x="499931" y="494405"/>
                </a:moveTo>
                <a:lnTo>
                  <a:pt x="502778" y="494405"/>
                </a:lnTo>
                <a:lnTo>
                  <a:pt x="502778" y="491766"/>
                </a:lnTo>
                <a:lnTo>
                  <a:pt x="2531" y="0"/>
                </a:lnTo>
                <a:lnTo>
                  <a:pt x="0" y="0"/>
                </a:lnTo>
                <a:lnTo>
                  <a:pt x="0" y="2613"/>
                </a:lnTo>
                <a:lnTo>
                  <a:pt x="499931" y="49440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9300" y="3639465"/>
            <a:ext cx="534103" cy="525385"/>
          </a:xfrm>
          <a:custGeom>
            <a:avLst/>
            <a:gdLst/>
            <a:ahLst/>
            <a:cxnLst/>
            <a:rect l="l" t="t" r="r" b="b"/>
            <a:pathLst>
              <a:path w="534103" h="525385">
                <a:moveTo>
                  <a:pt x="511322" y="525385"/>
                </a:moveTo>
                <a:lnTo>
                  <a:pt x="534103" y="502981"/>
                </a:lnTo>
                <a:lnTo>
                  <a:pt x="22781" y="0"/>
                </a:lnTo>
                <a:lnTo>
                  <a:pt x="0" y="22404"/>
                </a:lnTo>
                <a:lnTo>
                  <a:pt x="511322" y="52538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0038" y="3267928"/>
            <a:ext cx="240251" cy="281639"/>
          </a:xfrm>
          <a:custGeom>
            <a:avLst/>
            <a:gdLst/>
            <a:ahLst/>
            <a:cxnLst/>
            <a:rect l="l" t="t" r="r" b="b"/>
            <a:pathLst>
              <a:path w="240251" h="281639">
                <a:moveTo>
                  <a:pt x="237087" y="0"/>
                </a:moveTo>
                <a:lnTo>
                  <a:pt x="3353" y="0"/>
                </a:lnTo>
                <a:lnTo>
                  <a:pt x="0" y="66061"/>
                </a:lnTo>
                <a:lnTo>
                  <a:pt x="8005" y="66061"/>
                </a:lnTo>
                <a:lnTo>
                  <a:pt x="8845" y="58753"/>
                </a:lnTo>
                <a:lnTo>
                  <a:pt x="12058" y="45982"/>
                </a:lnTo>
                <a:lnTo>
                  <a:pt x="17307" y="35722"/>
                </a:lnTo>
                <a:lnTo>
                  <a:pt x="22528" y="28254"/>
                </a:lnTo>
                <a:lnTo>
                  <a:pt x="36102" y="20568"/>
                </a:lnTo>
                <a:lnTo>
                  <a:pt x="49178" y="18241"/>
                </a:lnTo>
                <a:lnTo>
                  <a:pt x="64643" y="17674"/>
                </a:lnTo>
                <a:lnTo>
                  <a:pt x="99131" y="17674"/>
                </a:lnTo>
                <a:lnTo>
                  <a:pt x="99131" y="232848"/>
                </a:lnTo>
                <a:lnTo>
                  <a:pt x="98991" y="240487"/>
                </a:lnTo>
                <a:lnTo>
                  <a:pt x="97502" y="254742"/>
                </a:lnTo>
                <a:lnTo>
                  <a:pt x="94385" y="263156"/>
                </a:lnTo>
                <a:lnTo>
                  <a:pt x="83050" y="271709"/>
                </a:lnTo>
                <a:lnTo>
                  <a:pt x="68756" y="273953"/>
                </a:lnTo>
                <a:lnTo>
                  <a:pt x="58631" y="273953"/>
                </a:lnTo>
                <a:lnTo>
                  <a:pt x="58631" y="281639"/>
                </a:lnTo>
                <a:lnTo>
                  <a:pt x="179817" y="281639"/>
                </a:lnTo>
                <a:lnTo>
                  <a:pt x="179817" y="273953"/>
                </a:lnTo>
                <a:lnTo>
                  <a:pt x="169034" y="273946"/>
                </a:lnTo>
                <a:lnTo>
                  <a:pt x="155169" y="271649"/>
                </a:lnTo>
                <a:lnTo>
                  <a:pt x="145328" y="265241"/>
                </a:lnTo>
                <a:lnTo>
                  <a:pt x="143029" y="261295"/>
                </a:lnTo>
                <a:lnTo>
                  <a:pt x="140481" y="249981"/>
                </a:lnTo>
                <a:lnTo>
                  <a:pt x="139632" y="232848"/>
                </a:lnTo>
                <a:lnTo>
                  <a:pt x="139632" y="17674"/>
                </a:lnTo>
                <a:lnTo>
                  <a:pt x="184535" y="17777"/>
                </a:lnTo>
                <a:lnTo>
                  <a:pt x="197894" y="19507"/>
                </a:lnTo>
                <a:lnTo>
                  <a:pt x="208610" y="23368"/>
                </a:lnTo>
                <a:lnTo>
                  <a:pt x="221583" y="33108"/>
                </a:lnTo>
                <a:lnTo>
                  <a:pt x="226013" y="41136"/>
                </a:lnTo>
                <a:lnTo>
                  <a:pt x="229572" y="51255"/>
                </a:lnTo>
                <a:lnTo>
                  <a:pt x="232341" y="66061"/>
                </a:lnTo>
                <a:lnTo>
                  <a:pt x="240251" y="66061"/>
                </a:lnTo>
                <a:lnTo>
                  <a:pt x="237087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0223" y="3353717"/>
            <a:ext cx="143967" cy="195850"/>
          </a:xfrm>
          <a:custGeom>
            <a:avLst/>
            <a:gdLst/>
            <a:ahLst/>
            <a:cxnLst/>
            <a:rect l="l" t="t" r="r" b="b"/>
            <a:pathLst>
              <a:path w="143967" h="195850">
                <a:moveTo>
                  <a:pt x="58536" y="0"/>
                </a:moveTo>
                <a:lnTo>
                  <a:pt x="0" y="23275"/>
                </a:lnTo>
                <a:lnTo>
                  <a:pt x="2214" y="30743"/>
                </a:lnTo>
                <a:lnTo>
                  <a:pt x="7593" y="28658"/>
                </a:lnTo>
                <a:lnTo>
                  <a:pt x="12656" y="27631"/>
                </a:lnTo>
                <a:lnTo>
                  <a:pt x="20566" y="27631"/>
                </a:lnTo>
                <a:lnTo>
                  <a:pt x="23730" y="28596"/>
                </a:lnTo>
                <a:lnTo>
                  <a:pt x="28477" y="32486"/>
                </a:lnTo>
                <a:lnTo>
                  <a:pt x="30375" y="35566"/>
                </a:lnTo>
                <a:lnTo>
                  <a:pt x="31008" y="39767"/>
                </a:lnTo>
                <a:lnTo>
                  <a:pt x="31115" y="40291"/>
                </a:lnTo>
                <a:lnTo>
                  <a:pt x="31893" y="47783"/>
                </a:lnTo>
                <a:lnTo>
                  <a:pt x="32405" y="60802"/>
                </a:lnTo>
                <a:lnTo>
                  <a:pt x="32590" y="79348"/>
                </a:lnTo>
                <a:lnTo>
                  <a:pt x="32590" y="164142"/>
                </a:lnTo>
                <a:lnTo>
                  <a:pt x="32274" y="170863"/>
                </a:lnTo>
                <a:lnTo>
                  <a:pt x="31324" y="173228"/>
                </a:lnTo>
                <a:lnTo>
                  <a:pt x="30059" y="178082"/>
                </a:lnTo>
                <a:lnTo>
                  <a:pt x="27527" y="181598"/>
                </a:lnTo>
                <a:lnTo>
                  <a:pt x="24047" y="183807"/>
                </a:lnTo>
                <a:lnTo>
                  <a:pt x="19301" y="186857"/>
                </a:lnTo>
                <a:lnTo>
                  <a:pt x="12023" y="188382"/>
                </a:lnTo>
                <a:lnTo>
                  <a:pt x="2214" y="188382"/>
                </a:lnTo>
                <a:lnTo>
                  <a:pt x="2214" y="195850"/>
                </a:lnTo>
                <a:lnTo>
                  <a:pt x="101251" y="195850"/>
                </a:lnTo>
                <a:lnTo>
                  <a:pt x="101251" y="188382"/>
                </a:lnTo>
                <a:lnTo>
                  <a:pt x="92392" y="188382"/>
                </a:lnTo>
                <a:lnTo>
                  <a:pt x="85747" y="187137"/>
                </a:lnTo>
                <a:lnTo>
                  <a:pt x="81001" y="184648"/>
                </a:lnTo>
                <a:lnTo>
                  <a:pt x="76571" y="182158"/>
                </a:lnTo>
                <a:lnTo>
                  <a:pt x="73091" y="179047"/>
                </a:lnTo>
                <a:lnTo>
                  <a:pt x="71509" y="175313"/>
                </a:lnTo>
                <a:lnTo>
                  <a:pt x="68661" y="169898"/>
                </a:lnTo>
                <a:lnTo>
                  <a:pt x="67395" y="161932"/>
                </a:lnTo>
                <a:lnTo>
                  <a:pt x="67395" y="60242"/>
                </a:lnTo>
                <a:lnTo>
                  <a:pt x="72527" y="50913"/>
                </a:lnTo>
                <a:lnTo>
                  <a:pt x="79852" y="40038"/>
                </a:lnTo>
                <a:lnTo>
                  <a:pt x="87013" y="32206"/>
                </a:lnTo>
                <a:lnTo>
                  <a:pt x="92708" y="28036"/>
                </a:lnTo>
                <a:lnTo>
                  <a:pt x="98087" y="28036"/>
                </a:lnTo>
                <a:lnTo>
                  <a:pt x="102833" y="30432"/>
                </a:lnTo>
                <a:lnTo>
                  <a:pt x="108845" y="35193"/>
                </a:lnTo>
                <a:lnTo>
                  <a:pt x="114857" y="39985"/>
                </a:lnTo>
                <a:lnTo>
                  <a:pt x="120553" y="42381"/>
                </a:lnTo>
                <a:lnTo>
                  <a:pt x="130361" y="42381"/>
                </a:lnTo>
                <a:lnTo>
                  <a:pt x="134791" y="40514"/>
                </a:lnTo>
                <a:lnTo>
                  <a:pt x="138588" y="36780"/>
                </a:lnTo>
                <a:lnTo>
                  <a:pt x="142069" y="33015"/>
                </a:lnTo>
                <a:lnTo>
                  <a:pt x="143967" y="28472"/>
                </a:lnTo>
                <a:lnTo>
                  <a:pt x="143967" y="16958"/>
                </a:lnTo>
                <a:lnTo>
                  <a:pt x="141436" y="11606"/>
                </a:lnTo>
                <a:lnTo>
                  <a:pt x="136373" y="6970"/>
                </a:lnTo>
                <a:lnTo>
                  <a:pt x="131311" y="2333"/>
                </a:lnTo>
                <a:lnTo>
                  <a:pt x="124982" y="0"/>
                </a:lnTo>
                <a:lnTo>
                  <a:pt x="115490" y="42"/>
                </a:lnTo>
                <a:lnTo>
                  <a:pt x="105751" y="2167"/>
                </a:lnTo>
                <a:lnTo>
                  <a:pt x="96045" y="7503"/>
                </a:lnTo>
                <a:lnTo>
                  <a:pt x="86399" y="16051"/>
                </a:lnTo>
                <a:lnTo>
                  <a:pt x="76840" y="27811"/>
                </a:lnTo>
                <a:lnTo>
                  <a:pt x="67395" y="42785"/>
                </a:lnTo>
                <a:lnTo>
                  <a:pt x="67395" y="0"/>
                </a:lnTo>
                <a:lnTo>
                  <a:pt x="5853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1594" y="3353717"/>
            <a:ext cx="74931" cy="199802"/>
          </a:xfrm>
          <a:custGeom>
            <a:avLst/>
            <a:gdLst/>
            <a:ahLst/>
            <a:cxnLst/>
            <a:rect l="l" t="t" r="r" b="b"/>
            <a:pathLst>
              <a:path w="74931" h="199802">
                <a:moveTo>
                  <a:pt x="44614" y="165853"/>
                </a:moveTo>
                <a:lnTo>
                  <a:pt x="46196" y="199802"/>
                </a:lnTo>
                <a:lnTo>
                  <a:pt x="54739" y="199802"/>
                </a:lnTo>
                <a:lnTo>
                  <a:pt x="62649" y="198090"/>
                </a:lnTo>
                <a:lnTo>
                  <a:pt x="70243" y="194605"/>
                </a:lnTo>
                <a:lnTo>
                  <a:pt x="74931" y="174194"/>
                </a:lnTo>
                <a:lnTo>
                  <a:pt x="65497" y="175717"/>
                </a:lnTo>
                <a:lnTo>
                  <a:pt x="57587" y="175717"/>
                </a:lnTo>
                <a:lnTo>
                  <a:pt x="50625" y="172419"/>
                </a:lnTo>
                <a:lnTo>
                  <a:pt x="44614" y="165853"/>
                </a:lnTo>
                <a:close/>
              </a:path>
              <a:path w="74931" h="199802">
                <a:moveTo>
                  <a:pt x="123717" y="199615"/>
                </a:moveTo>
                <a:lnTo>
                  <a:pt x="130361" y="199615"/>
                </a:lnTo>
                <a:lnTo>
                  <a:pt x="133664" y="199437"/>
                </a:lnTo>
                <a:lnTo>
                  <a:pt x="143858" y="196683"/>
                </a:lnTo>
                <a:lnTo>
                  <a:pt x="154215" y="190598"/>
                </a:lnTo>
                <a:lnTo>
                  <a:pt x="164783" y="181183"/>
                </a:lnTo>
                <a:lnTo>
                  <a:pt x="175608" y="168436"/>
                </a:lnTo>
                <a:lnTo>
                  <a:pt x="175608" y="156829"/>
                </a:lnTo>
                <a:lnTo>
                  <a:pt x="167382" y="165137"/>
                </a:lnTo>
                <a:lnTo>
                  <a:pt x="161686" y="170178"/>
                </a:lnTo>
                <a:lnTo>
                  <a:pt x="158522" y="171983"/>
                </a:lnTo>
                <a:lnTo>
                  <a:pt x="156940" y="172948"/>
                </a:lnTo>
                <a:lnTo>
                  <a:pt x="152827" y="173446"/>
                </a:lnTo>
                <a:lnTo>
                  <a:pt x="148713" y="172730"/>
                </a:lnTo>
                <a:lnTo>
                  <a:pt x="145549" y="169960"/>
                </a:lnTo>
                <a:lnTo>
                  <a:pt x="143651" y="163146"/>
                </a:lnTo>
                <a:lnTo>
                  <a:pt x="143252" y="159037"/>
                </a:lnTo>
                <a:lnTo>
                  <a:pt x="142839" y="147490"/>
                </a:lnTo>
                <a:lnTo>
                  <a:pt x="142701" y="129820"/>
                </a:lnTo>
                <a:lnTo>
                  <a:pt x="142701" y="65221"/>
                </a:lnTo>
                <a:lnTo>
                  <a:pt x="142339" y="49933"/>
                </a:lnTo>
                <a:lnTo>
                  <a:pt x="141075" y="37071"/>
                </a:lnTo>
                <a:lnTo>
                  <a:pt x="138904" y="28658"/>
                </a:lnTo>
                <a:lnTo>
                  <a:pt x="130529" y="16039"/>
                </a:lnTo>
                <a:lnTo>
                  <a:pt x="120236" y="8526"/>
                </a:lnTo>
                <a:lnTo>
                  <a:pt x="105355" y="2979"/>
                </a:lnTo>
                <a:lnTo>
                  <a:pt x="92551" y="743"/>
                </a:lnTo>
                <a:lnTo>
                  <a:pt x="78153" y="0"/>
                </a:lnTo>
                <a:lnTo>
                  <a:pt x="73860" y="62"/>
                </a:lnTo>
                <a:lnTo>
                  <a:pt x="59390" y="1331"/>
                </a:lnTo>
                <a:lnTo>
                  <a:pt x="46581" y="4237"/>
                </a:lnTo>
                <a:lnTo>
                  <a:pt x="35433" y="8781"/>
                </a:lnTo>
                <a:lnTo>
                  <a:pt x="25945" y="14967"/>
                </a:lnTo>
                <a:lnTo>
                  <a:pt x="15781" y="25050"/>
                </a:lnTo>
                <a:lnTo>
                  <a:pt x="9415" y="36083"/>
                </a:lnTo>
                <a:lnTo>
                  <a:pt x="7277" y="47764"/>
                </a:lnTo>
                <a:lnTo>
                  <a:pt x="7277" y="54019"/>
                </a:lnTo>
                <a:lnTo>
                  <a:pt x="9175" y="58935"/>
                </a:lnTo>
                <a:lnTo>
                  <a:pt x="12340" y="62514"/>
                </a:lnTo>
                <a:lnTo>
                  <a:pt x="15820" y="66123"/>
                </a:lnTo>
                <a:lnTo>
                  <a:pt x="19933" y="67928"/>
                </a:lnTo>
                <a:lnTo>
                  <a:pt x="30375" y="67928"/>
                </a:lnTo>
                <a:lnTo>
                  <a:pt x="34805" y="66185"/>
                </a:lnTo>
                <a:lnTo>
                  <a:pt x="37969" y="62731"/>
                </a:lnTo>
                <a:lnTo>
                  <a:pt x="41449" y="59277"/>
                </a:lnTo>
                <a:lnTo>
                  <a:pt x="43032" y="54361"/>
                </a:lnTo>
                <a:lnTo>
                  <a:pt x="43032" y="47982"/>
                </a:lnTo>
                <a:lnTo>
                  <a:pt x="42715" y="35940"/>
                </a:lnTo>
                <a:lnTo>
                  <a:pt x="42715" y="29841"/>
                </a:lnTo>
                <a:lnTo>
                  <a:pt x="45246" y="24457"/>
                </a:lnTo>
                <a:lnTo>
                  <a:pt x="50625" y="19728"/>
                </a:lnTo>
                <a:lnTo>
                  <a:pt x="56004" y="15029"/>
                </a:lnTo>
                <a:lnTo>
                  <a:pt x="62966" y="12664"/>
                </a:lnTo>
                <a:lnTo>
                  <a:pt x="71825" y="12664"/>
                </a:lnTo>
                <a:lnTo>
                  <a:pt x="75667" y="12799"/>
                </a:lnTo>
                <a:lnTo>
                  <a:pt x="88718" y="15951"/>
                </a:lnTo>
                <a:lnTo>
                  <a:pt x="98404" y="23275"/>
                </a:lnTo>
                <a:lnTo>
                  <a:pt x="103994" y="33449"/>
                </a:lnTo>
                <a:lnTo>
                  <a:pt x="106703" y="46094"/>
                </a:lnTo>
                <a:lnTo>
                  <a:pt x="107580" y="62327"/>
                </a:lnTo>
                <a:lnTo>
                  <a:pt x="107580" y="69795"/>
                </a:lnTo>
                <a:lnTo>
                  <a:pt x="106072" y="70337"/>
                </a:lnTo>
                <a:lnTo>
                  <a:pt x="90622" y="76030"/>
                </a:lnTo>
                <a:lnTo>
                  <a:pt x="76706" y="81428"/>
                </a:lnTo>
                <a:lnTo>
                  <a:pt x="64325" y="86532"/>
                </a:lnTo>
                <a:lnTo>
                  <a:pt x="53478" y="91345"/>
                </a:lnTo>
                <a:lnTo>
                  <a:pt x="44165" y="95868"/>
                </a:lnTo>
                <a:lnTo>
                  <a:pt x="36387" y="100103"/>
                </a:lnTo>
                <a:lnTo>
                  <a:pt x="22380" y="109483"/>
                </a:lnTo>
                <a:lnTo>
                  <a:pt x="13054" y="117927"/>
                </a:lnTo>
                <a:lnTo>
                  <a:pt x="6328" y="126708"/>
                </a:lnTo>
                <a:lnTo>
                  <a:pt x="2214" y="133491"/>
                </a:lnTo>
                <a:lnTo>
                  <a:pt x="0" y="141520"/>
                </a:lnTo>
                <a:lnTo>
                  <a:pt x="0" y="150792"/>
                </a:lnTo>
                <a:lnTo>
                  <a:pt x="1418" y="164324"/>
                </a:lnTo>
                <a:lnTo>
                  <a:pt x="5766" y="176273"/>
                </a:lnTo>
                <a:lnTo>
                  <a:pt x="12972" y="186297"/>
                </a:lnTo>
                <a:lnTo>
                  <a:pt x="21096" y="193037"/>
                </a:lnTo>
                <a:lnTo>
                  <a:pt x="32694" y="198113"/>
                </a:lnTo>
                <a:lnTo>
                  <a:pt x="46196" y="199802"/>
                </a:lnTo>
                <a:lnTo>
                  <a:pt x="44614" y="165853"/>
                </a:lnTo>
                <a:lnTo>
                  <a:pt x="43897" y="165047"/>
                </a:lnTo>
                <a:lnTo>
                  <a:pt x="37587" y="154216"/>
                </a:lnTo>
                <a:lnTo>
                  <a:pt x="35438" y="141022"/>
                </a:lnTo>
                <a:lnTo>
                  <a:pt x="35438" y="133149"/>
                </a:lnTo>
                <a:lnTo>
                  <a:pt x="37969" y="125868"/>
                </a:lnTo>
                <a:lnTo>
                  <a:pt x="42715" y="119209"/>
                </a:lnTo>
                <a:lnTo>
                  <a:pt x="45345" y="115923"/>
                </a:lnTo>
                <a:lnTo>
                  <a:pt x="54246" y="107874"/>
                </a:lnTo>
                <a:lnTo>
                  <a:pt x="66446" y="100103"/>
                </a:lnTo>
                <a:lnTo>
                  <a:pt x="69754" y="98400"/>
                </a:lnTo>
                <a:lnTo>
                  <a:pt x="78766" y="94259"/>
                </a:lnTo>
                <a:lnTo>
                  <a:pt x="91361" y="88946"/>
                </a:lnTo>
                <a:lnTo>
                  <a:pt x="107580" y="82459"/>
                </a:lnTo>
                <a:lnTo>
                  <a:pt x="107580" y="154931"/>
                </a:lnTo>
                <a:lnTo>
                  <a:pt x="98119" y="162017"/>
                </a:lnTo>
                <a:lnTo>
                  <a:pt x="85792" y="169626"/>
                </a:lnTo>
                <a:lnTo>
                  <a:pt x="74931" y="174194"/>
                </a:lnTo>
                <a:lnTo>
                  <a:pt x="70243" y="194605"/>
                </a:lnTo>
                <a:lnTo>
                  <a:pt x="73352" y="192935"/>
                </a:lnTo>
                <a:lnTo>
                  <a:pt x="81384" y="187737"/>
                </a:lnTo>
                <a:lnTo>
                  <a:pt x="92821" y="179568"/>
                </a:lnTo>
                <a:lnTo>
                  <a:pt x="107580" y="168436"/>
                </a:lnTo>
                <a:lnTo>
                  <a:pt x="107896" y="179793"/>
                </a:lnTo>
                <a:lnTo>
                  <a:pt x="110111" y="187822"/>
                </a:lnTo>
                <a:lnTo>
                  <a:pt x="113908" y="192551"/>
                </a:lnTo>
                <a:lnTo>
                  <a:pt x="118021" y="197250"/>
                </a:lnTo>
                <a:lnTo>
                  <a:pt x="123717" y="19961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3324" y="3296804"/>
            <a:ext cx="116439" cy="255906"/>
          </a:xfrm>
          <a:custGeom>
            <a:avLst/>
            <a:gdLst/>
            <a:ahLst/>
            <a:cxnLst/>
            <a:rect l="l" t="t" r="r" b="b"/>
            <a:pathLst>
              <a:path w="116439" h="255906">
                <a:moveTo>
                  <a:pt x="84482" y="231790"/>
                </a:moveTo>
                <a:lnTo>
                  <a:pt x="78786" y="231790"/>
                </a:lnTo>
                <a:lnTo>
                  <a:pt x="74356" y="229643"/>
                </a:lnTo>
                <a:lnTo>
                  <a:pt x="70876" y="225349"/>
                </a:lnTo>
                <a:lnTo>
                  <a:pt x="66752" y="215849"/>
                </a:lnTo>
                <a:lnTo>
                  <a:pt x="65497" y="200424"/>
                </a:lnTo>
                <a:lnTo>
                  <a:pt x="65497" y="77076"/>
                </a:lnTo>
                <a:lnTo>
                  <a:pt x="110427" y="77076"/>
                </a:lnTo>
                <a:lnTo>
                  <a:pt x="110427" y="62514"/>
                </a:lnTo>
                <a:lnTo>
                  <a:pt x="65497" y="62514"/>
                </a:lnTo>
                <a:lnTo>
                  <a:pt x="65497" y="0"/>
                </a:lnTo>
                <a:lnTo>
                  <a:pt x="58852" y="0"/>
                </a:lnTo>
                <a:lnTo>
                  <a:pt x="55486" y="8032"/>
                </a:lnTo>
                <a:lnTo>
                  <a:pt x="49734" y="20529"/>
                </a:lnTo>
                <a:lnTo>
                  <a:pt x="45246" y="28876"/>
                </a:lnTo>
                <a:lnTo>
                  <a:pt x="40430" y="35952"/>
                </a:lnTo>
                <a:lnTo>
                  <a:pt x="32402" y="45915"/>
                </a:lnTo>
                <a:lnTo>
                  <a:pt x="23730" y="54734"/>
                </a:lnTo>
                <a:lnTo>
                  <a:pt x="21192" y="56922"/>
                </a:lnTo>
                <a:lnTo>
                  <a:pt x="10405" y="64835"/>
                </a:lnTo>
                <a:lnTo>
                  <a:pt x="0" y="70199"/>
                </a:lnTo>
                <a:lnTo>
                  <a:pt x="0" y="77076"/>
                </a:lnTo>
                <a:lnTo>
                  <a:pt x="30375" y="77076"/>
                </a:lnTo>
                <a:lnTo>
                  <a:pt x="30375" y="204998"/>
                </a:lnTo>
                <a:lnTo>
                  <a:pt x="30517" y="211839"/>
                </a:lnTo>
                <a:lnTo>
                  <a:pt x="31947" y="225466"/>
                </a:lnTo>
                <a:lnTo>
                  <a:pt x="34805" y="235431"/>
                </a:lnTo>
                <a:lnTo>
                  <a:pt x="37969" y="241996"/>
                </a:lnTo>
                <a:lnTo>
                  <a:pt x="42399" y="247068"/>
                </a:lnTo>
                <a:lnTo>
                  <a:pt x="48727" y="250585"/>
                </a:lnTo>
                <a:lnTo>
                  <a:pt x="54739" y="254132"/>
                </a:lnTo>
                <a:lnTo>
                  <a:pt x="61067" y="255906"/>
                </a:lnTo>
                <a:lnTo>
                  <a:pt x="67712" y="255906"/>
                </a:lnTo>
                <a:lnTo>
                  <a:pt x="71823" y="255690"/>
                </a:lnTo>
                <a:lnTo>
                  <a:pt x="83888" y="252524"/>
                </a:lnTo>
                <a:lnTo>
                  <a:pt x="95556" y="245606"/>
                </a:lnTo>
                <a:lnTo>
                  <a:pt x="103356" y="238145"/>
                </a:lnTo>
                <a:lnTo>
                  <a:pt x="110566" y="227750"/>
                </a:lnTo>
                <a:lnTo>
                  <a:pt x="116439" y="214987"/>
                </a:lnTo>
                <a:lnTo>
                  <a:pt x="108212" y="214987"/>
                </a:lnTo>
                <a:lnTo>
                  <a:pt x="105681" y="220526"/>
                </a:lnTo>
                <a:lnTo>
                  <a:pt x="102517" y="224695"/>
                </a:lnTo>
                <a:lnTo>
                  <a:pt x="98087" y="227527"/>
                </a:lnTo>
                <a:lnTo>
                  <a:pt x="93658" y="230390"/>
                </a:lnTo>
                <a:lnTo>
                  <a:pt x="89228" y="231790"/>
                </a:lnTo>
                <a:lnTo>
                  <a:pt x="84482" y="23179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6534" y="3254236"/>
            <a:ext cx="97138" cy="295331"/>
          </a:xfrm>
          <a:custGeom>
            <a:avLst/>
            <a:gdLst/>
            <a:ahLst/>
            <a:cxnLst/>
            <a:rect l="l" t="t" r="r" b="b"/>
            <a:pathLst>
              <a:path w="97138" h="295331">
                <a:moveTo>
                  <a:pt x="58536" y="99480"/>
                </a:moveTo>
                <a:lnTo>
                  <a:pt x="0" y="122756"/>
                </a:lnTo>
                <a:lnTo>
                  <a:pt x="3164" y="130224"/>
                </a:lnTo>
                <a:lnTo>
                  <a:pt x="8543" y="128139"/>
                </a:lnTo>
                <a:lnTo>
                  <a:pt x="13605" y="127112"/>
                </a:lnTo>
                <a:lnTo>
                  <a:pt x="21199" y="127112"/>
                </a:lnTo>
                <a:lnTo>
                  <a:pt x="24047" y="127984"/>
                </a:lnTo>
                <a:lnTo>
                  <a:pt x="28160" y="131438"/>
                </a:lnTo>
                <a:lnTo>
                  <a:pt x="30691" y="138937"/>
                </a:lnTo>
                <a:lnTo>
                  <a:pt x="31830" y="148608"/>
                </a:lnTo>
                <a:lnTo>
                  <a:pt x="32400" y="161648"/>
                </a:lnTo>
                <a:lnTo>
                  <a:pt x="32590" y="179047"/>
                </a:lnTo>
                <a:lnTo>
                  <a:pt x="32590" y="264120"/>
                </a:lnTo>
                <a:lnTo>
                  <a:pt x="31641" y="272086"/>
                </a:lnTo>
                <a:lnTo>
                  <a:pt x="29742" y="276225"/>
                </a:lnTo>
                <a:lnTo>
                  <a:pt x="27844" y="280395"/>
                </a:lnTo>
                <a:lnTo>
                  <a:pt x="25312" y="283382"/>
                </a:lnTo>
                <a:lnTo>
                  <a:pt x="22148" y="285155"/>
                </a:lnTo>
                <a:lnTo>
                  <a:pt x="18984" y="286960"/>
                </a:lnTo>
                <a:lnTo>
                  <a:pt x="12340" y="287863"/>
                </a:lnTo>
                <a:lnTo>
                  <a:pt x="3164" y="287863"/>
                </a:lnTo>
                <a:lnTo>
                  <a:pt x="3164" y="295331"/>
                </a:lnTo>
                <a:lnTo>
                  <a:pt x="97138" y="295331"/>
                </a:lnTo>
                <a:lnTo>
                  <a:pt x="97138" y="287863"/>
                </a:lnTo>
                <a:lnTo>
                  <a:pt x="87962" y="287863"/>
                </a:lnTo>
                <a:lnTo>
                  <a:pt x="81634" y="286898"/>
                </a:lnTo>
                <a:lnTo>
                  <a:pt x="74673" y="283008"/>
                </a:lnTo>
                <a:lnTo>
                  <a:pt x="70243" y="276132"/>
                </a:lnTo>
                <a:lnTo>
                  <a:pt x="67712" y="264245"/>
                </a:lnTo>
                <a:lnTo>
                  <a:pt x="67712" y="99480"/>
                </a:lnTo>
                <a:lnTo>
                  <a:pt x="58536" y="99480"/>
                </a:lnTo>
                <a:close/>
              </a:path>
              <a:path w="97138" h="295331">
                <a:moveTo>
                  <a:pt x="28477" y="15153"/>
                </a:moveTo>
                <a:lnTo>
                  <a:pt x="28477" y="26791"/>
                </a:lnTo>
                <a:lnTo>
                  <a:pt x="30691" y="31770"/>
                </a:lnTo>
                <a:lnTo>
                  <a:pt x="34805" y="35940"/>
                </a:lnTo>
                <a:lnTo>
                  <a:pt x="39235" y="40078"/>
                </a:lnTo>
                <a:lnTo>
                  <a:pt x="44297" y="42163"/>
                </a:lnTo>
                <a:lnTo>
                  <a:pt x="56004" y="42163"/>
                </a:lnTo>
                <a:lnTo>
                  <a:pt x="61067" y="40078"/>
                </a:lnTo>
                <a:lnTo>
                  <a:pt x="65180" y="35940"/>
                </a:lnTo>
                <a:lnTo>
                  <a:pt x="69294" y="31770"/>
                </a:lnTo>
                <a:lnTo>
                  <a:pt x="71509" y="26791"/>
                </a:lnTo>
                <a:lnTo>
                  <a:pt x="71509" y="15153"/>
                </a:lnTo>
                <a:lnTo>
                  <a:pt x="69294" y="10206"/>
                </a:lnTo>
                <a:lnTo>
                  <a:pt x="65180" y="6130"/>
                </a:lnTo>
                <a:lnTo>
                  <a:pt x="61067" y="2053"/>
                </a:lnTo>
                <a:lnTo>
                  <a:pt x="56004" y="0"/>
                </a:lnTo>
                <a:lnTo>
                  <a:pt x="43981" y="0"/>
                </a:lnTo>
                <a:lnTo>
                  <a:pt x="38918" y="2053"/>
                </a:lnTo>
                <a:lnTo>
                  <a:pt x="34805" y="6130"/>
                </a:lnTo>
                <a:lnTo>
                  <a:pt x="30691" y="10206"/>
                </a:lnTo>
                <a:lnTo>
                  <a:pt x="28477" y="1515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0251" y="3353717"/>
            <a:ext cx="186683" cy="201669"/>
          </a:xfrm>
          <a:custGeom>
            <a:avLst/>
            <a:gdLst/>
            <a:ahLst/>
            <a:cxnLst/>
            <a:rect l="l" t="t" r="r" b="b"/>
            <a:pathLst>
              <a:path w="186683" h="201669">
                <a:moveTo>
                  <a:pt x="74676" y="178681"/>
                </a:moveTo>
                <a:lnTo>
                  <a:pt x="64877" y="169467"/>
                </a:lnTo>
                <a:lnTo>
                  <a:pt x="56321" y="156829"/>
                </a:lnTo>
                <a:lnTo>
                  <a:pt x="51929" y="148288"/>
                </a:lnTo>
                <a:lnTo>
                  <a:pt x="52752" y="193407"/>
                </a:lnTo>
                <a:lnTo>
                  <a:pt x="64706" y="197997"/>
                </a:lnTo>
                <a:lnTo>
                  <a:pt x="77608" y="200751"/>
                </a:lnTo>
                <a:lnTo>
                  <a:pt x="91443" y="201669"/>
                </a:lnTo>
                <a:lnTo>
                  <a:pt x="104219" y="200868"/>
                </a:lnTo>
                <a:lnTo>
                  <a:pt x="116733" y="198389"/>
                </a:lnTo>
                <a:lnTo>
                  <a:pt x="128707" y="194228"/>
                </a:lnTo>
                <a:lnTo>
                  <a:pt x="140170" y="188382"/>
                </a:lnTo>
                <a:lnTo>
                  <a:pt x="151271" y="180262"/>
                </a:lnTo>
                <a:lnTo>
                  <a:pt x="160085" y="171344"/>
                </a:lnTo>
                <a:lnTo>
                  <a:pt x="167776" y="160900"/>
                </a:lnTo>
                <a:lnTo>
                  <a:pt x="174343" y="148925"/>
                </a:lnTo>
                <a:lnTo>
                  <a:pt x="180346" y="134136"/>
                </a:lnTo>
                <a:lnTo>
                  <a:pt x="183866" y="121752"/>
                </a:lnTo>
                <a:lnTo>
                  <a:pt x="185979" y="109443"/>
                </a:lnTo>
                <a:lnTo>
                  <a:pt x="186683" y="97209"/>
                </a:lnTo>
                <a:lnTo>
                  <a:pt x="186579" y="92249"/>
                </a:lnTo>
                <a:lnTo>
                  <a:pt x="185253" y="79206"/>
                </a:lnTo>
                <a:lnTo>
                  <a:pt x="182377" y="66741"/>
                </a:lnTo>
                <a:lnTo>
                  <a:pt x="177930" y="54856"/>
                </a:lnTo>
                <a:lnTo>
                  <a:pt x="171884" y="43551"/>
                </a:lnTo>
                <a:lnTo>
                  <a:pt x="164217" y="32828"/>
                </a:lnTo>
                <a:lnTo>
                  <a:pt x="153853" y="21860"/>
                </a:lnTo>
                <a:lnTo>
                  <a:pt x="143686" y="13992"/>
                </a:lnTo>
                <a:lnTo>
                  <a:pt x="132591" y="7872"/>
                </a:lnTo>
                <a:lnTo>
                  <a:pt x="120560" y="3499"/>
                </a:lnTo>
                <a:lnTo>
                  <a:pt x="107585" y="874"/>
                </a:lnTo>
                <a:lnTo>
                  <a:pt x="93658" y="0"/>
                </a:lnTo>
                <a:lnTo>
                  <a:pt x="84423" y="458"/>
                </a:lnTo>
                <a:lnTo>
                  <a:pt x="71901" y="2632"/>
                </a:lnTo>
                <a:lnTo>
                  <a:pt x="59792" y="6596"/>
                </a:lnTo>
                <a:lnTo>
                  <a:pt x="48094" y="12353"/>
                </a:lnTo>
                <a:lnTo>
                  <a:pt x="37260" y="19785"/>
                </a:lnTo>
                <a:lnTo>
                  <a:pt x="39235" y="85167"/>
                </a:lnTo>
                <a:lnTo>
                  <a:pt x="39325" y="79634"/>
                </a:lnTo>
                <a:lnTo>
                  <a:pt x="40467" y="65771"/>
                </a:lnTo>
                <a:lnTo>
                  <a:pt x="42879" y="53559"/>
                </a:lnTo>
                <a:lnTo>
                  <a:pt x="46512" y="43003"/>
                </a:lnTo>
                <a:lnTo>
                  <a:pt x="55537" y="27595"/>
                </a:lnTo>
                <a:lnTo>
                  <a:pt x="64548" y="20039"/>
                </a:lnTo>
                <a:lnTo>
                  <a:pt x="72141" y="15682"/>
                </a:lnTo>
                <a:lnTo>
                  <a:pt x="79735" y="13504"/>
                </a:lnTo>
                <a:lnTo>
                  <a:pt x="87013" y="13504"/>
                </a:lnTo>
                <a:lnTo>
                  <a:pt x="104828" y="16887"/>
                </a:lnTo>
                <a:lnTo>
                  <a:pt x="115837" y="23445"/>
                </a:lnTo>
                <a:lnTo>
                  <a:pt x="125299" y="33450"/>
                </a:lnTo>
                <a:lnTo>
                  <a:pt x="128697" y="38203"/>
                </a:lnTo>
                <a:lnTo>
                  <a:pt x="134455" y="48160"/>
                </a:lnTo>
                <a:lnTo>
                  <a:pt x="139151" y="59133"/>
                </a:lnTo>
                <a:lnTo>
                  <a:pt x="142791" y="71124"/>
                </a:lnTo>
                <a:lnTo>
                  <a:pt x="145382" y="84131"/>
                </a:lnTo>
                <a:lnTo>
                  <a:pt x="146932" y="98158"/>
                </a:lnTo>
                <a:lnTo>
                  <a:pt x="147448" y="113203"/>
                </a:lnTo>
                <a:lnTo>
                  <a:pt x="147211" y="123592"/>
                </a:lnTo>
                <a:lnTo>
                  <a:pt x="145819" y="138634"/>
                </a:lnTo>
                <a:lnTo>
                  <a:pt x="143179" y="151431"/>
                </a:lnTo>
                <a:lnTo>
                  <a:pt x="139292" y="161986"/>
                </a:lnTo>
                <a:lnTo>
                  <a:pt x="134158" y="170303"/>
                </a:lnTo>
                <a:lnTo>
                  <a:pt x="124750" y="179382"/>
                </a:lnTo>
                <a:lnTo>
                  <a:pt x="113422" y="185035"/>
                </a:lnTo>
                <a:lnTo>
                  <a:pt x="100302" y="186919"/>
                </a:lnTo>
                <a:lnTo>
                  <a:pt x="97795" y="186854"/>
                </a:lnTo>
                <a:lnTo>
                  <a:pt x="85666" y="184476"/>
                </a:lnTo>
                <a:lnTo>
                  <a:pt x="74676" y="178681"/>
                </a:lnTo>
                <a:close/>
              </a:path>
              <a:path w="186683" h="201669">
                <a:moveTo>
                  <a:pt x="20287" y="38674"/>
                </a:moveTo>
                <a:lnTo>
                  <a:pt x="13289" y="50565"/>
                </a:lnTo>
                <a:lnTo>
                  <a:pt x="6690" y="65617"/>
                </a:lnTo>
                <a:lnTo>
                  <a:pt x="2973" y="77913"/>
                </a:lnTo>
                <a:lnTo>
                  <a:pt x="743" y="90240"/>
                </a:lnTo>
                <a:lnTo>
                  <a:pt x="0" y="102592"/>
                </a:lnTo>
                <a:lnTo>
                  <a:pt x="111" y="107700"/>
                </a:lnTo>
                <a:lnTo>
                  <a:pt x="1444" y="120615"/>
                </a:lnTo>
                <a:lnTo>
                  <a:pt x="4283" y="133042"/>
                </a:lnTo>
                <a:lnTo>
                  <a:pt x="8627" y="144982"/>
                </a:lnTo>
                <a:lnTo>
                  <a:pt x="14477" y="156437"/>
                </a:lnTo>
                <a:lnTo>
                  <a:pt x="21832" y="167409"/>
                </a:lnTo>
                <a:lnTo>
                  <a:pt x="31759" y="178719"/>
                </a:lnTo>
                <a:lnTo>
                  <a:pt x="41765" y="186981"/>
                </a:lnTo>
                <a:lnTo>
                  <a:pt x="52752" y="193407"/>
                </a:lnTo>
                <a:lnTo>
                  <a:pt x="51929" y="148288"/>
                </a:lnTo>
                <a:lnTo>
                  <a:pt x="47359" y="137017"/>
                </a:lnTo>
                <a:lnTo>
                  <a:pt x="43804" y="125071"/>
                </a:lnTo>
                <a:lnTo>
                  <a:pt x="41266" y="112449"/>
                </a:lnTo>
                <a:lnTo>
                  <a:pt x="39742" y="99148"/>
                </a:lnTo>
                <a:lnTo>
                  <a:pt x="39235" y="85167"/>
                </a:lnTo>
                <a:lnTo>
                  <a:pt x="37260" y="19785"/>
                </a:lnTo>
                <a:lnTo>
                  <a:pt x="28259" y="28415"/>
                </a:lnTo>
                <a:lnTo>
                  <a:pt x="20287" y="3867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69716" y="3353717"/>
            <a:ext cx="211996" cy="195850"/>
          </a:xfrm>
          <a:custGeom>
            <a:avLst/>
            <a:gdLst/>
            <a:ahLst/>
            <a:cxnLst/>
            <a:rect l="l" t="t" r="r" b="b"/>
            <a:pathLst>
              <a:path w="211996" h="195850">
                <a:moveTo>
                  <a:pt x="69927" y="176744"/>
                </a:moveTo>
                <a:lnTo>
                  <a:pt x="68345" y="173694"/>
                </a:lnTo>
                <a:lnTo>
                  <a:pt x="67395" y="165760"/>
                </a:lnTo>
                <a:lnTo>
                  <a:pt x="67395" y="52556"/>
                </a:lnTo>
                <a:lnTo>
                  <a:pt x="72718" y="47131"/>
                </a:lnTo>
                <a:lnTo>
                  <a:pt x="83892" y="37685"/>
                </a:lnTo>
                <a:lnTo>
                  <a:pt x="95033" y="30940"/>
                </a:lnTo>
                <a:lnTo>
                  <a:pt x="106184" y="26895"/>
                </a:lnTo>
                <a:lnTo>
                  <a:pt x="117388" y="25547"/>
                </a:lnTo>
                <a:lnTo>
                  <a:pt x="118034" y="25551"/>
                </a:lnTo>
                <a:lnTo>
                  <a:pt x="131653" y="28599"/>
                </a:lnTo>
                <a:lnTo>
                  <a:pt x="140487" y="37278"/>
                </a:lnTo>
                <a:lnTo>
                  <a:pt x="144441" y="46833"/>
                </a:lnTo>
                <a:lnTo>
                  <a:pt x="146707" y="59346"/>
                </a:lnTo>
                <a:lnTo>
                  <a:pt x="147448" y="74991"/>
                </a:lnTo>
                <a:lnTo>
                  <a:pt x="147448" y="163799"/>
                </a:lnTo>
                <a:lnTo>
                  <a:pt x="147131" y="170303"/>
                </a:lnTo>
                <a:lnTo>
                  <a:pt x="145233" y="177646"/>
                </a:lnTo>
                <a:lnTo>
                  <a:pt x="139221" y="184336"/>
                </a:lnTo>
                <a:lnTo>
                  <a:pt x="129412" y="188382"/>
                </a:lnTo>
                <a:lnTo>
                  <a:pt x="116123" y="188382"/>
                </a:lnTo>
                <a:lnTo>
                  <a:pt x="116123" y="195850"/>
                </a:lnTo>
                <a:lnTo>
                  <a:pt x="211996" y="195850"/>
                </a:lnTo>
                <a:lnTo>
                  <a:pt x="211996" y="188382"/>
                </a:lnTo>
                <a:lnTo>
                  <a:pt x="202503" y="188382"/>
                </a:lnTo>
                <a:lnTo>
                  <a:pt x="196175" y="187417"/>
                </a:lnTo>
                <a:lnTo>
                  <a:pt x="192695" y="185488"/>
                </a:lnTo>
                <a:lnTo>
                  <a:pt x="189214" y="183527"/>
                </a:lnTo>
                <a:lnTo>
                  <a:pt x="186999" y="180851"/>
                </a:lnTo>
                <a:lnTo>
                  <a:pt x="185417" y="177366"/>
                </a:lnTo>
                <a:lnTo>
                  <a:pt x="183202" y="173072"/>
                </a:lnTo>
                <a:lnTo>
                  <a:pt x="182253" y="164919"/>
                </a:lnTo>
                <a:lnTo>
                  <a:pt x="182252" y="71171"/>
                </a:lnTo>
                <a:lnTo>
                  <a:pt x="181718" y="55696"/>
                </a:lnTo>
                <a:lnTo>
                  <a:pt x="180218" y="43125"/>
                </a:lnTo>
                <a:lnTo>
                  <a:pt x="177823" y="33450"/>
                </a:lnTo>
                <a:lnTo>
                  <a:pt x="174898" y="26859"/>
                </a:lnTo>
                <a:lnTo>
                  <a:pt x="167892" y="15686"/>
                </a:lnTo>
                <a:lnTo>
                  <a:pt x="159471" y="7779"/>
                </a:lnTo>
                <a:lnTo>
                  <a:pt x="145523" y="1573"/>
                </a:lnTo>
                <a:lnTo>
                  <a:pt x="132260" y="0"/>
                </a:lnTo>
                <a:lnTo>
                  <a:pt x="121785" y="1144"/>
                </a:lnTo>
                <a:lnTo>
                  <a:pt x="111275" y="4517"/>
                </a:lnTo>
                <a:lnTo>
                  <a:pt x="100589" y="10120"/>
                </a:lnTo>
                <a:lnTo>
                  <a:pt x="89720" y="17952"/>
                </a:lnTo>
                <a:lnTo>
                  <a:pt x="78658" y="28011"/>
                </a:lnTo>
                <a:lnTo>
                  <a:pt x="67395" y="40296"/>
                </a:lnTo>
                <a:lnTo>
                  <a:pt x="67395" y="0"/>
                </a:lnTo>
                <a:lnTo>
                  <a:pt x="58536" y="0"/>
                </a:lnTo>
                <a:lnTo>
                  <a:pt x="0" y="23275"/>
                </a:lnTo>
                <a:lnTo>
                  <a:pt x="3164" y="30743"/>
                </a:lnTo>
                <a:lnTo>
                  <a:pt x="8859" y="28658"/>
                </a:lnTo>
                <a:lnTo>
                  <a:pt x="13605" y="27631"/>
                </a:lnTo>
                <a:lnTo>
                  <a:pt x="21199" y="27631"/>
                </a:lnTo>
                <a:lnTo>
                  <a:pt x="24047" y="28534"/>
                </a:lnTo>
                <a:lnTo>
                  <a:pt x="28477" y="32112"/>
                </a:lnTo>
                <a:lnTo>
                  <a:pt x="31008" y="40514"/>
                </a:lnTo>
                <a:lnTo>
                  <a:pt x="31959" y="50476"/>
                </a:lnTo>
                <a:lnTo>
                  <a:pt x="32423" y="63881"/>
                </a:lnTo>
                <a:lnTo>
                  <a:pt x="32590" y="82242"/>
                </a:lnTo>
                <a:lnTo>
                  <a:pt x="32531" y="157335"/>
                </a:lnTo>
                <a:lnTo>
                  <a:pt x="31070" y="171815"/>
                </a:lnTo>
                <a:lnTo>
                  <a:pt x="27527" y="181007"/>
                </a:lnTo>
                <a:lnTo>
                  <a:pt x="24047" y="185923"/>
                </a:lnTo>
                <a:lnTo>
                  <a:pt x="17402" y="188382"/>
                </a:lnTo>
                <a:lnTo>
                  <a:pt x="3164" y="188382"/>
                </a:lnTo>
                <a:lnTo>
                  <a:pt x="3164" y="195850"/>
                </a:lnTo>
                <a:lnTo>
                  <a:pt x="99037" y="195850"/>
                </a:lnTo>
                <a:lnTo>
                  <a:pt x="99037" y="188382"/>
                </a:lnTo>
                <a:lnTo>
                  <a:pt x="88278" y="188382"/>
                </a:lnTo>
                <a:lnTo>
                  <a:pt x="81317" y="187448"/>
                </a:lnTo>
                <a:lnTo>
                  <a:pt x="77837" y="185581"/>
                </a:lnTo>
                <a:lnTo>
                  <a:pt x="74356" y="183714"/>
                </a:lnTo>
                <a:lnTo>
                  <a:pt x="71825" y="180758"/>
                </a:lnTo>
                <a:lnTo>
                  <a:pt x="69927" y="17674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8650" y="613975"/>
            <a:ext cx="7567082" cy="761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3110"/>
              </a:lnSpc>
              <a:spcBef>
                <a:spcPts val="155"/>
              </a:spcBef>
            </a:pPr>
            <a:r>
              <a:rPr sz="295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No</a:t>
            </a:r>
            <a:r>
              <a:rPr sz="2950" b="1" u="heavy" spc="9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950" b="1" u="heavy" spc="4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95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950" b="1" u="heavy" spc="-5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95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950" b="1" u="heavy" spc="9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95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rugs</a:t>
            </a: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75"/>
              </a:spcBef>
            </a:pPr>
            <a:r>
              <a:rPr sz="2000" b="1" spc="0" dirty="0">
                <a:latin typeface="Times New Roman"/>
                <a:cs typeface="Times New Roman"/>
              </a:rPr>
              <a:t>It</a:t>
            </a:r>
            <a:r>
              <a:rPr sz="2000" b="1" spc="-1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is also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i</a:t>
            </a:r>
            <a:r>
              <a:rPr sz="2000" b="1" spc="-4" dirty="0">
                <a:latin typeface="Times New Roman"/>
                <a:cs typeface="Times New Roman"/>
              </a:rPr>
              <a:t>m</a:t>
            </a:r>
            <a:r>
              <a:rPr sz="2000" b="1" spc="0" dirty="0">
                <a:latin typeface="Times New Roman"/>
                <a:cs typeface="Times New Roman"/>
              </a:rPr>
              <a:t>p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rt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nt</a:t>
            </a:r>
            <a:r>
              <a:rPr sz="2000" b="1" spc="-3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to</a:t>
            </a:r>
            <a:r>
              <a:rPr sz="2000" b="1" spc="-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disting</a:t>
            </a:r>
            <a:r>
              <a:rPr sz="2000" b="1" spc="4" dirty="0">
                <a:latin typeface="Times New Roman"/>
                <a:cs typeface="Times New Roman"/>
              </a:rPr>
              <a:t>u</a:t>
            </a:r>
            <a:r>
              <a:rPr sz="2000" b="1" spc="0" dirty="0">
                <a:latin typeface="Times New Roman"/>
                <a:cs typeface="Times New Roman"/>
              </a:rPr>
              <a:t>i</a:t>
            </a:r>
            <a:r>
              <a:rPr sz="2000" b="1" spc="-14" dirty="0">
                <a:latin typeface="Times New Roman"/>
                <a:cs typeface="Times New Roman"/>
              </a:rPr>
              <a:t>s</a:t>
            </a:r>
            <a:r>
              <a:rPr sz="2000" b="1" spc="0" dirty="0">
                <a:latin typeface="Times New Roman"/>
                <a:cs typeface="Times New Roman"/>
              </a:rPr>
              <a:t>h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p</a:t>
            </a:r>
            <a:r>
              <a:rPr sz="2000" b="1" spc="-34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</a:t>
            </a:r>
            <a:r>
              <a:rPr sz="2000" b="1" spc="4" dirty="0">
                <a:latin typeface="Times New Roman"/>
                <a:cs typeface="Times New Roman"/>
              </a:rPr>
              <a:t>d</a:t>
            </a:r>
            <a:r>
              <a:rPr sz="2000" b="1" spc="0" dirty="0">
                <a:latin typeface="Times New Roman"/>
                <a:cs typeface="Times New Roman"/>
              </a:rPr>
              <a:t>rugs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f</a:t>
            </a:r>
            <a:r>
              <a:rPr sz="2000" b="1" spc="-34" dirty="0">
                <a:latin typeface="Times New Roman"/>
                <a:cs typeface="Times New Roman"/>
              </a:rPr>
              <a:t>r</a:t>
            </a:r>
            <a:r>
              <a:rPr sz="2000" b="1" spc="0" dirty="0">
                <a:latin typeface="Times New Roman"/>
                <a:cs typeface="Times New Roman"/>
              </a:rPr>
              <a:t>om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s</a:t>
            </a:r>
            <a:r>
              <a:rPr sz="2000" b="1" spc="4" dirty="0">
                <a:latin typeface="Times New Roman"/>
                <a:cs typeface="Times New Roman"/>
              </a:rPr>
              <a:t>o</a:t>
            </a:r>
            <a:r>
              <a:rPr sz="2000" b="1" spc="0" dirty="0">
                <a:latin typeface="Times New Roman"/>
                <a:cs typeface="Times New Roman"/>
              </a:rPr>
              <a:t>ft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a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spc="0" dirty="0">
                <a:latin typeface="Times New Roman"/>
                <a:cs typeface="Times New Roman"/>
              </a:rPr>
              <a:t>d</a:t>
            </a:r>
            <a:r>
              <a:rPr sz="2000" b="1" spc="-4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h</a:t>
            </a:r>
            <a:r>
              <a:rPr sz="2000" b="1" spc="4" dirty="0">
                <a:latin typeface="Times New Roman"/>
                <a:cs typeface="Times New Roman"/>
              </a:rPr>
              <a:t>a</a:t>
            </a:r>
            <a:r>
              <a:rPr sz="2000" b="1" spc="0" dirty="0">
                <a:latin typeface="Times New Roman"/>
                <a:cs typeface="Times New Roman"/>
              </a:rPr>
              <a:t>rd</a:t>
            </a:r>
            <a:r>
              <a:rPr sz="2000" b="1" spc="-19" dirty="0">
                <a:latin typeface="Times New Roman"/>
                <a:cs typeface="Times New Roman"/>
              </a:rPr>
              <a:t> </a:t>
            </a:r>
            <a:r>
              <a:rPr sz="2000" b="1" spc="0" dirty="0">
                <a:latin typeface="Times New Roman"/>
                <a:cs typeface="Times New Roman"/>
              </a:rPr>
              <a:t>dru</a:t>
            </a:r>
            <a:r>
              <a:rPr sz="2000" b="1" spc="4" dirty="0">
                <a:latin typeface="Times New Roman"/>
                <a:cs typeface="Times New Roman"/>
              </a:rPr>
              <a:t>g</a:t>
            </a:r>
            <a:r>
              <a:rPr sz="2000" b="1" spc="0" dirty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650" y="1785643"/>
            <a:ext cx="7350440" cy="2939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5"/>
              </a:lnSpc>
              <a:spcBef>
                <a:spcPts val="112"/>
              </a:spcBef>
            </a:pPr>
            <a:r>
              <a:rPr sz="21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Hard</a:t>
            </a:r>
            <a:r>
              <a:rPr sz="2100" b="1" u="heavy" spc="-1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1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drugs</a:t>
            </a:r>
            <a:r>
              <a:rPr sz="2100" b="1" u="heavy" spc="9" dirty="0">
                <a:solidFill>
                  <a:srgbClr val="622322"/>
                </a:solidFill>
                <a:latin typeface="Times New Roman"/>
                <a:cs typeface="Times New Roman"/>
              </a:rPr>
              <a:t>:</a:t>
            </a:r>
            <a:r>
              <a:rPr sz="21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r>
              <a:rPr sz="2100" b="1" spc="-38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are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co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u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ds</a:t>
            </a:r>
            <a:r>
              <a:rPr sz="2000" spc="-3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that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are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designed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to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co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in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ur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650" y="2147752"/>
            <a:ext cx="8001680" cy="630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latin typeface="Times New Roman"/>
                <a:cs typeface="Times New Roman"/>
              </a:rPr>
              <a:t>cha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0" dirty="0">
                <a:latin typeface="Times New Roman"/>
                <a:cs typeface="Times New Roman"/>
              </a:rPr>
              <a:t>ac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eris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cs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ecess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0" dirty="0">
                <a:latin typeface="Times New Roman"/>
                <a:cs typeface="Times New Roman"/>
              </a:rPr>
              <a:t>ry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f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h</a:t>
            </a:r>
            <a:r>
              <a:rPr sz="2000" spc="0" dirty="0">
                <a:latin typeface="Times New Roman"/>
                <a:cs typeface="Times New Roman"/>
              </a:rPr>
              <a:t>ar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acolo</a:t>
            </a:r>
            <a:r>
              <a:rPr sz="2000" spc="9" dirty="0">
                <a:latin typeface="Times New Roman"/>
                <a:cs typeface="Times New Roman"/>
              </a:rPr>
              <a:t>g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ac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ivi</a:t>
            </a:r>
            <a:r>
              <a:rPr sz="2000" spc="-9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y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b</a:t>
            </a:r>
            <a:r>
              <a:rPr sz="2000" spc="9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in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a f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rm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that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is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352"/>
              </a:spcBef>
            </a:pPr>
            <a:r>
              <a:rPr sz="2000" spc="0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spc="0" dirty="0">
                <a:latin typeface="Times New Roman"/>
                <a:cs typeface="Times New Roman"/>
              </a:rPr>
              <a:t>scept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ble</a:t>
            </a:r>
            <a:r>
              <a:rPr sz="2000" spc="-4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to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ab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spc="0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i</a:t>
            </a:r>
            <a:r>
              <a:rPr sz="2000" spc="0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or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che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i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0" dirty="0">
                <a:latin typeface="Times New Roman"/>
                <a:cs typeface="Times New Roman"/>
              </a:rPr>
              <a:t>al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0" dirty="0">
                <a:latin typeface="Times New Roman"/>
                <a:cs typeface="Times New Roman"/>
              </a:rPr>
              <a:t>tra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sfo</a:t>
            </a:r>
            <a:r>
              <a:rPr sz="2000" spc="-9" dirty="0">
                <a:latin typeface="Times New Roman"/>
                <a:cs typeface="Times New Roman"/>
              </a:rPr>
              <a:t>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0" dirty="0">
                <a:latin typeface="Times New Roman"/>
                <a:cs typeface="Times New Roman"/>
              </a:rPr>
              <a:t>io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spc="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650" y="4433595"/>
            <a:ext cx="375364" cy="1233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125"/>
              </a:spcBef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4222" y="4433595"/>
            <a:ext cx="7668660" cy="1661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800" b="1" spc="-54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ea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ed</a:t>
            </a:r>
            <a:r>
              <a:rPr sz="2800" b="1" spc="-2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efficiency by</a:t>
            </a:r>
            <a:r>
              <a:rPr sz="28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ng</a:t>
            </a:r>
            <a:r>
              <a:rPr sz="2800" b="1" spc="-5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meta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ism.</a:t>
            </a:r>
            <a:endParaRPr sz="2800">
              <a:latin typeface="Times New Roman"/>
              <a:cs typeface="Times New Roman"/>
            </a:endParaRPr>
          </a:p>
          <a:p>
            <a:pPr marL="12700" marR="61335">
              <a:lnSpc>
                <a:spcPct val="95825"/>
              </a:lnSpc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sz="2800" b="1" spc="-1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ic</a:t>
            </a:r>
            <a:r>
              <a:rPr sz="2800" b="1" spc="-5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met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800" b="1" spc="14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li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es</a:t>
            </a:r>
            <a:r>
              <a:rPr sz="2800" b="1" spc="-11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800" b="1" spc="-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forme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5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HOWEVER,</a:t>
            </a:r>
            <a:r>
              <a:rPr sz="2800" b="1" spc="-12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less</a:t>
            </a:r>
            <a:r>
              <a:rPr sz="2800" b="1" spc="-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ily</a:t>
            </a:r>
            <a:r>
              <a:rPr sz="2800" b="1" spc="-4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elimi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ted</a:t>
            </a:r>
            <a:r>
              <a:rPr sz="2800" b="1" spc="-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800" b="1" spc="-3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lack</a:t>
            </a:r>
            <a:r>
              <a:rPr sz="2800" b="1" spc="-4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endParaRPr sz="2800">
              <a:latin typeface="Times New Roman"/>
              <a:cs typeface="Times New Roman"/>
            </a:endParaRPr>
          </a:p>
          <a:p>
            <a:pPr marL="72440" marR="61335">
              <a:lnSpc>
                <a:spcPct val="95825"/>
              </a:lnSpc>
              <a:spcBef>
                <a:spcPts val="150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8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lism.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650" y="6141381"/>
            <a:ext cx="16743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1813" y="1874774"/>
            <a:ext cx="6115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2437" y="1020234"/>
            <a:ext cx="6657247" cy="34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Soft</a:t>
            </a:r>
            <a:r>
              <a:rPr sz="2500" b="1" u="heavy" spc="-192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drugs: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r>
              <a:rPr sz="2500" b="1" spc="6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-175" dirty="0">
                <a:latin typeface="Times New Roman"/>
                <a:cs typeface="Times New Roman"/>
              </a:rPr>
              <a:t>‘</a:t>
            </a:r>
            <a:r>
              <a:rPr sz="2400" spc="4" dirty="0">
                <a:latin typeface="Times New Roman"/>
                <a:cs typeface="Times New Roman"/>
              </a:rPr>
              <a:t>‘</a:t>
            </a:r>
            <a:r>
              <a:rPr sz="2400" spc="0" dirty="0">
                <a:latin typeface="Times New Roman"/>
                <a:cs typeface="Times New Roman"/>
              </a:rPr>
              <a:t>bio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ogica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ly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ive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pounds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spc="0" dirty="0">
                <a:latin typeface="Times New Roman"/>
                <a:cs typeface="Times New Roman"/>
              </a:rPr>
              <a:t>drug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454122"/>
            <a:ext cx="8018470" cy="2012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cha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zed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by 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dic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able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fast</a:t>
            </a:r>
            <a:endParaRPr sz="2400">
              <a:latin typeface="Times New Roman"/>
              <a:cs typeface="Times New Roman"/>
            </a:endParaRPr>
          </a:p>
          <a:p>
            <a:pPr marL="12700" indent="76200">
              <a:lnSpc>
                <a:spcPts val="2759"/>
              </a:lnSpc>
              <a:spcBef>
                <a:spcPts val="424"/>
              </a:spcBef>
            </a:pPr>
            <a:r>
              <a:rPr sz="2400" spc="0" dirty="0">
                <a:latin typeface="Times New Roman"/>
                <a:cs typeface="Times New Roman"/>
              </a:rPr>
              <a:t>in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vivo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bol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sm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ina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ve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and no</a:t>
            </a:r>
            <a:r>
              <a:rPr sz="2400" spc="1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spc="0" dirty="0">
                <a:latin typeface="Times New Roman"/>
                <a:cs typeface="Times New Roman"/>
              </a:rPr>
              <a:t>tox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oie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after they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551"/>
              </a:spcBef>
            </a:pPr>
            <a:r>
              <a:rPr sz="2400" spc="0" dirty="0">
                <a:latin typeface="Times New Roman"/>
                <a:cs typeface="Times New Roman"/>
              </a:rPr>
              <a:t>have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ach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eved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apeu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ro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e</a:t>
            </a:r>
            <a:r>
              <a:rPr sz="2400" spc="-175" dirty="0">
                <a:latin typeface="Times New Roman"/>
                <a:cs typeface="Times New Roman"/>
              </a:rPr>
              <a:t>’</a:t>
            </a:r>
            <a:r>
              <a:rPr sz="2400" spc="4" dirty="0">
                <a:latin typeface="Times New Roman"/>
                <a:cs typeface="Times New Roman"/>
              </a:rPr>
              <a:t>’</a:t>
            </a:r>
            <a:r>
              <a:rPr sz="2400" spc="0" dirty="0">
                <a:latin typeface="Times New Roman"/>
                <a:cs typeface="Times New Roman"/>
              </a:rPr>
              <a:t>(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uch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sho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ing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β</a:t>
            </a:r>
            <a:r>
              <a:rPr sz="2400" spc="0" dirty="0">
                <a:latin typeface="Times New Roman"/>
                <a:cs typeface="Times New Roman"/>
              </a:rPr>
              <a:t>-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551"/>
              </a:spcBef>
            </a:pPr>
            <a:r>
              <a:rPr sz="2400" spc="0" dirty="0">
                <a:latin typeface="Times New Roman"/>
                <a:cs typeface="Times New Roman"/>
              </a:rPr>
              <a:t>block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agen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,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es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olo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),Thus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soft drugs 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cons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ed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 be the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Times New Roman"/>
                <a:cs typeface="Times New Roman"/>
              </a:rPr>
              <a:t>oppos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te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ug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003" y="1151763"/>
            <a:ext cx="7680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863547" y="1151763"/>
            <a:ext cx="771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object 407"/>
          <p:cNvSpPr/>
          <p:nvPr/>
        </p:nvSpPr>
        <p:spPr>
          <a:xfrm>
            <a:off x="861381" y="4746996"/>
            <a:ext cx="145690" cy="230566"/>
          </a:xfrm>
          <a:custGeom>
            <a:avLst/>
            <a:gdLst/>
            <a:ahLst/>
            <a:cxnLst/>
            <a:rect l="l" t="t" r="r" b="b"/>
            <a:pathLst>
              <a:path w="145690" h="230566">
                <a:moveTo>
                  <a:pt x="0" y="58031"/>
                </a:moveTo>
                <a:lnTo>
                  <a:pt x="1583" y="71317"/>
                </a:lnTo>
                <a:lnTo>
                  <a:pt x="6145" y="83076"/>
                </a:lnTo>
                <a:lnTo>
                  <a:pt x="14437" y="94793"/>
                </a:lnTo>
                <a:lnTo>
                  <a:pt x="24174" y="103905"/>
                </a:lnTo>
                <a:lnTo>
                  <a:pt x="29433" y="107831"/>
                </a:lnTo>
                <a:lnTo>
                  <a:pt x="38681" y="114026"/>
                </a:lnTo>
                <a:lnTo>
                  <a:pt x="50268" y="121147"/>
                </a:lnTo>
                <a:lnTo>
                  <a:pt x="64194" y="129194"/>
                </a:lnTo>
                <a:lnTo>
                  <a:pt x="67074" y="130817"/>
                </a:lnTo>
                <a:lnTo>
                  <a:pt x="81952" y="139367"/>
                </a:lnTo>
                <a:lnTo>
                  <a:pt x="92472" y="145739"/>
                </a:lnTo>
                <a:lnTo>
                  <a:pt x="98635" y="149926"/>
                </a:lnTo>
                <a:lnTo>
                  <a:pt x="104887" y="154677"/>
                </a:lnTo>
                <a:lnTo>
                  <a:pt x="109498" y="159842"/>
                </a:lnTo>
                <a:lnTo>
                  <a:pt x="112460" y="165372"/>
                </a:lnTo>
                <a:lnTo>
                  <a:pt x="115425" y="170902"/>
                </a:lnTo>
                <a:lnTo>
                  <a:pt x="116908" y="176359"/>
                </a:lnTo>
                <a:lnTo>
                  <a:pt x="116811" y="184418"/>
                </a:lnTo>
                <a:lnTo>
                  <a:pt x="113420" y="196586"/>
                </a:lnTo>
                <a:lnTo>
                  <a:pt x="105185" y="207154"/>
                </a:lnTo>
                <a:lnTo>
                  <a:pt x="98899" y="211792"/>
                </a:lnTo>
                <a:lnTo>
                  <a:pt x="87280" y="216371"/>
                </a:lnTo>
                <a:lnTo>
                  <a:pt x="73249" y="217897"/>
                </a:lnTo>
                <a:lnTo>
                  <a:pt x="65328" y="217480"/>
                </a:lnTo>
                <a:lnTo>
                  <a:pt x="52823" y="214934"/>
                </a:lnTo>
                <a:lnTo>
                  <a:pt x="41153" y="210077"/>
                </a:lnTo>
                <a:lnTo>
                  <a:pt x="37415" y="207949"/>
                </a:lnTo>
                <a:lnTo>
                  <a:pt x="26993" y="199976"/>
                </a:lnTo>
                <a:lnTo>
                  <a:pt x="19404" y="190490"/>
                </a:lnTo>
                <a:lnTo>
                  <a:pt x="15165" y="181757"/>
                </a:lnTo>
                <a:lnTo>
                  <a:pt x="11288" y="169746"/>
                </a:lnTo>
                <a:lnTo>
                  <a:pt x="8086" y="154969"/>
                </a:lnTo>
                <a:lnTo>
                  <a:pt x="2102" y="154969"/>
                </a:lnTo>
                <a:lnTo>
                  <a:pt x="2102" y="230566"/>
                </a:lnTo>
                <a:lnTo>
                  <a:pt x="8086" y="230566"/>
                </a:lnTo>
                <a:lnTo>
                  <a:pt x="8839" y="225474"/>
                </a:lnTo>
                <a:lnTo>
                  <a:pt x="10000" y="222112"/>
                </a:lnTo>
                <a:lnTo>
                  <a:pt x="11562" y="220504"/>
                </a:lnTo>
                <a:lnTo>
                  <a:pt x="15254" y="218044"/>
                </a:lnTo>
                <a:lnTo>
                  <a:pt x="20751" y="218044"/>
                </a:lnTo>
                <a:lnTo>
                  <a:pt x="27408" y="219749"/>
                </a:lnTo>
                <a:lnTo>
                  <a:pt x="37919" y="223184"/>
                </a:lnTo>
                <a:lnTo>
                  <a:pt x="48428" y="226595"/>
                </a:lnTo>
                <a:lnTo>
                  <a:pt x="55354" y="228568"/>
                </a:lnTo>
                <a:lnTo>
                  <a:pt x="58697" y="229104"/>
                </a:lnTo>
                <a:lnTo>
                  <a:pt x="64303" y="230079"/>
                </a:lnTo>
                <a:lnTo>
                  <a:pt x="70284" y="230566"/>
                </a:lnTo>
                <a:lnTo>
                  <a:pt x="79067" y="230537"/>
                </a:lnTo>
                <a:lnTo>
                  <a:pt x="92805" y="229144"/>
                </a:lnTo>
                <a:lnTo>
                  <a:pt x="105268" y="225664"/>
                </a:lnTo>
                <a:lnTo>
                  <a:pt x="116456" y="220096"/>
                </a:lnTo>
                <a:lnTo>
                  <a:pt x="126368" y="212440"/>
                </a:lnTo>
                <a:lnTo>
                  <a:pt x="133152" y="205129"/>
                </a:lnTo>
                <a:lnTo>
                  <a:pt x="140117" y="194171"/>
                </a:lnTo>
                <a:lnTo>
                  <a:pt x="144297" y="182217"/>
                </a:lnTo>
                <a:lnTo>
                  <a:pt x="145690" y="169270"/>
                </a:lnTo>
                <a:lnTo>
                  <a:pt x="145687" y="168729"/>
                </a:lnTo>
                <a:lnTo>
                  <a:pt x="144111" y="156129"/>
                </a:lnTo>
                <a:lnTo>
                  <a:pt x="139626" y="144055"/>
                </a:lnTo>
                <a:lnTo>
                  <a:pt x="131716" y="132163"/>
                </a:lnTo>
                <a:lnTo>
                  <a:pt x="122325" y="123176"/>
                </a:lnTo>
                <a:lnTo>
                  <a:pt x="116321" y="118819"/>
                </a:lnTo>
                <a:lnTo>
                  <a:pt x="106945" y="112818"/>
                </a:lnTo>
                <a:lnTo>
                  <a:pt x="94959" y="105785"/>
                </a:lnTo>
                <a:lnTo>
                  <a:pt x="80364" y="97717"/>
                </a:lnTo>
                <a:lnTo>
                  <a:pt x="71713" y="92954"/>
                </a:lnTo>
                <a:lnTo>
                  <a:pt x="57936" y="84836"/>
                </a:lnTo>
                <a:lnTo>
                  <a:pt x="46836" y="77503"/>
                </a:lnTo>
                <a:lnTo>
                  <a:pt x="38411" y="70956"/>
                </a:lnTo>
                <a:lnTo>
                  <a:pt x="32662" y="65193"/>
                </a:lnTo>
                <a:lnTo>
                  <a:pt x="28028" y="59663"/>
                </a:lnTo>
                <a:lnTo>
                  <a:pt x="25710" y="53548"/>
                </a:lnTo>
                <a:lnTo>
                  <a:pt x="25715" y="46262"/>
                </a:lnTo>
                <a:lnTo>
                  <a:pt x="28577" y="34106"/>
                </a:lnTo>
                <a:lnTo>
                  <a:pt x="36706" y="23314"/>
                </a:lnTo>
                <a:lnTo>
                  <a:pt x="39985" y="20566"/>
                </a:lnTo>
                <a:lnTo>
                  <a:pt x="51184" y="14898"/>
                </a:lnTo>
                <a:lnTo>
                  <a:pt x="64519" y="13009"/>
                </a:lnTo>
                <a:lnTo>
                  <a:pt x="68869" y="13173"/>
                </a:lnTo>
                <a:lnTo>
                  <a:pt x="81261" y="15513"/>
                </a:lnTo>
                <a:lnTo>
                  <a:pt x="93301" y="20635"/>
                </a:lnTo>
                <a:lnTo>
                  <a:pt x="97240" y="22990"/>
                </a:lnTo>
                <a:lnTo>
                  <a:pt x="107146" y="31165"/>
                </a:lnTo>
                <a:lnTo>
                  <a:pt x="114725" y="41294"/>
                </a:lnTo>
                <a:lnTo>
                  <a:pt x="118868" y="50021"/>
                </a:lnTo>
                <a:lnTo>
                  <a:pt x="122569" y="62051"/>
                </a:lnTo>
                <a:lnTo>
                  <a:pt x="125154" y="76254"/>
                </a:lnTo>
                <a:lnTo>
                  <a:pt x="131138" y="76254"/>
                </a:lnTo>
                <a:lnTo>
                  <a:pt x="131138" y="0"/>
                </a:lnTo>
                <a:lnTo>
                  <a:pt x="125154" y="0"/>
                </a:lnTo>
                <a:lnTo>
                  <a:pt x="124076" y="5091"/>
                </a:lnTo>
                <a:lnTo>
                  <a:pt x="122647" y="8478"/>
                </a:lnTo>
                <a:lnTo>
                  <a:pt x="120869" y="10159"/>
                </a:lnTo>
                <a:lnTo>
                  <a:pt x="116799" y="12668"/>
                </a:lnTo>
                <a:lnTo>
                  <a:pt x="111518" y="12668"/>
                </a:lnTo>
                <a:lnTo>
                  <a:pt x="107259" y="11328"/>
                </a:lnTo>
                <a:lnTo>
                  <a:pt x="101222" y="8599"/>
                </a:lnTo>
                <a:lnTo>
                  <a:pt x="88470" y="3832"/>
                </a:lnTo>
                <a:lnTo>
                  <a:pt x="76097" y="956"/>
                </a:lnTo>
                <a:lnTo>
                  <a:pt x="64194" y="0"/>
                </a:lnTo>
                <a:lnTo>
                  <a:pt x="52097" y="867"/>
                </a:lnTo>
                <a:lnTo>
                  <a:pt x="39452" y="4002"/>
                </a:lnTo>
                <a:lnTo>
                  <a:pt x="28123" y="9428"/>
                </a:lnTo>
                <a:lnTo>
                  <a:pt x="18110" y="17151"/>
                </a:lnTo>
                <a:lnTo>
                  <a:pt x="13150" y="22365"/>
                </a:lnTo>
                <a:lnTo>
                  <a:pt x="5844" y="33193"/>
                </a:lnTo>
                <a:lnTo>
                  <a:pt x="1461" y="45084"/>
                </a:lnTo>
                <a:lnTo>
                  <a:pt x="0" y="580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39579" y="4819182"/>
            <a:ext cx="142953" cy="157893"/>
          </a:xfrm>
          <a:custGeom>
            <a:avLst/>
            <a:gdLst/>
            <a:ahLst/>
            <a:cxnLst/>
            <a:rect l="l" t="t" r="r" b="b"/>
            <a:pathLst>
              <a:path w="142953" h="157893">
                <a:moveTo>
                  <a:pt x="0" y="80323"/>
                </a:moveTo>
                <a:lnTo>
                  <a:pt x="40" y="83063"/>
                </a:lnTo>
                <a:lnTo>
                  <a:pt x="1372" y="96001"/>
                </a:lnTo>
                <a:lnTo>
                  <a:pt x="4590" y="108314"/>
                </a:lnTo>
                <a:lnTo>
                  <a:pt x="9690" y="120003"/>
                </a:lnTo>
                <a:lnTo>
                  <a:pt x="16666" y="131070"/>
                </a:lnTo>
                <a:lnTo>
                  <a:pt x="22779" y="138392"/>
                </a:lnTo>
                <a:lnTo>
                  <a:pt x="32678" y="146923"/>
                </a:lnTo>
                <a:lnTo>
                  <a:pt x="30087" y="66680"/>
                </a:lnTo>
                <a:lnTo>
                  <a:pt x="30394" y="57404"/>
                </a:lnTo>
                <a:lnTo>
                  <a:pt x="32134" y="44475"/>
                </a:lnTo>
                <a:lnTo>
                  <a:pt x="35417" y="33668"/>
                </a:lnTo>
                <a:lnTo>
                  <a:pt x="38978" y="25093"/>
                </a:lnTo>
                <a:lnTo>
                  <a:pt x="43629" y="19100"/>
                </a:lnTo>
                <a:lnTo>
                  <a:pt x="49395" y="15689"/>
                </a:lnTo>
                <a:lnTo>
                  <a:pt x="55185" y="12278"/>
                </a:lnTo>
                <a:lnTo>
                  <a:pt x="60902" y="10573"/>
                </a:lnTo>
                <a:lnTo>
                  <a:pt x="66619" y="10573"/>
                </a:lnTo>
                <a:lnTo>
                  <a:pt x="74614" y="11431"/>
                </a:lnTo>
                <a:lnTo>
                  <a:pt x="86182" y="16524"/>
                </a:lnTo>
                <a:lnTo>
                  <a:pt x="95883" y="26189"/>
                </a:lnTo>
                <a:lnTo>
                  <a:pt x="102405" y="36757"/>
                </a:lnTo>
                <a:lnTo>
                  <a:pt x="106985" y="47770"/>
                </a:lnTo>
                <a:lnTo>
                  <a:pt x="110253" y="60085"/>
                </a:lnTo>
                <a:lnTo>
                  <a:pt x="112212" y="73705"/>
                </a:lnTo>
                <a:lnTo>
                  <a:pt x="112865" y="88630"/>
                </a:lnTo>
                <a:lnTo>
                  <a:pt x="112574" y="98815"/>
                </a:lnTo>
                <a:lnTo>
                  <a:pt x="110841" y="113192"/>
                </a:lnTo>
                <a:lnTo>
                  <a:pt x="107546" y="124697"/>
                </a:lnTo>
                <a:lnTo>
                  <a:pt x="102690" y="133335"/>
                </a:lnTo>
                <a:lnTo>
                  <a:pt x="89506" y="143843"/>
                </a:lnTo>
                <a:lnTo>
                  <a:pt x="76818" y="146345"/>
                </a:lnTo>
                <a:lnTo>
                  <a:pt x="73630" y="146206"/>
                </a:lnTo>
                <a:lnTo>
                  <a:pt x="61847" y="142862"/>
                </a:lnTo>
                <a:lnTo>
                  <a:pt x="51614" y="135057"/>
                </a:lnTo>
                <a:lnTo>
                  <a:pt x="42927" y="122786"/>
                </a:lnTo>
                <a:lnTo>
                  <a:pt x="43826" y="153017"/>
                </a:lnTo>
                <a:lnTo>
                  <a:pt x="56221" y="156674"/>
                </a:lnTo>
                <a:lnTo>
                  <a:pt x="69865" y="157893"/>
                </a:lnTo>
                <a:lnTo>
                  <a:pt x="70483" y="157890"/>
                </a:lnTo>
                <a:lnTo>
                  <a:pt x="83519" y="156668"/>
                </a:lnTo>
                <a:lnTo>
                  <a:pt x="95734" y="153203"/>
                </a:lnTo>
                <a:lnTo>
                  <a:pt x="107123" y="147490"/>
                </a:lnTo>
                <a:lnTo>
                  <a:pt x="118633" y="138303"/>
                </a:lnTo>
                <a:lnTo>
                  <a:pt x="126723" y="128442"/>
                </a:lnTo>
                <a:lnTo>
                  <a:pt x="133408" y="116598"/>
                </a:lnTo>
                <a:lnTo>
                  <a:pt x="139398" y="100709"/>
                </a:lnTo>
                <a:lnTo>
                  <a:pt x="142065" y="88361"/>
                </a:lnTo>
                <a:lnTo>
                  <a:pt x="142953" y="76108"/>
                </a:lnTo>
                <a:lnTo>
                  <a:pt x="142915" y="73461"/>
                </a:lnTo>
                <a:lnTo>
                  <a:pt x="141547" y="60407"/>
                </a:lnTo>
                <a:lnTo>
                  <a:pt x="138215" y="48095"/>
                </a:lnTo>
                <a:lnTo>
                  <a:pt x="132918" y="36526"/>
                </a:lnTo>
                <a:lnTo>
                  <a:pt x="125656" y="25702"/>
                </a:lnTo>
                <a:lnTo>
                  <a:pt x="119204" y="18535"/>
                </a:lnTo>
                <a:lnTo>
                  <a:pt x="109105" y="10428"/>
                </a:lnTo>
                <a:lnTo>
                  <a:pt x="97811" y="4635"/>
                </a:lnTo>
                <a:lnTo>
                  <a:pt x="85321" y="1159"/>
                </a:lnTo>
                <a:lnTo>
                  <a:pt x="71633" y="0"/>
                </a:lnTo>
                <a:lnTo>
                  <a:pt x="60794" y="866"/>
                </a:lnTo>
                <a:lnTo>
                  <a:pt x="48515" y="4086"/>
                </a:lnTo>
                <a:lnTo>
                  <a:pt x="36725" y="9671"/>
                </a:lnTo>
                <a:lnTo>
                  <a:pt x="25511" y="18165"/>
                </a:lnTo>
                <a:lnTo>
                  <a:pt x="17168" y="27813"/>
                </a:lnTo>
                <a:lnTo>
                  <a:pt x="10101" y="39589"/>
                </a:lnTo>
                <a:lnTo>
                  <a:pt x="3700" y="55616"/>
                </a:lnTo>
                <a:lnTo>
                  <a:pt x="925" y="67952"/>
                </a:lnTo>
                <a:lnTo>
                  <a:pt x="0" y="80323"/>
                </a:lnTo>
                <a:close/>
              </a:path>
              <a:path w="142953" h="157893">
                <a:moveTo>
                  <a:pt x="42927" y="122786"/>
                </a:moveTo>
                <a:lnTo>
                  <a:pt x="40091" y="117122"/>
                </a:lnTo>
                <a:lnTo>
                  <a:pt x="35717" y="105813"/>
                </a:lnTo>
                <a:lnTo>
                  <a:pt x="32590" y="93639"/>
                </a:lnTo>
                <a:lnTo>
                  <a:pt x="30713" y="80595"/>
                </a:lnTo>
                <a:lnTo>
                  <a:pt x="30087" y="66680"/>
                </a:lnTo>
                <a:lnTo>
                  <a:pt x="32678" y="146923"/>
                </a:lnTo>
                <a:lnTo>
                  <a:pt x="43826" y="153017"/>
                </a:lnTo>
                <a:lnTo>
                  <a:pt x="42927" y="1227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210779" y="4741611"/>
            <a:ext cx="131131" cy="230907"/>
          </a:xfrm>
          <a:custGeom>
            <a:avLst/>
            <a:gdLst/>
            <a:ahLst/>
            <a:cxnLst/>
            <a:rect l="l" t="t" r="r" b="b"/>
            <a:pathLst>
              <a:path w="131131" h="230907">
                <a:moveTo>
                  <a:pt x="89415" y="230907"/>
                </a:moveTo>
                <a:lnTo>
                  <a:pt x="89415" y="225060"/>
                </a:lnTo>
                <a:lnTo>
                  <a:pt x="69308" y="225060"/>
                </a:lnTo>
                <a:lnTo>
                  <a:pt x="63978" y="222673"/>
                </a:lnTo>
                <a:lnTo>
                  <a:pt x="59981" y="217897"/>
                </a:lnTo>
                <a:lnTo>
                  <a:pt x="59546" y="217314"/>
                </a:lnTo>
                <a:lnTo>
                  <a:pt x="56480" y="207897"/>
                </a:lnTo>
                <a:lnTo>
                  <a:pt x="55451" y="191562"/>
                </a:lnTo>
                <a:lnTo>
                  <a:pt x="55451" y="93673"/>
                </a:lnTo>
                <a:lnTo>
                  <a:pt x="93630" y="93673"/>
                </a:lnTo>
                <a:lnTo>
                  <a:pt x="93630" y="81955"/>
                </a:lnTo>
                <a:lnTo>
                  <a:pt x="55451" y="81955"/>
                </a:lnTo>
                <a:lnTo>
                  <a:pt x="55484" y="63350"/>
                </a:lnTo>
                <a:lnTo>
                  <a:pt x="55843" y="47028"/>
                </a:lnTo>
                <a:lnTo>
                  <a:pt x="56594" y="35265"/>
                </a:lnTo>
                <a:lnTo>
                  <a:pt x="57728" y="28065"/>
                </a:lnTo>
                <a:lnTo>
                  <a:pt x="59230" y="22462"/>
                </a:lnTo>
                <a:lnTo>
                  <a:pt x="61725" y="18344"/>
                </a:lnTo>
                <a:lnTo>
                  <a:pt x="65165" y="15689"/>
                </a:lnTo>
                <a:lnTo>
                  <a:pt x="68605" y="13033"/>
                </a:lnTo>
                <a:lnTo>
                  <a:pt x="72821" y="11718"/>
                </a:lnTo>
                <a:lnTo>
                  <a:pt x="81881" y="11718"/>
                </a:lnTo>
                <a:lnTo>
                  <a:pt x="85587" y="12741"/>
                </a:lnTo>
                <a:lnTo>
                  <a:pt x="88930" y="14812"/>
                </a:lnTo>
                <a:lnTo>
                  <a:pt x="92273" y="16858"/>
                </a:lnTo>
                <a:lnTo>
                  <a:pt x="95931" y="20854"/>
                </a:lnTo>
                <a:lnTo>
                  <a:pt x="99929" y="26749"/>
                </a:lnTo>
                <a:lnTo>
                  <a:pt x="103926" y="32670"/>
                </a:lnTo>
                <a:lnTo>
                  <a:pt x="107293" y="36519"/>
                </a:lnTo>
                <a:lnTo>
                  <a:pt x="110030" y="38297"/>
                </a:lnTo>
                <a:lnTo>
                  <a:pt x="112792" y="40100"/>
                </a:lnTo>
                <a:lnTo>
                  <a:pt x="115408" y="40977"/>
                </a:lnTo>
                <a:lnTo>
                  <a:pt x="121101" y="40977"/>
                </a:lnTo>
                <a:lnTo>
                  <a:pt x="126940" y="36665"/>
                </a:lnTo>
                <a:lnTo>
                  <a:pt x="129726" y="33790"/>
                </a:lnTo>
                <a:lnTo>
                  <a:pt x="131131" y="30745"/>
                </a:lnTo>
                <a:lnTo>
                  <a:pt x="131131" y="21414"/>
                </a:lnTo>
                <a:lnTo>
                  <a:pt x="128006" y="15933"/>
                </a:lnTo>
                <a:lnTo>
                  <a:pt x="121755" y="11060"/>
                </a:lnTo>
                <a:lnTo>
                  <a:pt x="114989" y="6518"/>
                </a:lnTo>
                <a:lnTo>
                  <a:pt x="103175" y="1632"/>
                </a:lnTo>
                <a:lnTo>
                  <a:pt x="90553" y="0"/>
                </a:lnTo>
                <a:lnTo>
                  <a:pt x="81351" y="634"/>
                </a:lnTo>
                <a:lnTo>
                  <a:pt x="68997" y="3767"/>
                </a:lnTo>
                <a:lnTo>
                  <a:pt x="57656" y="9525"/>
                </a:lnTo>
                <a:lnTo>
                  <a:pt x="51251" y="14270"/>
                </a:lnTo>
                <a:lnTo>
                  <a:pt x="42470" y="23502"/>
                </a:lnTo>
                <a:lnTo>
                  <a:pt x="35901" y="34472"/>
                </a:lnTo>
                <a:lnTo>
                  <a:pt x="31895" y="45721"/>
                </a:lnTo>
                <a:lnTo>
                  <a:pt x="29558" y="58217"/>
                </a:lnTo>
                <a:lnTo>
                  <a:pt x="28779" y="72210"/>
                </a:lnTo>
                <a:lnTo>
                  <a:pt x="28779" y="81955"/>
                </a:lnTo>
                <a:lnTo>
                  <a:pt x="0" y="81955"/>
                </a:lnTo>
                <a:lnTo>
                  <a:pt x="0" y="93673"/>
                </a:lnTo>
                <a:lnTo>
                  <a:pt x="28779" y="93673"/>
                </a:lnTo>
                <a:lnTo>
                  <a:pt x="28779" y="202184"/>
                </a:lnTo>
                <a:lnTo>
                  <a:pt x="28101" y="209346"/>
                </a:lnTo>
                <a:lnTo>
                  <a:pt x="26768" y="213025"/>
                </a:lnTo>
                <a:lnTo>
                  <a:pt x="25412" y="216704"/>
                </a:lnTo>
                <a:lnTo>
                  <a:pt x="22965" y="219652"/>
                </a:lnTo>
                <a:lnTo>
                  <a:pt x="19404" y="221820"/>
                </a:lnTo>
                <a:lnTo>
                  <a:pt x="15843" y="223988"/>
                </a:lnTo>
                <a:lnTo>
                  <a:pt x="11918" y="225060"/>
                </a:lnTo>
                <a:lnTo>
                  <a:pt x="969" y="225060"/>
                </a:lnTo>
                <a:lnTo>
                  <a:pt x="969" y="230907"/>
                </a:lnTo>
                <a:lnTo>
                  <a:pt x="89415" y="23090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50219" y="4774623"/>
            <a:ext cx="89269" cy="200356"/>
          </a:xfrm>
          <a:custGeom>
            <a:avLst/>
            <a:gdLst/>
            <a:ahLst/>
            <a:cxnLst/>
            <a:rect l="l" t="t" r="r" b="b"/>
            <a:pathLst>
              <a:path w="89269" h="200356">
                <a:moveTo>
                  <a:pt x="54264" y="176433"/>
                </a:moveTo>
                <a:lnTo>
                  <a:pt x="51502" y="173071"/>
                </a:lnTo>
                <a:lnTo>
                  <a:pt x="50121" y="166566"/>
                </a:lnTo>
                <a:lnTo>
                  <a:pt x="50121" y="60345"/>
                </a:lnTo>
                <a:lnTo>
                  <a:pt x="84739" y="60345"/>
                </a:lnTo>
                <a:lnTo>
                  <a:pt x="84739" y="48944"/>
                </a:lnTo>
                <a:lnTo>
                  <a:pt x="50121" y="48944"/>
                </a:lnTo>
                <a:lnTo>
                  <a:pt x="50121" y="0"/>
                </a:lnTo>
                <a:lnTo>
                  <a:pt x="45107" y="0"/>
                </a:lnTo>
                <a:lnTo>
                  <a:pt x="40698" y="10963"/>
                </a:lnTo>
                <a:lnTo>
                  <a:pt x="37258" y="18491"/>
                </a:lnTo>
                <a:lnTo>
                  <a:pt x="34763" y="22608"/>
                </a:lnTo>
                <a:lnTo>
                  <a:pt x="26745" y="33810"/>
                </a:lnTo>
                <a:lnTo>
                  <a:pt x="18193" y="42853"/>
                </a:lnTo>
                <a:lnTo>
                  <a:pt x="11991" y="48554"/>
                </a:lnTo>
                <a:lnTo>
                  <a:pt x="5935" y="52574"/>
                </a:lnTo>
                <a:lnTo>
                  <a:pt x="0" y="54961"/>
                </a:lnTo>
                <a:lnTo>
                  <a:pt x="0" y="60345"/>
                </a:lnTo>
                <a:lnTo>
                  <a:pt x="23450" y="60345"/>
                </a:lnTo>
                <a:lnTo>
                  <a:pt x="23450" y="171243"/>
                </a:lnTo>
                <a:lnTo>
                  <a:pt x="24588" y="179185"/>
                </a:lnTo>
                <a:lnTo>
                  <a:pt x="26841" y="184326"/>
                </a:lnTo>
                <a:lnTo>
                  <a:pt x="29118" y="189466"/>
                </a:lnTo>
                <a:lnTo>
                  <a:pt x="32607" y="193438"/>
                </a:lnTo>
                <a:lnTo>
                  <a:pt x="37355" y="196190"/>
                </a:lnTo>
                <a:lnTo>
                  <a:pt x="42103" y="198968"/>
                </a:lnTo>
                <a:lnTo>
                  <a:pt x="46948" y="200356"/>
                </a:lnTo>
                <a:lnTo>
                  <a:pt x="59230" y="200356"/>
                </a:lnTo>
                <a:lnTo>
                  <a:pt x="66352" y="197652"/>
                </a:lnTo>
                <a:lnTo>
                  <a:pt x="73257" y="192293"/>
                </a:lnTo>
                <a:lnTo>
                  <a:pt x="75653" y="190268"/>
                </a:lnTo>
                <a:lnTo>
                  <a:pt x="83370" y="180826"/>
                </a:lnTo>
                <a:lnTo>
                  <a:pt x="89269" y="168320"/>
                </a:lnTo>
                <a:lnTo>
                  <a:pt x="82947" y="168320"/>
                </a:lnTo>
                <a:lnTo>
                  <a:pt x="81130" y="172656"/>
                </a:lnTo>
                <a:lnTo>
                  <a:pt x="78538" y="175921"/>
                </a:lnTo>
                <a:lnTo>
                  <a:pt x="75195" y="178138"/>
                </a:lnTo>
                <a:lnTo>
                  <a:pt x="71852" y="180379"/>
                </a:lnTo>
                <a:lnTo>
                  <a:pt x="68412" y="181476"/>
                </a:lnTo>
                <a:lnTo>
                  <a:pt x="60538" y="181476"/>
                </a:lnTo>
                <a:lnTo>
                  <a:pt x="57001" y="179795"/>
                </a:lnTo>
                <a:lnTo>
                  <a:pt x="54264" y="17643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538473" y="4822154"/>
            <a:ext cx="51308" cy="149118"/>
          </a:xfrm>
          <a:custGeom>
            <a:avLst/>
            <a:gdLst/>
            <a:ahLst/>
            <a:cxnLst/>
            <a:rect l="l" t="t" r="r" b="b"/>
            <a:pathLst>
              <a:path w="51308" h="149118">
                <a:moveTo>
                  <a:pt x="39784" y="5273"/>
                </a:moveTo>
                <a:lnTo>
                  <a:pt x="29359" y="13094"/>
                </a:lnTo>
                <a:lnTo>
                  <a:pt x="29582" y="68258"/>
                </a:lnTo>
                <a:lnTo>
                  <a:pt x="30586" y="53303"/>
                </a:lnTo>
                <a:lnTo>
                  <a:pt x="33376" y="40239"/>
                </a:lnTo>
                <a:lnTo>
                  <a:pt x="37951" y="29072"/>
                </a:lnTo>
                <a:lnTo>
                  <a:pt x="44307" y="19806"/>
                </a:lnTo>
                <a:lnTo>
                  <a:pt x="51308" y="0"/>
                </a:lnTo>
                <a:lnTo>
                  <a:pt x="39784" y="5273"/>
                </a:lnTo>
                <a:close/>
              </a:path>
              <a:path w="51308" h="149118">
                <a:moveTo>
                  <a:pt x="123354" y="-80859"/>
                </a:moveTo>
                <a:lnTo>
                  <a:pt x="79216" y="-62660"/>
                </a:lnTo>
                <a:lnTo>
                  <a:pt x="81324" y="-56959"/>
                </a:lnTo>
                <a:lnTo>
                  <a:pt x="85951" y="-58689"/>
                </a:lnTo>
                <a:lnTo>
                  <a:pt x="89681" y="-59566"/>
                </a:lnTo>
                <a:lnTo>
                  <a:pt x="95059" y="-59566"/>
                </a:lnTo>
                <a:lnTo>
                  <a:pt x="97215" y="-58859"/>
                </a:lnTo>
                <a:lnTo>
                  <a:pt x="100680" y="-56033"/>
                </a:lnTo>
                <a:lnTo>
                  <a:pt x="101939" y="-53378"/>
                </a:lnTo>
                <a:lnTo>
                  <a:pt x="102739" y="-49480"/>
                </a:lnTo>
                <a:lnTo>
                  <a:pt x="103166" y="-46524"/>
                </a:lnTo>
                <a:lnTo>
                  <a:pt x="103772" y="-35526"/>
                </a:lnTo>
                <a:lnTo>
                  <a:pt x="103974" y="-18101"/>
                </a:lnTo>
                <a:lnTo>
                  <a:pt x="103974" y="9379"/>
                </a:lnTo>
                <a:lnTo>
                  <a:pt x="96645" y="3581"/>
                </a:lnTo>
                <a:lnTo>
                  <a:pt x="85045" y="-1459"/>
                </a:lnTo>
                <a:lnTo>
                  <a:pt x="71633" y="-3143"/>
                </a:lnTo>
                <a:lnTo>
                  <a:pt x="63930" y="-2727"/>
                </a:lnTo>
                <a:lnTo>
                  <a:pt x="51308" y="0"/>
                </a:lnTo>
                <a:lnTo>
                  <a:pt x="44307" y="19806"/>
                </a:lnTo>
                <a:lnTo>
                  <a:pt x="46727" y="17203"/>
                </a:lnTo>
                <a:lnTo>
                  <a:pt x="57590" y="9508"/>
                </a:lnTo>
                <a:lnTo>
                  <a:pt x="69671" y="6943"/>
                </a:lnTo>
                <a:lnTo>
                  <a:pt x="74759" y="6943"/>
                </a:lnTo>
                <a:lnTo>
                  <a:pt x="79943" y="8502"/>
                </a:lnTo>
                <a:lnTo>
                  <a:pt x="85297" y="11596"/>
                </a:lnTo>
                <a:lnTo>
                  <a:pt x="90626" y="14665"/>
                </a:lnTo>
                <a:lnTo>
                  <a:pt x="94914" y="19246"/>
                </a:lnTo>
                <a:lnTo>
                  <a:pt x="98136" y="25336"/>
                </a:lnTo>
                <a:lnTo>
                  <a:pt x="101382" y="31402"/>
                </a:lnTo>
                <a:lnTo>
                  <a:pt x="103320" y="38127"/>
                </a:lnTo>
                <a:lnTo>
                  <a:pt x="103974" y="45484"/>
                </a:lnTo>
                <a:lnTo>
                  <a:pt x="103974" y="122250"/>
                </a:lnTo>
                <a:lnTo>
                  <a:pt x="98203" y="127769"/>
                </a:lnTo>
                <a:lnTo>
                  <a:pt x="87007" y="134722"/>
                </a:lnTo>
                <a:lnTo>
                  <a:pt x="75510" y="137038"/>
                </a:lnTo>
                <a:lnTo>
                  <a:pt x="65368" y="135483"/>
                </a:lnTo>
                <a:lnTo>
                  <a:pt x="54187" y="129676"/>
                </a:lnTo>
                <a:lnTo>
                  <a:pt x="43799" y="119570"/>
                </a:lnTo>
                <a:lnTo>
                  <a:pt x="37128" y="108936"/>
                </a:lnTo>
                <a:lnTo>
                  <a:pt x="32935" y="97515"/>
                </a:lnTo>
                <a:lnTo>
                  <a:pt x="30418" y="84283"/>
                </a:lnTo>
                <a:lnTo>
                  <a:pt x="29578" y="69237"/>
                </a:lnTo>
                <a:lnTo>
                  <a:pt x="29582" y="68258"/>
                </a:lnTo>
                <a:lnTo>
                  <a:pt x="29359" y="13094"/>
                </a:lnTo>
                <a:lnTo>
                  <a:pt x="20034" y="23460"/>
                </a:lnTo>
                <a:lnTo>
                  <a:pt x="13476" y="33198"/>
                </a:lnTo>
                <a:lnTo>
                  <a:pt x="7582" y="44726"/>
                </a:lnTo>
                <a:lnTo>
                  <a:pt x="3370" y="56715"/>
                </a:lnTo>
                <a:lnTo>
                  <a:pt x="842" y="69166"/>
                </a:lnTo>
                <a:lnTo>
                  <a:pt x="0" y="82076"/>
                </a:lnTo>
                <a:lnTo>
                  <a:pt x="129" y="87407"/>
                </a:lnTo>
                <a:lnTo>
                  <a:pt x="1776" y="101014"/>
                </a:lnTo>
                <a:lnTo>
                  <a:pt x="5320" y="113402"/>
                </a:lnTo>
                <a:lnTo>
                  <a:pt x="10760" y="124572"/>
                </a:lnTo>
                <a:lnTo>
                  <a:pt x="18096" y="134529"/>
                </a:lnTo>
                <a:lnTo>
                  <a:pt x="25196" y="141533"/>
                </a:lnTo>
                <a:lnTo>
                  <a:pt x="36062" y="148970"/>
                </a:lnTo>
                <a:lnTo>
                  <a:pt x="47818" y="153433"/>
                </a:lnTo>
                <a:lnTo>
                  <a:pt x="60466" y="154920"/>
                </a:lnTo>
                <a:lnTo>
                  <a:pt x="68436" y="154920"/>
                </a:lnTo>
                <a:lnTo>
                  <a:pt x="75873" y="153264"/>
                </a:lnTo>
                <a:lnTo>
                  <a:pt x="82777" y="149975"/>
                </a:lnTo>
                <a:lnTo>
                  <a:pt x="93790" y="142978"/>
                </a:lnTo>
                <a:lnTo>
                  <a:pt x="103974" y="133627"/>
                </a:lnTo>
                <a:lnTo>
                  <a:pt x="103974" y="154920"/>
                </a:lnTo>
                <a:lnTo>
                  <a:pt x="111411" y="154920"/>
                </a:lnTo>
                <a:lnTo>
                  <a:pt x="155380" y="136551"/>
                </a:lnTo>
                <a:lnTo>
                  <a:pt x="153612" y="130850"/>
                </a:lnTo>
                <a:lnTo>
                  <a:pt x="148742" y="132702"/>
                </a:lnTo>
                <a:lnTo>
                  <a:pt x="144866" y="133627"/>
                </a:lnTo>
                <a:lnTo>
                  <a:pt x="141959" y="133627"/>
                </a:lnTo>
                <a:lnTo>
                  <a:pt x="137526" y="132872"/>
                </a:lnTo>
                <a:lnTo>
                  <a:pt x="132657" y="127147"/>
                </a:lnTo>
                <a:lnTo>
                  <a:pt x="131413" y="120055"/>
                </a:lnTo>
                <a:lnTo>
                  <a:pt x="130839" y="108916"/>
                </a:lnTo>
                <a:lnTo>
                  <a:pt x="130646" y="91334"/>
                </a:lnTo>
                <a:lnTo>
                  <a:pt x="130646" y="-80859"/>
                </a:lnTo>
                <a:lnTo>
                  <a:pt x="123354" y="-808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99135" y="4819182"/>
            <a:ext cx="110297" cy="153337"/>
          </a:xfrm>
          <a:custGeom>
            <a:avLst/>
            <a:gdLst/>
            <a:ahLst/>
            <a:cxnLst/>
            <a:rect l="l" t="t" r="r" b="b"/>
            <a:pathLst>
              <a:path w="110297" h="153337">
                <a:moveTo>
                  <a:pt x="44792" y="0"/>
                </a:moveTo>
                <a:lnTo>
                  <a:pt x="0" y="18223"/>
                </a:lnTo>
                <a:lnTo>
                  <a:pt x="1623" y="24070"/>
                </a:lnTo>
                <a:lnTo>
                  <a:pt x="5838" y="22437"/>
                </a:lnTo>
                <a:lnTo>
                  <a:pt x="9617" y="21633"/>
                </a:lnTo>
                <a:lnTo>
                  <a:pt x="15746" y="21633"/>
                </a:lnTo>
                <a:lnTo>
                  <a:pt x="19985" y="23899"/>
                </a:lnTo>
                <a:lnTo>
                  <a:pt x="23159" y="27846"/>
                </a:lnTo>
                <a:lnTo>
                  <a:pt x="24207" y="33620"/>
                </a:lnTo>
                <a:lnTo>
                  <a:pt x="24731" y="44341"/>
                </a:lnTo>
                <a:lnTo>
                  <a:pt x="24903" y="62124"/>
                </a:lnTo>
                <a:lnTo>
                  <a:pt x="24903" y="128512"/>
                </a:lnTo>
                <a:lnTo>
                  <a:pt x="24637" y="133774"/>
                </a:lnTo>
                <a:lnTo>
                  <a:pt x="24104" y="135625"/>
                </a:lnTo>
                <a:lnTo>
                  <a:pt x="23038" y="139426"/>
                </a:lnTo>
                <a:lnTo>
                  <a:pt x="21148" y="142179"/>
                </a:lnTo>
                <a:lnTo>
                  <a:pt x="18435" y="143909"/>
                </a:lnTo>
                <a:lnTo>
                  <a:pt x="14777" y="146296"/>
                </a:lnTo>
                <a:lnTo>
                  <a:pt x="9181" y="147490"/>
                </a:lnTo>
                <a:lnTo>
                  <a:pt x="1623" y="147490"/>
                </a:lnTo>
                <a:lnTo>
                  <a:pt x="1623" y="153337"/>
                </a:lnTo>
                <a:lnTo>
                  <a:pt x="77472" y="153337"/>
                </a:lnTo>
                <a:lnTo>
                  <a:pt x="77472" y="147490"/>
                </a:lnTo>
                <a:lnTo>
                  <a:pt x="70786" y="147490"/>
                </a:lnTo>
                <a:lnTo>
                  <a:pt x="65650" y="146515"/>
                </a:lnTo>
                <a:lnTo>
                  <a:pt x="62113" y="144566"/>
                </a:lnTo>
                <a:lnTo>
                  <a:pt x="58552" y="142617"/>
                </a:lnTo>
                <a:lnTo>
                  <a:pt x="56057" y="140181"/>
                </a:lnTo>
                <a:lnTo>
                  <a:pt x="54676" y="137258"/>
                </a:lnTo>
                <a:lnTo>
                  <a:pt x="52617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303" y="45793"/>
                </a:lnTo>
                <a:lnTo>
                  <a:pt x="59572" y="33539"/>
                </a:lnTo>
                <a:lnTo>
                  <a:pt x="66643" y="25215"/>
                </a:lnTo>
                <a:lnTo>
                  <a:pt x="71004" y="21950"/>
                </a:lnTo>
                <a:lnTo>
                  <a:pt x="75195" y="21950"/>
                </a:lnTo>
                <a:lnTo>
                  <a:pt x="78683" y="23826"/>
                </a:lnTo>
                <a:lnTo>
                  <a:pt x="83358" y="27578"/>
                </a:lnTo>
                <a:lnTo>
                  <a:pt x="88058" y="31305"/>
                </a:lnTo>
                <a:lnTo>
                  <a:pt x="92298" y="33181"/>
                </a:lnTo>
                <a:lnTo>
                  <a:pt x="99929" y="33181"/>
                </a:lnTo>
                <a:lnTo>
                  <a:pt x="103272" y="31719"/>
                </a:lnTo>
                <a:lnTo>
                  <a:pt x="106082" y="28796"/>
                </a:lnTo>
                <a:lnTo>
                  <a:pt x="108892" y="25848"/>
                </a:lnTo>
                <a:lnTo>
                  <a:pt x="110297" y="22291"/>
                </a:lnTo>
                <a:lnTo>
                  <a:pt x="110297" y="13277"/>
                </a:lnTo>
                <a:lnTo>
                  <a:pt x="108359" y="9087"/>
                </a:lnTo>
                <a:lnTo>
                  <a:pt x="104459" y="5457"/>
                </a:lnTo>
                <a:lnTo>
                  <a:pt x="100583" y="1827"/>
                </a:lnTo>
                <a:lnTo>
                  <a:pt x="95689" y="0"/>
                </a:lnTo>
                <a:lnTo>
                  <a:pt x="89754" y="0"/>
                </a:lnTo>
                <a:lnTo>
                  <a:pt x="80050" y="2085"/>
                </a:lnTo>
                <a:lnTo>
                  <a:pt x="70441" y="8362"/>
                </a:lnTo>
                <a:lnTo>
                  <a:pt x="60955" y="18832"/>
                </a:lnTo>
                <a:lnTo>
                  <a:pt x="51599" y="33498"/>
                </a:lnTo>
                <a:lnTo>
                  <a:pt x="51599" y="0"/>
                </a:lnTo>
                <a:lnTo>
                  <a:pt x="4479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11225" y="4823567"/>
            <a:ext cx="164779" cy="153507"/>
          </a:xfrm>
          <a:custGeom>
            <a:avLst/>
            <a:gdLst/>
            <a:ahLst/>
            <a:cxnLst/>
            <a:rect l="l" t="t" r="r" b="b"/>
            <a:pathLst>
              <a:path w="164779" h="153507">
                <a:moveTo>
                  <a:pt x="164779" y="135138"/>
                </a:moveTo>
                <a:lnTo>
                  <a:pt x="162502" y="129437"/>
                </a:lnTo>
                <a:lnTo>
                  <a:pt x="158311" y="131289"/>
                </a:lnTo>
                <a:lnTo>
                  <a:pt x="154532" y="132215"/>
                </a:lnTo>
                <a:lnTo>
                  <a:pt x="151189" y="132215"/>
                </a:lnTo>
                <a:lnTo>
                  <a:pt x="146732" y="131459"/>
                </a:lnTo>
                <a:lnTo>
                  <a:pt x="143195" y="128414"/>
                </a:lnTo>
                <a:lnTo>
                  <a:pt x="141087" y="121885"/>
                </a:lnTo>
                <a:lnTo>
                  <a:pt x="140066" y="107773"/>
                </a:lnTo>
                <a:lnTo>
                  <a:pt x="139876" y="90262"/>
                </a:lnTo>
                <a:lnTo>
                  <a:pt x="139876" y="0"/>
                </a:lnTo>
                <a:lnTo>
                  <a:pt x="89415" y="0"/>
                </a:lnTo>
                <a:lnTo>
                  <a:pt x="89415" y="6017"/>
                </a:lnTo>
                <a:lnTo>
                  <a:pt x="99129" y="6236"/>
                </a:lnTo>
                <a:lnTo>
                  <a:pt x="105500" y="7844"/>
                </a:lnTo>
                <a:lnTo>
                  <a:pt x="108577" y="10816"/>
                </a:lnTo>
                <a:lnTo>
                  <a:pt x="111654" y="13813"/>
                </a:lnTo>
                <a:lnTo>
                  <a:pt x="113180" y="19514"/>
                </a:lnTo>
                <a:lnTo>
                  <a:pt x="113180" y="112384"/>
                </a:lnTo>
                <a:lnTo>
                  <a:pt x="101353" y="123175"/>
                </a:lnTo>
                <a:lnTo>
                  <a:pt x="92249" y="129121"/>
                </a:lnTo>
                <a:lnTo>
                  <a:pt x="86387" y="132044"/>
                </a:lnTo>
                <a:lnTo>
                  <a:pt x="81130" y="133506"/>
                </a:lnTo>
                <a:lnTo>
                  <a:pt x="69695" y="133506"/>
                </a:lnTo>
                <a:lnTo>
                  <a:pt x="63906" y="131338"/>
                </a:lnTo>
                <a:lnTo>
                  <a:pt x="59109" y="127001"/>
                </a:lnTo>
                <a:lnTo>
                  <a:pt x="53369" y="115517"/>
                </a:lnTo>
                <a:lnTo>
                  <a:pt x="51914" y="99691"/>
                </a:lnTo>
                <a:lnTo>
                  <a:pt x="51914" y="0"/>
                </a:lnTo>
                <a:lnTo>
                  <a:pt x="0" y="0"/>
                </a:lnTo>
                <a:lnTo>
                  <a:pt x="0" y="6017"/>
                </a:lnTo>
                <a:lnTo>
                  <a:pt x="7752" y="5920"/>
                </a:lnTo>
                <a:lnTo>
                  <a:pt x="13130" y="6602"/>
                </a:lnTo>
                <a:lnTo>
                  <a:pt x="16085" y="8063"/>
                </a:lnTo>
                <a:lnTo>
                  <a:pt x="19065" y="9525"/>
                </a:lnTo>
                <a:lnTo>
                  <a:pt x="21293" y="11596"/>
                </a:lnTo>
                <a:lnTo>
                  <a:pt x="22795" y="14325"/>
                </a:lnTo>
                <a:lnTo>
                  <a:pt x="24322" y="17029"/>
                </a:lnTo>
                <a:lnTo>
                  <a:pt x="25073" y="21901"/>
                </a:lnTo>
                <a:lnTo>
                  <a:pt x="25073" y="95452"/>
                </a:lnTo>
                <a:lnTo>
                  <a:pt x="25239" y="104015"/>
                </a:lnTo>
                <a:lnTo>
                  <a:pt x="26389" y="117292"/>
                </a:lnTo>
                <a:lnTo>
                  <a:pt x="28634" y="127659"/>
                </a:lnTo>
                <a:lnTo>
                  <a:pt x="30984" y="135260"/>
                </a:lnTo>
                <a:lnTo>
                  <a:pt x="35223" y="141448"/>
                </a:lnTo>
                <a:lnTo>
                  <a:pt x="41304" y="146272"/>
                </a:lnTo>
                <a:lnTo>
                  <a:pt x="47408" y="151096"/>
                </a:lnTo>
                <a:lnTo>
                  <a:pt x="54603" y="153507"/>
                </a:lnTo>
                <a:lnTo>
                  <a:pt x="70350" y="153507"/>
                </a:lnTo>
                <a:lnTo>
                  <a:pt x="77399" y="151729"/>
                </a:lnTo>
                <a:lnTo>
                  <a:pt x="84085" y="148148"/>
                </a:lnTo>
                <a:lnTo>
                  <a:pt x="92241" y="142473"/>
                </a:lnTo>
                <a:lnTo>
                  <a:pt x="101757" y="133844"/>
                </a:lnTo>
                <a:lnTo>
                  <a:pt x="113180" y="121958"/>
                </a:lnTo>
                <a:lnTo>
                  <a:pt x="113180" y="153507"/>
                </a:lnTo>
                <a:lnTo>
                  <a:pt x="120472" y="153507"/>
                </a:lnTo>
                <a:lnTo>
                  <a:pt x="164779" y="13513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90346" y="4819182"/>
            <a:ext cx="149736" cy="225231"/>
          </a:xfrm>
          <a:custGeom>
            <a:avLst/>
            <a:gdLst/>
            <a:ahLst/>
            <a:cxnLst/>
            <a:rect l="l" t="t" r="r" b="b"/>
            <a:pathLst>
              <a:path w="149736" h="225231">
                <a:moveTo>
                  <a:pt x="149396" y="13180"/>
                </a:moveTo>
                <a:lnTo>
                  <a:pt x="146393" y="10548"/>
                </a:lnTo>
                <a:lnTo>
                  <a:pt x="143704" y="10402"/>
                </a:lnTo>
                <a:lnTo>
                  <a:pt x="107681" y="10402"/>
                </a:lnTo>
                <a:lnTo>
                  <a:pt x="96678" y="4619"/>
                </a:lnTo>
                <a:lnTo>
                  <a:pt x="84457" y="1156"/>
                </a:lnTo>
                <a:lnTo>
                  <a:pt x="70979" y="0"/>
                </a:lnTo>
                <a:lnTo>
                  <a:pt x="62959" y="405"/>
                </a:lnTo>
                <a:lnTo>
                  <a:pt x="50025" y="3080"/>
                </a:lnTo>
                <a:lnTo>
                  <a:pt x="38551" y="8256"/>
                </a:lnTo>
                <a:lnTo>
                  <a:pt x="28537" y="15933"/>
                </a:lnTo>
                <a:lnTo>
                  <a:pt x="25929" y="18589"/>
                </a:lnTo>
                <a:lnTo>
                  <a:pt x="18172" y="29232"/>
                </a:lnTo>
                <a:lnTo>
                  <a:pt x="13518" y="41032"/>
                </a:lnTo>
                <a:lnTo>
                  <a:pt x="11967" y="53987"/>
                </a:lnTo>
                <a:lnTo>
                  <a:pt x="12006" y="56100"/>
                </a:lnTo>
                <a:lnTo>
                  <a:pt x="14060" y="68802"/>
                </a:lnTo>
                <a:lnTo>
                  <a:pt x="19234" y="80420"/>
                </a:lnTo>
                <a:lnTo>
                  <a:pt x="29049" y="91891"/>
                </a:lnTo>
                <a:lnTo>
                  <a:pt x="40092" y="99033"/>
                </a:lnTo>
                <a:lnTo>
                  <a:pt x="40092" y="46824"/>
                </a:lnTo>
                <a:lnTo>
                  <a:pt x="40320" y="40463"/>
                </a:lnTo>
                <a:lnTo>
                  <a:pt x="42847" y="27162"/>
                </a:lnTo>
                <a:lnTo>
                  <a:pt x="48183" y="17394"/>
                </a:lnTo>
                <a:lnTo>
                  <a:pt x="53561" y="11011"/>
                </a:lnTo>
                <a:lnTo>
                  <a:pt x="60248" y="7820"/>
                </a:lnTo>
                <a:lnTo>
                  <a:pt x="76866" y="7820"/>
                </a:lnTo>
                <a:lnTo>
                  <a:pt x="83916" y="11377"/>
                </a:lnTo>
                <a:lnTo>
                  <a:pt x="89415" y="18539"/>
                </a:lnTo>
                <a:lnTo>
                  <a:pt x="91392" y="21359"/>
                </a:lnTo>
                <a:lnTo>
                  <a:pt x="96495" y="31871"/>
                </a:lnTo>
                <a:lnTo>
                  <a:pt x="99560" y="44428"/>
                </a:lnTo>
                <a:lnTo>
                  <a:pt x="100583" y="59030"/>
                </a:lnTo>
                <a:lnTo>
                  <a:pt x="100384" y="65041"/>
                </a:lnTo>
                <a:lnTo>
                  <a:pt x="97926" y="78462"/>
                </a:lnTo>
                <a:lnTo>
                  <a:pt x="92661" y="88143"/>
                </a:lnTo>
                <a:lnTo>
                  <a:pt x="87356" y="94307"/>
                </a:lnTo>
                <a:lnTo>
                  <a:pt x="80621" y="97401"/>
                </a:lnTo>
                <a:lnTo>
                  <a:pt x="63809" y="97401"/>
                </a:lnTo>
                <a:lnTo>
                  <a:pt x="56711" y="93819"/>
                </a:lnTo>
                <a:lnTo>
                  <a:pt x="51090" y="86681"/>
                </a:lnTo>
                <a:lnTo>
                  <a:pt x="49434" y="84389"/>
                </a:lnTo>
                <a:lnTo>
                  <a:pt x="55669" y="104295"/>
                </a:lnTo>
                <a:lnTo>
                  <a:pt x="63155" y="105367"/>
                </a:lnTo>
                <a:lnTo>
                  <a:pt x="70495" y="105367"/>
                </a:lnTo>
                <a:lnTo>
                  <a:pt x="78454" y="105017"/>
                </a:lnTo>
                <a:lnTo>
                  <a:pt x="91697" y="102558"/>
                </a:lnTo>
                <a:lnTo>
                  <a:pt x="103223" y="97747"/>
                </a:lnTo>
                <a:lnTo>
                  <a:pt x="113034" y="90579"/>
                </a:lnTo>
                <a:lnTo>
                  <a:pt x="122151" y="79537"/>
                </a:lnTo>
                <a:lnTo>
                  <a:pt x="127196" y="67890"/>
                </a:lnTo>
                <a:lnTo>
                  <a:pt x="128878" y="54961"/>
                </a:lnTo>
                <a:lnTo>
                  <a:pt x="128559" y="48365"/>
                </a:lnTo>
                <a:lnTo>
                  <a:pt x="125680" y="35629"/>
                </a:lnTo>
                <a:lnTo>
                  <a:pt x="119817" y="25044"/>
                </a:lnTo>
                <a:lnTo>
                  <a:pt x="143704" y="25044"/>
                </a:lnTo>
                <a:lnTo>
                  <a:pt x="146417" y="24874"/>
                </a:lnTo>
                <a:lnTo>
                  <a:pt x="148912" y="23266"/>
                </a:lnTo>
                <a:lnTo>
                  <a:pt x="149736" y="20220"/>
                </a:lnTo>
                <a:lnTo>
                  <a:pt x="149736" y="17394"/>
                </a:lnTo>
                <a:lnTo>
                  <a:pt x="149396" y="13180"/>
                </a:lnTo>
                <a:close/>
              </a:path>
              <a:path w="149736" h="225231">
                <a:moveTo>
                  <a:pt x="35901" y="118645"/>
                </a:moveTo>
                <a:lnTo>
                  <a:pt x="36725" y="116038"/>
                </a:lnTo>
                <a:lnTo>
                  <a:pt x="38396" y="112944"/>
                </a:lnTo>
                <a:lnTo>
                  <a:pt x="40068" y="109850"/>
                </a:lnTo>
                <a:lnTo>
                  <a:pt x="43266" y="106244"/>
                </a:lnTo>
                <a:lnTo>
                  <a:pt x="48014" y="102127"/>
                </a:lnTo>
                <a:lnTo>
                  <a:pt x="55669" y="104295"/>
                </a:lnTo>
                <a:lnTo>
                  <a:pt x="49434" y="84389"/>
                </a:lnTo>
                <a:lnTo>
                  <a:pt x="44250" y="74053"/>
                </a:lnTo>
                <a:lnTo>
                  <a:pt x="41133" y="61533"/>
                </a:lnTo>
                <a:lnTo>
                  <a:pt x="40092" y="46824"/>
                </a:lnTo>
                <a:lnTo>
                  <a:pt x="40092" y="99033"/>
                </a:lnTo>
                <a:lnTo>
                  <a:pt x="35006" y="103409"/>
                </a:lnTo>
                <a:lnTo>
                  <a:pt x="24808" y="113153"/>
                </a:lnTo>
                <a:lnTo>
                  <a:pt x="18847" y="120667"/>
                </a:lnTo>
                <a:lnTo>
                  <a:pt x="15770" y="125759"/>
                </a:lnTo>
                <a:lnTo>
                  <a:pt x="14220" y="130193"/>
                </a:lnTo>
                <a:lnTo>
                  <a:pt x="14220" y="137355"/>
                </a:lnTo>
                <a:lnTo>
                  <a:pt x="15383" y="140376"/>
                </a:lnTo>
                <a:lnTo>
                  <a:pt x="17708" y="143032"/>
                </a:lnTo>
                <a:lnTo>
                  <a:pt x="20010" y="145687"/>
                </a:lnTo>
                <a:lnTo>
                  <a:pt x="23982" y="148684"/>
                </a:lnTo>
                <a:lnTo>
                  <a:pt x="29578" y="152046"/>
                </a:lnTo>
                <a:lnTo>
                  <a:pt x="33406" y="158867"/>
                </a:lnTo>
                <a:lnTo>
                  <a:pt x="38469" y="153337"/>
                </a:lnTo>
                <a:lnTo>
                  <a:pt x="42310" y="153844"/>
                </a:lnTo>
                <a:lnTo>
                  <a:pt x="52758" y="154931"/>
                </a:lnTo>
                <a:lnTo>
                  <a:pt x="64927" y="155833"/>
                </a:lnTo>
                <a:lnTo>
                  <a:pt x="78817" y="156552"/>
                </a:lnTo>
                <a:lnTo>
                  <a:pt x="94429" y="157089"/>
                </a:lnTo>
                <a:lnTo>
                  <a:pt x="105577" y="157582"/>
                </a:lnTo>
                <a:lnTo>
                  <a:pt x="119021" y="159031"/>
                </a:lnTo>
                <a:lnTo>
                  <a:pt x="127739" y="161303"/>
                </a:lnTo>
                <a:lnTo>
                  <a:pt x="133238" y="163691"/>
                </a:lnTo>
                <a:lnTo>
                  <a:pt x="135976" y="167711"/>
                </a:lnTo>
                <a:lnTo>
                  <a:pt x="135968" y="173892"/>
                </a:lnTo>
                <a:lnTo>
                  <a:pt x="132358" y="184970"/>
                </a:lnTo>
                <a:lnTo>
                  <a:pt x="122167" y="195387"/>
                </a:lnTo>
                <a:lnTo>
                  <a:pt x="118086" y="198019"/>
                </a:lnTo>
                <a:lnTo>
                  <a:pt x="107663" y="202291"/>
                </a:lnTo>
                <a:lnTo>
                  <a:pt x="94717" y="204859"/>
                </a:lnTo>
                <a:lnTo>
                  <a:pt x="79240" y="205716"/>
                </a:lnTo>
                <a:lnTo>
                  <a:pt x="67421" y="205300"/>
                </a:lnTo>
                <a:lnTo>
                  <a:pt x="53746" y="203501"/>
                </a:lnTo>
                <a:lnTo>
                  <a:pt x="42106" y="200277"/>
                </a:lnTo>
                <a:lnTo>
                  <a:pt x="32510" y="195630"/>
                </a:lnTo>
                <a:lnTo>
                  <a:pt x="26235" y="191732"/>
                </a:lnTo>
                <a:lnTo>
                  <a:pt x="37882" y="222160"/>
                </a:lnTo>
                <a:lnTo>
                  <a:pt x="50832" y="224463"/>
                </a:lnTo>
                <a:lnTo>
                  <a:pt x="64826" y="225231"/>
                </a:lnTo>
                <a:lnTo>
                  <a:pt x="72206" y="225027"/>
                </a:lnTo>
                <a:lnTo>
                  <a:pt x="85919" y="223447"/>
                </a:lnTo>
                <a:lnTo>
                  <a:pt x="98620" y="220302"/>
                </a:lnTo>
                <a:lnTo>
                  <a:pt x="110309" y="215592"/>
                </a:lnTo>
                <a:lnTo>
                  <a:pt x="120985" y="209317"/>
                </a:lnTo>
                <a:lnTo>
                  <a:pt x="130646" y="201477"/>
                </a:lnTo>
                <a:lnTo>
                  <a:pt x="140334" y="190263"/>
                </a:lnTo>
                <a:lnTo>
                  <a:pt x="145932" y="178883"/>
                </a:lnTo>
                <a:lnTo>
                  <a:pt x="147798" y="167004"/>
                </a:lnTo>
                <a:lnTo>
                  <a:pt x="147798" y="158112"/>
                </a:lnTo>
                <a:lnTo>
                  <a:pt x="144794" y="150633"/>
                </a:lnTo>
                <a:lnTo>
                  <a:pt x="138810" y="144566"/>
                </a:lnTo>
                <a:lnTo>
                  <a:pt x="127821" y="136975"/>
                </a:lnTo>
                <a:lnTo>
                  <a:pt x="114803" y="133335"/>
                </a:lnTo>
                <a:lnTo>
                  <a:pt x="102680" y="132241"/>
                </a:lnTo>
                <a:lnTo>
                  <a:pt x="89176" y="131599"/>
                </a:lnTo>
                <a:lnTo>
                  <a:pt x="71633" y="131070"/>
                </a:lnTo>
                <a:lnTo>
                  <a:pt x="59545" y="130753"/>
                </a:lnTo>
                <a:lnTo>
                  <a:pt x="52011" y="130363"/>
                </a:lnTo>
                <a:lnTo>
                  <a:pt x="48983" y="129925"/>
                </a:lnTo>
                <a:lnTo>
                  <a:pt x="43823" y="129169"/>
                </a:lnTo>
                <a:lnTo>
                  <a:pt x="40334" y="127927"/>
                </a:lnTo>
                <a:lnTo>
                  <a:pt x="38566" y="126197"/>
                </a:lnTo>
                <a:lnTo>
                  <a:pt x="35901" y="122665"/>
                </a:lnTo>
                <a:lnTo>
                  <a:pt x="35901" y="118645"/>
                </a:lnTo>
                <a:close/>
              </a:path>
              <a:path w="149736" h="225231">
                <a:moveTo>
                  <a:pt x="7388" y="176774"/>
                </a:moveTo>
                <a:lnTo>
                  <a:pt x="3609" y="182353"/>
                </a:lnTo>
                <a:lnTo>
                  <a:pt x="1768" y="186348"/>
                </a:lnTo>
                <a:lnTo>
                  <a:pt x="581" y="188955"/>
                </a:lnTo>
                <a:lnTo>
                  <a:pt x="0" y="191562"/>
                </a:lnTo>
                <a:lnTo>
                  <a:pt x="0" y="200015"/>
                </a:lnTo>
                <a:lnTo>
                  <a:pt x="4045" y="205643"/>
                </a:lnTo>
                <a:lnTo>
                  <a:pt x="12136" y="211076"/>
                </a:lnTo>
                <a:lnTo>
                  <a:pt x="15141" y="212957"/>
                </a:lnTo>
                <a:lnTo>
                  <a:pt x="25984" y="218324"/>
                </a:lnTo>
                <a:lnTo>
                  <a:pt x="37882" y="222160"/>
                </a:lnTo>
                <a:lnTo>
                  <a:pt x="26235" y="191732"/>
                </a:lnTo>
                <a:lnTo>
                  <a:pt x="23110" y="187176"/>
                </a:lnTo>
                <a:lnTo>
                  <a:pt x="23110" y="177967"/>
                </a:lnTo>
                <a:lnTo>
                  <a:pt x="24419" y="173558"/>
                </a:lnTo>
                <a:lnTo>
                  <a:pt x="27011" y="168807"/>
                </a:lnTo>
                <a:lnTo>
                  <a:pt x="29578" y="164032"/>
                </a:lnTo>
                <a:lnTo>
                  <a:pt x="33406" y="158867"/>
                </a:lnTo>
                <a:lnTo>
                  <a:pt x="29578" y="152046"/>
                </a:lnTo>
                <a:lnTo>
                  <a:pt x="19355" y="162790"/>
                </a:lnTo>
                <a:lnTo>
                  <a:pt x="13856" y="168637"/>
                </a:lnTo>
                <a:lnTo>
                  <a:pt x="13105" y="169611"/>
                </a:lnTo>
                <a:lnTo>
                  <a:pt x="7388" y="17677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43272" y="5095769"/>
            <a:ext cx="144394" cy="225547"/>
          </a:xfrm>
          <a:custGeom>
            <a:avLst/>
            <a:gdLst/>
            <a:ahLst/>
            <a:cxnLst/>
            <a:rect l="l" t="t" r="r" b="b"/>
            <a:pathLst>
              <a:path w="144394" h="225547">
                <a:moveTo>
                  <a:pt x="113187" y="0"/>
                </a:moveTo>
                <a:lnTo>
                  <a:pt x="69044" y="139694"/>
                </a:lnTo>
                <a:lnTo>
                  <a:pt x="107203" y="50576"/>
                </a:lnTo>
                <a:lnTo>
                  <a:pt x="144394" y="139694"/>
                </a:lnTo>
                <a:lnTo>
                  <a:pt x="118846" y="0"/>
                </a:lnTo>
                <a:lnTo>
                  <a:pt x="113187" y="0"/>
                </a:lnTo>
                <a:close/>
              </a:path>
              <a:path w="144394" h="225547">
                <a:moveTo>
                  <a:pt x="168648" y="201258"/>
                </a:moveTo>
                <a:lnTo>
                  <a:pt x="168648" y="209614"/>
                </a:lnTo>
                <a:lnTo>
                  <a:pt x="167112" y="212660"/>
                </a:lnTo>
                <a:lnTo>
                  <a:pt x="164041" y="215145"/>
                </a:lnTo>
                <a:lnTo>
                  <a:pt x="160969" y="217629"/>
                </a:lnTo>
                <a:lnTo>
                  <a:pt x="155065" y="219091"/>
                </a:lnTo>
                <a:lnTo>
                  <a:pt x="146334" y="219530"/>
                </a:lnTo>
                <a:lnTo>
                  <a:pt x="146334" y="225547"/>
                </a:lnTo>
                <a:lnTo>
                  <a:pt x="232838" y="225547"/>
                </a:lnTo>
                <a:lnTo>
                  <a:pt x="232838" y="219530"/>
                </a:lnTo>
                <a:lnTo>
                  <a:pt x="223899" y="218994"/>
                </a:lnTo>
                <a:lnTo>
                  <a:pt x="216922" y="216533"/>
                </a:lnTo>
                <a:lnTo>
                  <a:pt x="208271" y="208165"/>
                </a:lnTo>
                <a:lnTo>
                  <a:pt x="201970" y="198072"/>
                </a:lnTo>
                <a:lnTo>
                  <a:pt x="195168" y="183425"/>
                </a:lnTo>
                <a:lnTo>
                  <a:pt x="118846" y="0"/>
                </a:lnTo>
                <a:lnTo>
                  <a:pt x="144394" y="139694"/>
                </a:lnTo>
                <a:lnTo>
                  <a:pt x="69044" y="139694"/>
                </a:lnTo>
                <a:lnTo>
                  <a:pt x="113187" y="0"/>
                </a:lnTo>
                <a:lnTo>
                  <a:pt x="36056" y="181476"/>
                </a:lnTo>
                <a:lnTo>
                  <a:pt x="30085" y="194601"/>
                </a:lnTo>
                <a:lnTo>
                  <a:pt x="23721" y="205834"/>
                </a:lnTo>
                <a:lnTo>
                  <a:pt x="17786" y="213196"/>
                </a:lnTo>
                <a:lnTo>
                  <a:pt x="15089" y="215802"/>
                </a:lnTo>
                <a:lnTo>
                  <a:pt x="9161" y="217897"/>
                </a:lnTo>
                <a:lnTo>
                  <a:pt x="0" y="219530"/>
                </a:lnTo>
                <a:lnTo>
                  <a:pt x="0" y="225547"/>
                </a:lnTo>
                <a:lnTo>
                  <a:pt x="69044" y="225547"/>
                </a:lnTo>
                <a:lnTo>
                  <a:pt x="69044" y="219530"/>
                </a:lnTo>
                <a:lnTo>
                  <a:pt x="58479" y="218775"/>
                </a:lnTo>
                <a:lnTo>
                  <a:pt x="51606" y="217118"/>
                </a:lnTo>
                <a:lnTo>
                  <a:pt x="48426" y="214584"/>
                </a:lnTo>
                <a:lnTo>
                  <a:pt x="45247" y="212026"/>
                </a:lnTo>
                <a:lnTo>
                  <a:pt x="43656" y="209078"/>
                </a:lnTo>
                <a:lnTo>
                  <a:pt x="43656" y="201477"/>
                </a:lnTo>
                <a:lnTo>
                  <a:pt x="45490" y="195094"/>
                </a:lnTo>
                <a:lnTo>
                  <a:pt x="49155" y="186519"/>
                </a:lnTo>
                <a:lnTo>
                  <a:pt x="64032" y="151729"/>
                </a:lnTo>
                <a:lnTo>
                  <a:pt x="148922" y="151729"/>
                </a:lnTo>
                <a:lnTo>
                  <a:pt x="162183" y="183425"/>
                </a:lnTo>
                <a:lnTo>
                  <a:pt x="166492" y="193730"/>
                </a:lnTo>
                <a:lnTo>
                  <a:pt x="168648" y="20125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096678" y="5167979"/>
            <a:ext cx="124832" cy="157893"/>
          </a:xfrm>
          <a:custGeom>
            <a:avLst/>
            <a:gdLst/>
            <a:ahLst/>
            <a:cxnLst/>
            <a:rect l="l" t="t" r="r" b="b"/>
            <a:pathLst>
              <a:path w="124832" h="157893">
                <a:moveTo>
                  <a:pt x="0" y="79031"/>
                </a:moveTo>
                <a:lnTo>
                  <a:pt x="485" y="90315"/>
                </a:lnTo>
                <a:lnTo>
                  <a:pt x="2576" y="103859"/>
                </a:lnTo>
                <a:lnTo>
                  <a:pt x="6318" y="116089"/>
                </a:lnTo>
                <a:lnTo>
                  <a:pt x="11709" y="127003"/>
                </a:lnTo>
                <a:lnTo>
                  <a:pt x="18750" y="136600"/>
                </a:lnTo>
                <a:lnTo>
                  <a:pt x="27335" y="144957"/>
                </a:lnTo>
                <a:lnTo>
                  <a:pt x="38265" y="152145"/>
                </a:lnTo>
                <a:lnTo>
                  <a:pt x="50070" y="156456"/>
                </a:lnTo>
                <a:lnTo>
                  <a:pt x="62743" y="157893"/>
                </a:lnTo>
                <a:lnTo>
                  <a:pt x="66434" y="157770"/>
                </a:lnTo>
                <a:lnTo>
                  <a:pt x="78769" y="155457"/>
                </a:lnTo>
                <a:lnTo>
                  <a:pt x="90416" y="150211"/>
                </a:lnTo>
                <a:lnTo>
                  <a:pt x="101382" y="142033"/>
                </a:lnTo>
                <a:lnTo>
                  <a:pt x="109486" y="133143"/>
                </a:lnTo>
                <a:lnTo>
                  <a:pt x="116024" y="122697"/>
                </a:lnTo>
                <a:lnTo>
                  <a:pt x="121138" y="110565"/>
                </a:lnTo>
                <a:lnTo>
                  <a:pt x="124832" y="96743"/>
                </a:lnTo>
                <a:lnTo>
                  <a:pt x="120132" y="94477"/>
                </a:lnTo>
                <a:lnTo>
                  <a:pt x="116571" y="102225"/>
                </a:lnTo>
                <a:lnTo>
                  <a:pt x="109783" y="113824"/>
                </a:lnTo>
                <a:lnTo>
                  <a:pt x="102836" y="121617"/>
                </a:lnTo>
                <a:lnTo>
                  <a:pt x="98538" y="124957"/>
                </a:lnTo>
                <a:lnTo>
                  <a:pt x="87015" y="130640"/>
                </a:lnTo>
                <a:lnTo>
                  <a:pt x="74371" y="132531"/>
                </a:lnTo>
                <a:lnTo>
                  <a:pt x="71631" y="132451"/>
                </a:lnTo>
                <a:lnTo>
                  <a:pt x="59047" y="129654"/>
                </a:lnTo>
                <a:lnTo>
                  <a:pt x="48242" y="122872"/>
                </a:lnTo>
                <a:lnTo>
                  <a:pt x="39220" y="112116"/>
                </a:lnTo>
                <a:lnTo>
                  <a:pt x="34115" y="102841"/>
                </a:lnTo>
                <a:lnTo>
                  <a:pt x="29709" y="91086"/>
                </a:lnTo>
                <a:lnTo>
                  <a:pt x="27067" y="78486"/>
                </a:lnTo>
                <a:lnTo>
                  <a:pt x="26187" y="65047"/>
                </a:lnTo>
                <a:lnTo>
                  <a:pt x="26431" y="58094"/>
                </a:lnTo>
                <a:lnTo>
                  <a:pt x="28551" y="44669"/>
                </a:lnTo>
                <a:lnTo>
                  <a:pt x="32840" y="32947"/>
                </a:lnTo>
                <a:lnTo>
                  <a:pt x="39293" y="22925"/>
                </a:lnTo>
                <a:lnTo>
                  <a:pt x="52247" y="13251"/>
                </a:lnTo>
                <a:lnTo>
                  <a:pt x="65335" y="10890"/>
                </a:lnTo>
                <a:lnTo>
                  <a:pt x="71997" y="10890"/>
                </a:lnTo>
                <a:lnTo>
                  <a:pt x="77230" y="12522"/>
                </a:lnTo>
                <a:lnTo>
                  <a:pt x="81009" y="15762"/>
                </a:lnTo>
                <a:lnTo>
                  <a:pt x="84788" y="19124"/>
                </a:lnTo>
                <a:lnTo>
                  <a:pt x="86968" y="23997"/>
                </a:lnTo>
                <a:lnTo>
                  <a:pt x="87549" y="30404"/>
                </a:lnTo>
                <a:lnTo>
                  <a:pt x="88155" y="36811"/>
                </a:lnTo>
                <a:lnTo>
                  <a:pt x="89366" y="41148"/>
                </a:lnTo>
                <a:lnTo>
                  <a:pt x="91207" y="43413"/>
                </a:lnTo>
                <a:lnTo>
                  <a:pt x="94429" y="47531"/>
                </a:lnTo>
                <a:lnTo>
                  <a:pt x="99226" y="49601"/>
                </a:lnTo>
                <a:lnTo>
                  <a:pt x="110321" y="49601"/>
                </a:lnTo>
                <a:lnTo>
                  <a:pt x="116668" y="45777"/>
                </a:lnTo>
                <a:lnTo>
                  <a:pt x="120617" y="39881"/>
                </a:lnTo>
                <a:lnTo>
                  <a:pt x="120501" y="33503"/>
                </a:lnTo>
                <a:lnTo>
                  <a:pt x="116441" y="22379"/>
                </a:lnTo>
                <a:lnTo>
                  <a:pt x="106566" y="11620"/>
                </a:lnTo>
                <a:lnTo>
                  <a:pt x="96541" y="5265"/>
                </a:lnTo>
                <a:lnTo>
                  <a:pt x="84484" y="1316"/>
                </a:lnTo>
                <a:lnTo>
                  <a:pt x="70664" y="0"/>
                </a:lnTo>
                <a:lnTo>
                  <a:pt x="66755" y="100"/>
                </a:lnTo>
                <a:lnTo>
                  <a:pt x="53906" y="1985"/>
                </a:lnTo>
                <a:lnTo>
                  <a:pt x="41963" y="6254"/>
                </a:lnTo>
                <a:lnTo>
                  <a:pt x="30923" y="12908"/>
                </a:lnTo>
                <a:lnTo>
                  <a:pt x="20785" y="21950"/>
                </a:lnTo>
                <a:lnTo>
                  <a:pt x="14535" y="29496"/>
                </a:lnTo>
                <a:lnTo>
                  <a:pt x="8176" y="40155"/>
                </a:lnTo>
                <a:lnTo>
                  <a:pt x="3633" y="51964"/>
                </a:lnTo>
                <a:lnTo>
                  <a:pt x="908" y="64923"/>
                </a:lnTo>
                <a:lnTo>
                  <a:pt x="0" y="790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238783" y="5123420"/>
            <a:ext cx="89269" cy="200332"/>
          </a:xfrm>
          <a:custGeom>
            <a:avLst/>
            <a:gdLst/>
            <a:ahLst/>
            <a:cxnLst/>
            <a:rect l="l" t="t" r="r" b="b"/>
            <a:pathLst>
              <a:path w="89269" h="200332">
                <a:moveTo>
                  <a:pt x="54264" y="176433"/>
                </a:moveTo>
                <a:lnTo>
                  <a:pt x="51502" y="173071"/>
                </a:lnTo>
                <a:lnTo>
                  <a:pt x="50121" y="166566"/>
                </a:lnTo>
                <a:lnTo>
                  <a:pt x="50121" y="60321"/>
                </a:lnTo>
                <a:lnTo>
                  <a:pt x="84739" y="60321"/>
                </a:lnTo>
                <a:lnTo>
                  <a:pt x="84739" y="48944"/>
                </a:lnTo>
                <a:lnTo>
                  <a:pt x="50121" y="48944"/>
                </a:lnTo>
                <a:lnTo>
                  <a:pt x="50121" y="0"/>
                </a:lnTo>
                <a:lnTo>
                  <a:pt x="45107" y="0"/>
                </a:lnTo>
                <a:lnTo>
                  <a:pt x="40698" y="10938"/>
                </a:lnTo>
                <a:lnTo>
                  <a:pt x="37258" y="18491"/>
                </a:lnTo>
                <a:lnTo>
                  <a:pt x="34763" y="22608"/>
                </a:lnTo>
                <a:lnTo>
                  <a:pt x="26745" y="33810"/>
                </a:lnTo>
                <a:lnTo>
                  <a:pt x="18193" y="42853"/>
                </a:lnTo>
                <a:lnTo>
                  <a:pt x="11991" y="48530"/>
                </a:lnTo>
                <a:lnTo>
                  <a:pt x="5935" y="52574"/>
                </a:lnTo>
                <a:lnTo>
                  <a:pt x="0" y="54961"/>
                </a:lnTo>
                <a:lnTo>
                  <a:pt x="0" y="60321"/>
                </a:lnTo>
                <a:lnTo>
                  <a:pt x="23450" y="60321"/>
                </a:lnTo>
                <a:lnTo>
                  <a:pt x="23450" y="171219"/>
                </a:lnTo>
                <a:lnTo>
                  <a:pt x="24588" y="179161"/>
                </a:lnTo>
                <a:lnTo>
                  <a:pt x="26841" y="184326"/>
                </a:lnTo>
                <a:lnTo>
                  <a:pt x="29118" y="189466"/>
                </a:lnTo>
                <a:lnTo>
                  <a:pt x="32607" y="193438"/>
                </a:lnTo>
                <a:lnTo>
                  <a:pt x="37355" y="196190"/>
                </a:lnTo>
                <a:lnTo>
                  <a:pt x="42103" y="198943"/>
                </a:lnTo>
                <a:lnTo>
                  <a:pt x="46948" y="200332"/>
                </a:lnTo>
                <a:lnTo>
                  <a:pt x="59230" y="200332"/>
                </a:lnTo>
                <a:lnTo>
                  <a:pt x="66352" y="197652"/>
                </a:lnTo>
                <a:lnTo>
                  <a:pt x="73257" y="192293"/>
                </a:lnTo>
                <a:lnTo>
                  <a:pt x="75665" y="190256"/>
                </a:lnTo>
                <a:lnTo>
                  <a:pt x="83375" y="180804"/>
                </a:lnTo>
                <a:lnTo>
                  <a:pt x="89269" y="168295"/>
                </a:lnTo>
                <a:lnTo>
                  <a:pt x="82947" y="168295"/>
                </a:lnTo>
                <a:lnTo>
                  <a:pt x="81130" y="172632"/>
                </a:lnTo>
                <a:lnTo>
                  <a:pt x="78538" y="175921"/>
                </a:lnTo>
                <a:lnTo>
                  <a:pt x="75195" y="178138"/>
                </a:lnTo>
                <a:lnTo>
                  <a:pt x="71852" y="180355"/>
                </a:lnTo>
                <a:lnTo>
                  <a:pt x="68412" y="181476"/>
                </a:lnTo>
                <a:lnTo>
                  <a:pt x="60538" y="181476"/>
                </a:lnTo>
                <a:lnTo>
                  <a:pt x="57001" y="179795"/>
                </a:lnTo>
                <a:lnTo>
                  <a:pt x="54264" y="17643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340941" y="5090092"/>
            <a:ext cx="54652" cy="231224"/>
          </a:xfrm>
          <a:custGeom>
            <a:avLst/>
            <a:gdLst/>
            <a:ahLst/>
            <a:cxnLst/>
            <a:rect l="l" t="t" r="r" b="b"/>
            <a:pathLst>
              <a:path w="54652" h="231224">
                <a:moveTo>
                  <a:pt x="23450" y="24874"/>
                </a:moveTo>
                <a:lnTo>
                  <a:pt x="26696" y="28114"/>
                </a:lnTo>
                <a:lnTo>
                  <a:pt x="29918" y="31378"/>
                </a:lnTo>
                <a:lnTo>
                  <a:pt x="33794" y="33011"/>
                </a:lnTo>
                <a:lnTo>
                  <a:pt x="42854" y="33011"/>
                </a:lnTo>
                <a:lnTo>
                  <a:pt x="46706" y="31378"/>
                </a:lnTo>
                <a:lnTo>
                  <a:pt x="49879" y="28114"/>
                </a:lnTo>
                <a:lnTo>
                  <a:pt x="53077" y="24874"/>
                </a:lnTo>
                <a:lnTo>
                  <a:pt x="54652" y="20976"/>
                </a:lnTo>
                <a:lnTo>
                  <a:pt x="54652" y="11864"/>
                </a:lnTo>
                <a:lnTo>
                  <a:pt x="53077" y="7990"/>
                </a:lnTo>
                <a:lnTo>
                  <a:pt x="49879" y="4775"/>
                </a:lnTo>
                <a:lnTo>
                  <a:pt x="46706" y="1583"/>
                </a:lnTo>
                <a:lnTo>
                  <a:pt x="42854" y="0"/>
                </a:lnTo>
                <a:lnTo>
                  <a:pt x="33697" y="0"/>
                </a:lnTo>
                <a:lnTo>
                  <a:pt x="29772" y="1583"/>
                </a:lnTo>
                <a:lnTo>
                  <a:pt x="26599" y="4775"/>
                </a:lnTo>
                <a:lnTo>
                  <a:pt x="23425" y="7990"/>
                </a:lnTo>
                <a:lnTo>
                  <a:pt x="21826" y="11864"/>
                </a:lnTo>
                <a:lnTo>
                  <a:pt x="21826" y="20976"/>
                </a:lnTo>
                <a:lnTo>
                  <a:pt x="23450" y="24874"/>
                </a:lnTo>
                <a:close/>
              </a:path>
              <a:path w="54652" h="231224">
                <a:moveTo>
                  <a:pt x="44622" y="77886"/>
                </a:moveTo>
                <a:lnTo>
                  <a:pt x="0" y="96085"/>
                </a:lnTo>
                <a:lnTo>
                  <a:pt x="2277" y="101956"/>
                </a:lnTo>
                <a:lnTo>
                  <a:pt x="6589" y="100324"/>
                </a:lnTo>
                <a:lnTo>
                  <a:pt x="10247" y="99520"/>
                </a:lnTo>
                <a:lnTo>
                  <a:pt x="16061" y="99520"/>
                </a:lnTo>
                <a:lnTo>
                  <a:pt x="19888" y="101542"/>
                </a:lnTo>
                <a:lnTo>
                  <a:pt x="22699" y="105318"/>
                </a:lnTo>
                <a:lnTo>
                  <a:pt x="23953" y="112144"/>
                </a:lnTo>
                <a:lnTo>
                  <a:pt x="24665" y="123360"/>
                </a:lnTo>
                <a:lnTo>
                  <a:pt x="24903" y="140157"/>
                </a:lnTo>
                <a:lnTo>
                  <a:pt x="24903" y="206788"/>
                </a:lnTo>
                <a:lnTo>
                  <a:pt x="24176" y="213001"/>
                </a:lnTo>
                <a:lnTo>
                  <a:pt x="22723" y="216265"/>
                </a:lnTo>
                <a:lnTo>
                  <a:pt x="21269" y="219530"/>
                </a:lnTo>
                <a:lnTo>
                  <a:pt x="19307" y="221844"/>
                </a:lnTo>
                <a:lnTo>
                  <a:pt x="14341" y="224670"/>
                </a:lnTo>
                <a:lnTo>
                  <a:pt x="9496" y="225377"/>
                </a:lnTo>
                <a:lnTo>
                  <a:pt x="2277" y="225377"/>
                </a:lnTo>
                <a:lnTo>
                  <a:pt x="2277" y="231224"/>
                </a:lnTo>
                <a:lnTo>
                  <a:pt x="74226" y="231224"/>
                </a:lnTo>
                <a:lnTo>
                  <a:pt x="74226" y="225377"/>
                </a:lnTo>
                <a:lnTo>
                  <a:pt x="67224" y="225377"/>
                </a:lnTo>
                <a:lnTo>
                  <a:pt x="62404" y="224622"/>
                </a:lnTo>
                <a:lnTo>
                  <a:pt x="59763" y="223087"/>
                </a:lnTo>
                <a:lnTo>
                  <a:pt x="57123" y="221576"/>
                </a:lnTo>
                <a:lnTo>
                  <a:pt x="55112" y="219262"/>
                </a:lnTo>
                <a:lnTo>
                  <a:pt x="53779" y="216192"/>
                </a:lnTo>
                <a:lnTo>
                  <a:pt x="52423" y="213098"/>
                </a:lnTo>
                <a:lnTo>
                  <a:pt x="51745" y="206886"/>
                </a:lnTo>
                <a:lnTo>
                  <a:pt x="51745" y="77886"/>
                </a:lnTo>
                <a:lnTo>
                  <a:pt x="44622" y="778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427255" y="5172364"/>
            <a:ext cx="159765" cy="153507"/>
          </a:xfrm>
          <a:custGeom>
            <a:avLst/>
            <a:gdLst/>
            <a:ahLst/>
            <a:cxnLst/>
            <a:rect l="l" t="t" r="r" b="b"/>
            <a:pathLst>
              <a:path w="159765" h="153507">
                <a:moveTo>
                  <a:pt x="137938" y="25702"/>
                </a:moveTo>
                <a:lnTo>
                  <a:pt x="140942" y="18101"/>
                </a:lnTo>
                <a:lnTo>
                  <a:pt x="144358" y="12692"/>
                </a:lnTo>
                <a:lnTo>
                  <a:pt x="148113" y="9428"/>
                </a:lnTo>
                <a:lnTo>
                  <a:pt x="150269" y="7601"/>
                </a:lnTo>
                <a:lnTo>
                  <a:pt x="154145" y="6456"/>
                </a:lnTo>
                <a:lnTo>
                  <a:pt x="159765" y="6017"/>
                </a:lnTo>
                <a:lnTo>
                  <a:pt x="159765" y="0"/>
                </a:lnTo>
                <a:lnTo>
                  <a:pt x="111411" y="0"/>
                </a:lnTo>
                <a:lnTo>
                  <a:pt x="111411" y="6017"/>
                </a:lnTo>
                <a:lnTo>
                  <a:pt x="117032" y="6017"/>
                </a:lnTo>
                <a:lnTo>
                  <a:pt x="120738" y="6309"/>
                </a:lnTo>
                <a:lnTo>
                  <a:pt x="122579" y="6918"/>
                </a:lnTo>
                <a:lnTo>
                  <a:pt x="125922" y="8624"/>
                </a:lnTo>
                <a:lnTo>
                  <a:pt x="127957" y="11231"/>
                </a:lnTo>
                <a:lnTo>
                  <a:pt x="128393" y="13984"/>
                </a:lnTo>
                <a:lnTo>
                  <a:pt x="128393" y="17126"/>
                </a:lnTo>
                <a:lnTo>
                  <a:pt x="127158" y="21731"/>
                </a:lnTo>
                <a:lnTo>
                  <a:pt x="124662" y="27797"/>
                </a:lnTo>
                <a:lnTo>
                  <a:pt x="90069" y="113188"/>
                </a:lnTo>
                <a:lnTo>
                  <a:pt x="55621" y="30891"/>
                </a:lnTo>
                <a:lnTo>
                  <a:pt x="53368" y="25702"/>
                </a:lnTo>
                <a:lnTo>
                  <a:pt x="52229" y="21195"/>
                </a:lnTo>
                <a:lnTo>
                  <a:pt x="52229" y="13935"/>
                </a:lnTo>
                <a:lnTo>
                  <a:pt x="53343" y="11158"/>
                </a:lnTo>
                <a:lnTo>
                  <a:pt x="57752" y="7040"/>
                </a:lnTo>
                <a:lnTo>
                  <a:pt x="60974" y="6017"/>
                </a:lnTo>
                <a:lnTo>
                  <a:pt x="69695" y="6017"/>
                </a:lnTo>
                <a:lnTo>
                  <a:pt x="69695" y="0"/>
                </a:lnTo>
                <a:lnTo>
                  <a:pt x="0" y="0"/>
                </a:lnTo>
                <a:lnTo>
                  <a:pt x="0" y="6017"/>
                </a:lnTo>
                <a:lnTo>
                  <a:pt x="5402" y="6894"/>
                </a:lnTo>
                <a:lnTo>
                  <a:pt x="9011" y="7795"/>
                </a:lnTo>
                <a:lnTo>
                  <a:pt x="10828" y="8770"/>
                </a:lnTo>
                <a:lnTo>
                  <a:pt x="14171" y="10524"/>
                </a:lnTo>
                <a:lnTo>
                  <a:pt x="16933" y="12668"/>
                </a:lnTo>
                <a:lnTo>
                  <a:pt x="19089" y="15202"/>
                </a:lnTo>
                <a:lnTo>
                  <a:pt x="21245" y="17760"/>
                </a:lnTo>
                <a:lnTo>
                  <a:pt x="23498" y="21950"/>
                </a:lnTo>
                <a:lnTo>
                  <a:pt x="25872" y="27797"/>
                </a:lnTo>
                <a:lnTo>
                  <a:pt x="78756" y="153507"/>
                </a:lnTo>
                <a:lnTo>
                  <a:pt x="85369" y="153507"/>
                </a:lnTo>
                <a:lnTo>
                  <a:pt x="137938" y="2570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606376" y="5167809"/>
            <a:ext cx="125317" cy="158063"/>
          </a:xfrm>
          <a:custGeom>
            <a:avLst/>
            <a:gdLst/>
            <a:ahLst/>
            <a:cxnLst/>
            <a:rect l="l" t="t" r="r" b="b"/>
            <a:pathLst>
              <a:path w="125317" h="158063">
                <a:moveTo>
                  <a:pt x="70737" y="13277"/>
                </a:moveTo>
                <a:lnTo>
                  <a:pt x="76067" y="16761"/>
                </a:lnTo>
                <a:lnTo>
                  <a:pt x="81420" y="20220"/>
                </a:lnTo>
                <a:lnTo>
                  <a:pt x="85442" y="24995"/>
                </a:lnTo>
                <a:lnTo>
                  <a:pt x="88131" y="31062"/>
                </a:lnTo>
                <a:lnTo>
                  <a:pt x="89851" y="34960"/>
                </a:lnTo>
                <a:lnTo>
                  <a:pt x="90989" y="41684"/>
                </a:lnTo>
                <a:lnTo>
                  <a:pt x="91522" y="51234"/>
                </a:lnTo>
                <a:lnTo>
                  <a:pt x="22965" y="51234"/>
                </a:lnTo>
                <a:lnTo>
                  <a:pt x="24019" y="44128"/>
                </a:lnTo>
                <a:lnTo>
                  <a:pt x="19477" y="21390"/>
                </a:lnTo>
                <a:lnTo>
                  <a:pt x="12788" y="30106"/>
                </a:lnTo>
                <a:lnTo>
                  <a:pt x="7193" y="40750"/>
                </a:lnTo>
                <a:lnTo>
                  <a:pt x="3197" y="52777"/>
                </a:lnTo>
                <a:lnTo>
                  <a:pt x="799" y="66186"/>
                </a:lnTo>
                <a:lnTo>
                  <a:pt x="0" y="80980"/>
                </a:lnTo>
                <a:lnTo>
                  <a:pt x="390" y="90807"/>
                </a:lnTo>
                <a:lnTo>
                  <a:pt x="2425" y="104376"/>
                </a:lnTo>
                <a:lnTo>
                  <a:pt x="6204" y="116623"/>
                </a:lnTo>
                <a:lnTo>
                  <a:pt x="11725" y="127550"/>
                </a:lnTo>
                <a:lnTo>
                  <a:pt x="18992" y="137160"/>
                </a:lnTo>
                <a:lnTo>
                  <a:pt x="28628" y="146043"/>
                </a:lnTo>
                <a:lnTo>
                  <a:pt x="39667" y="152721"/>
                </a:lnTo>
                <a:lnTo>
                  <a:pt x="51685" y="156728"/>
                </a:lnTo>
                <a:lnTo>
                  <a:pt x="64681" y="158063"/>
                </a:lnTo>
                <a:lnTo>
                  <a:pt x="71863" y="157652"/>
                </a:lnTo>
                <a:lnTo>
                  <a:pt x="84426" y="154631"/>
                </a:lnTo>
                <a:lnTo>
                  <a:pt x="95671" y="148670"/>
                </a:lnTo>
                <a:lnTo>
                  <a:pt x="105597" y="139767"/>
                </a:lnTo>
                <a:lnTo>
                  <a:pt x="110353" y="133987"/>
                </a:lnTo>
                <a:lnTo>
                  <a:pt x="117393" y="123018"/>
                </a:lnTo>
                <a:lnTo>
                  <a:pt x="122383" y="111424"/>
                </a:lnTo>
                <a:lnTo>
                  <a:pt x="125317" y="99203"/>
                </a:lnTo>
                <a:lnTo>
                  <a:pt x="120302" y="95939"/>
                </a:lnTo>
                <a:lnTo>
                  <a:pt x="116790" y="104276"/>
                </a:lnTo>
                <a:lnTo>
                  <a:pt x="110053" y="115595"/>
                </a:lnTo>
                <a:lnTo>
                  <a:pt x="102278" y="123517"/>
                </a:lnTo>
                <a:lnTo>
                  <a:pt x="101331" y="124205"/>
                </a:lnTo>
                <a:lnTo>
                  <a:pt x="90019" y="129719"/>
                </a:lnTo>
                <a:lnTo>
                  <a:pt x="76963" y="131557"/>
                </a:lnTo>
                <a:lnTo>
                  <a:pt x="72585" y="131362"/>
                </a:lnTo>
                <a:lnTo>
                  <a:pt x="60366" y="128524"/>
                </a:lnTo>
                <a:lnTo>
                  <a:pt x="49166" y="122303"/>
                </a:lnTo>
                <a:lnTo>
                  <a:pt x="38978" y="112700"/>
                </a:lnTo>
                <a:lnTo>
                  <a:pt x="30716" y="100044"/>
                </a:lnTo>
                <a:lnTo>
                  <a:pt x="26356" y="88471"/>
                </a:lnTo>
                <a:lnTo>
                  <a:pt x="23771" y="75344"/>
                </a:lnTo>
                <a:lnTo>
                  <a:pt x="22965" y="60662"/>
                </a:lnTo>
                <a:lnTo>
                  <a:pt x="125317" y="60662"/>
                </a:lnTo>
                <a:lnTo>
                  <a:pt x="124747" y="50622"/>
                </a:lnTo>
                <a:lnTo>
                  <a:pt x="121944" y="37618"/>
                </a:lnTo>
                <a:lnTo>
                  <a:pt x="116797" y="26250"/>
                </a:lnTo>
                <a:lnTo>
                  <a:pt x="109304" y="16517"/>
                </a:lnTo>
                <a:lnTo>
                  <a:pt x="104771" y="12315"/>
                </a:lnTo>
                <a:lnTo>
                  <a:pt x="94124" y="5473"/>
                </a:lnTo>
                <a:lnTo>
                  <a:pt x="81996" y="1368"/>
                </a:lnTo>
                <a:lnTo>
                  <a:pt x="68387" y="0"/>
                </a:lnTo>
                <a:lnTo>
                  <a:pt x="65565" y="50"/>
                </a:lnTo>
                <a:lnTo>
                  <a:pt x="52365" y="1754"/>
                </a:lnTo>
                <a:lnTo>
                  <a:pt x="40283" y="5880"/>
                </a:lnTo>
                <a:lnTo>
                  <a:pt x="35320" y="22048"/>
                </a:lnTo>
                <a:lnTo>
                  <a:pt x="35990" y="21398"/>
                </a:lnTo>
                <a:lnTo>
                  <a:pt x="47006" y="14013"/>
                </a:lnTo>
                <a:lnTo>
                  <a:pt x="59351" y="11547"/>
                </a:lnTo>
                <a:lnTo>
                  <a:pt x="65165" y="11547"/>
                </a:lnTo>
                <a:lnTo>
                  <a:pt x="70737" y="13277"/>
                </a:lnTo>
                <a:close/>
              </a:path>
              <a:path w="125317" h="158063">
                <a:moveTo>
                  <a:pt x="29321" y="12426"/>
                </a:moveTo>
                <a:lnTo>
                  <a:pt x="19477" y="21390"/>
                </a:lnTo>
                <a:lnTo>
                  <a:pt x="24019" y="44128"/>
                </a:lnTo>
                <a:lnTo>
                  <a:pt x="28257" y="31769"/>
                </a:lnTo>
                <a:lnTo>
                  <a:pt x="35320" y="22048"/>
                </a:lnTo>
                <a:lnTo>
                  <a:pt x="40283" y="5880"/>
                </a:lnTo>
                <a:lnTo>
                  <a:pt x="29321" y="1242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90956" y="6545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475941" y="4943259"/>
            <a:ext cx="3721478" cy="0"/>
          </a:xfrm>
          <a:custGeom>
            <a:avLst/>
            <a:gdLst/>
            <a:ahLst/>
            <a:cxnLst/>
            <a:rect l="l" t="t" r="r" b="b"/>
            <a:pathLst>
              <a:path w="3721478">
                <a:moveTo>
                  <a:pt x="0" y="0"/>
                </a:moveTo>
                <a:lnTo>
                  <a:pt x="3721478" y="0"/>
                </a:lnTo>
              </a:path>
            </a:pathLst>
          </a:custGeom>
          <a:ln w="24658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164352" y="4878918"/>
            <a:ext cx="242252" cy="125759"/>
          </a:xfrm>
          <a:custGeom>
            <a:avLst/>
            <a:gdLst/>
            <a:ahLst/>
            <a:cxnLst/>
            <a:rect l="l" t="t" r="r" b="b"/>
            <a:pathLst>
              <a:path w="242252" h="125759">
                <a:moveTo>
                  <a:pt x="30281" y="64341"/>
                </a:moveTo>
                <a:lnTo>
                  <a:pt x="28828" y="74695"/>
                </a:lnTo>
                <a:lnTo>
                  <a:pt x="20591" y="95573"/>
                </a:lnTo>
                <a:lnTo>
                  <a:pt x="9447" y="113407"/>
                </a:lnTo>
                <a:lnTo>
                  <a:pt x="0" y="125759"/>
                </a:lnTo>
                <a:lnTo>
                  <a:pt x="10416" y="123127"/>
                </a:lnTo>
                <a:lnTo>
                  <a:pt x="37791" y="116160"/>
                </a:lnTo>
                <a:lnTo>
                  <a:pt x="76551" y="106317"/>
                </a:lnTo>
                <a:lnTo>
                  <a:pt x="121126" y="95038"/>
                </a:lnTo>
                <a:lnTo>
                  <a:pt x="165458" y="83782"/>
                </a:lnTo>
                <a:lnTo>
                  <a:pt x="204218" y="73940"/>
                </a:lnTo>
                <a:lnTo>
                  <a:pt x="231835" y="66972"/>
                </a:lnTo>
                <a:lnTo>
                  <a:pt x="242252" y="64341"/>
                </a:lnTo>
                <a:lnTo>
                  <a:pt x="231835" y="61588"/>
                </a:lnTo>
                <a:lnTo>
                  <a:pt x="204218" y="54279"/>
                </a:lnTo>
                <a:lnTo>
                  <a:pt x="165458" y="43974"/>
                </a:lnTo>
                <a:lnTo>
                  <a:pt x="76551" y="20367"/>
                </a:lnTo>
                <a:lnTo>
                  <a:pt x="37791" y="10061"/>
                </a:lnTo>
                <a:lnTo>
                  <a:pt x="10416" y="2777"/>
                </a:lnTo>
                <a:lnTo>
                  <a:pt x="0" y="0"/>
                </a:lnTo>
                <a:lnTo>
                  <a:pt x="1211" y="1607"/>
                </a:lnTo>
                <a:lnTo>
                  <a:pt x="4602" y="6090"/>
                </a:lnTo>
                <a:lnTo>
                  <a:pt x="9447" y="12936"/>
                </a:lnTo>
                <a:lnTo>
                  <a:pt x="15019" y="21609"/>
                </a:lnTo>
                <a:lnTo>
                  <a:pt x="20591" y="31622"/>
                </a:lnTo>
                <a:lnTo>
                  <a:pt x="25436" y="42415"/>
                </a:lnTo>
                <a:lnTo>
                  <a:pt x="30281" y="6434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64110" y="4877578"/>
            <a:ext cx="243705" cy="128560"/>
          </a:xfrm>
          <a:custGeom>
            <a:avLst/>
            <a:gdLst/>
            <a:ahLst/>
            <a:cxnLst/>
            <a:rect l="l" t="t" r="r" b="b"/>
            <a:pathLst>
              <a:path w="243705" h="128560">
                <a:moveTo>
                  <a:pt x="2664" y="125003"/>
                </a:moveTo>
                <a:lnTo>
                  <a:pt x="558" y="125894"/>
                </a:lnTo>
                <a:lnTo>
                  <a:pt x="2664" y="126587"/>
                </a:lnTo>
                <a:lnTo>
                  <a:pt x="4157" y="124657"/>
                </a:lnTo>
                <a:lnTo>
                  <a:pt x="2664" y="125003"/>
                </a:lnTo>
                <a:close/>
              </a:path>
              <a:path w="243705" h="128560">
                <a:moveTo>
                  <a:pt x="487" y="124756"/>
                </a:moveTo>
                <a:lnTo>
                  <a:pt x="484" y="124760"/>
                </a:lnTo>
              </a:path>
              <a:path w="243705" h="128560">
                <a:moveTo>
                  <a:pt x="27859" y="75986"/>
                </a:moveTo>
                <a:lnTo>
                  <a:pt x="29070" y="65924"/>
                </a:lnTo>
                <a:lnTo>
                  <a:pt x="29049" y="65738"/>
                </a:lnTo>
                <a:lnTo>
                  <a:pt x="27859" y="75986"/>
                </a:lnTo>
                <a:close/>
              </a:path>
              <a:path w="243705" h="128560">
                <a:moveTo>
                  <a:pt x="3876" y="120374"/>
                </a:moveTo>
                <a:lnTo>
                  <a:pt x="487" y="124756"/>
                </a:lnTo>
                <a:lnTo>
                  <a:pt x="538" y="125567"/>
                </a:lnTo>
                <a:lnTo>
                  <a:pt x="2664" y="124979"/>
                </a:lnTo>
                <a:lnTo>
                  <a:pt x="3876" y="120423"/>
                </a:lnTo>
                <a:close/>
              </a:path>
              <a:path w="243705" h="128560">
                <a:moveTo>
                  <a:pt x="726" y="0"/>
                </a:moveTo>
                <a:lnTo>
                  <a:pt x="561" y="2706"/>
                </a:lnTo>
                <a:lnTo>
                  <a:pt x="2664" y="2168"/>
                </a:lnTo>
                <a:lnTo>
                  <a:pt x="3391" y="755"/>
                </a:lnTo>
                <a:lnTo>
                  <a:pt x="726" y="0"/>
                </a:lnTo>
                <a:close/>
              </a:path>
              <a:path w="243705" h="128560">
                <a:moveTo>
                  <a:pt x="236195" y="65510"/>
                </a:moveTo>
                <a:lnTo>
                  <a:pt x="236713" y="65658"/>
                </a:lnTo>
                <a:lnTo>
                  <a:pt x="239345" y="65047"/>
                </a:lnTo>
                <a:lnTo>
                  <a:pt x="242252" y="64316"/>
                </a:lnTo>
                <a:lnTo>
                  <a:pt x="240071" y="63610"/>
                </a:lnTo>
                <a:lnTo>
                  <a:pt x="236922" y="62684"/>
                </a:lnTo>
                <a:lnTo>
                  <a:pt x="232562" y="61588"/>
                </a:lnTo>
                <a:lnTo>
                  <a:pt x="220449" y="58469"/>
                </a:lnTo>
                <a:lnTo>
                  <a:pt x="205187" y="54279"/>
                </a:lnTo>
                <a:lnTo>
                  <a:pt x="186776" y="49358"/>
                </a:lnTo>
                <a:lnTo>
                  <a:pt x="166185" y="44047"/>
                </a:lnTo>
                <a:lnTo>
                  <a:pt x="144382" y="38200"/>
                </a:lnTo>
                <a:lnTo>
                  <a:pt x="121610" y="32182"/>
                </a:lnTo>
                <a:lnTo>
                  <a:pt x="99081" y="26140"/>
                </a:lnTo>
                <a:lnTo>
                  <a:pt x="77278" y="20293"/>
                </a:lnTo>
                <a:lnTo>
                  <a:pt x="56687" y="14982"/>
                </a:lnTo>
                <a:lnTo>
                  <a:pt x="56929" y="15007"/>
                </a:lnTo>
                <a:lnTo>
                  <a:pt x="38518" y="10061"/>
                </a:lnTo>
                <a:lnTo>
                  <a:pt x="23013" y="5846"/>
                </a:lnTo>
                <a:lnTo>
                  <a:pt x="10901" y="2752"/>
                </a:lnTo>
                <a:lnTo>
                  <a:pt x="6540" y="1656"/>
                </a:lnTo>
                <a:lnTo>
                  <a:pt x="6783" y="1656"/>
                </a:lnTo>
                <a:lnTo>
                  <a:pt x="3391" y="755"/>
                </a:lnTo>
                <a:lnTo>
                  <a:pt x="2664" y="2168"/>
                </a:lnTo>
                <a:lnTo>
                  <a:pt x="561" y="2706"/>
                </a:lnTo>
                <a:lnTo>
                  <a:pt x="0" y="2850"/>
                </a:lnTo>
                <a:lnTo>
                  <a:pt x="544" y="2994"/>
                </a:lnTo>
                <a:lnTo>
                  <a:pt x="2664" y="3556"/>
                </a:lnTo>
                <a:lnTo>
                  <a:pt x="4054" y="3965"/>
                </a:lnTo>
                <a:lnTo>
                  <a:pt x="5814" y="4482"/>
                </a:lnTo>
                <a:lnTo>
                  <a:pt x="6056" y="4482"/>
                </a:lnTo>
                <a:lnTo>
                  <a:pt x="10416" y="5579"/>
                </a:lnTo>
                <a:lnTo>
                  <a:pt x="22287" y="8697"/>
                </a:lnTo>
                <a:lnTo>
                  <a:pt x="37791" y="12887"/>
                </a:lnTo>
                <a:lnTo>
                  <a:pt x="55960" y="17833"/>
                </a:lnTo>
                <a:lnTo>
                  <a:pt x="56202" y="17833"/>
                </a:lnTo>
                <a:lnTo>
                  <a:pt x="76551" y="23119"/>
                </a:lnTo>
                <a:lnTo>
                  <a:pt x="98354" y="28966"/>
                </a:lnTo>
                <a:lnTo>
                  <a:pt x="120883" y="35008"/>
                </a:lnTo>
                <a:lnTo>
                  <a:pt x="143655" y="41026"/>
                </a:lnTo>
                <a:lnTo>
                  <a:pt x="165458" y="46873"/>
                </a:lnTo>
                <a:lnTo>
                  <a:pt x="186049" y="52184"/>
                </a:lnTo>
                <a:lnTo>
                  <a:pt x="204218" y="57105"/>
                </a:lnTo>
                <a:lnTo>
                  <a:pt x="219722" y="61295"/>
                </a:lnTo>
                <a:lnTo>
                  <a:pt x="231835" y="64414"/>
                </a:lnTo>
                <a:lnTo>
                  <a:pt x="236195" y="65510"/>
                </a:lnTo>
                <a:close/>
              </a:path>
              <a:path w="243705" h="128560">
                <a:moveTo>
                  <a:pt x="236922" y="68629"/>
                </a:moveTo>
                <a:lnTo>
                  <a:pt x="240071" y="67898"/>
                </a:lnTo>
                <a:lnTo>
                  <a:pt x="242736" y="67167"/>
                </a:lnTo>
                <a:lnTo>
                  <a:pt x="243705" y="66972"/>
                </a:lnTo>
                <a:lnTo>
                  <a:pt x="239345" y="66412"/>
                </a:lnTo>
                <a:lnTo>
                  <a:pt x="236922" y="68629"/>
                </a:lnTo>
                <a:close/>
              </a:path>
              <a:path w="243705" h="128560">
                <a:moveTo>
                  <a:pt x="558" y="125894"/>
                </a:moveTo>
                <a:lnTo>
                  <a:pt x="726" y="128560"/>
                </a:lnTo>
                <a:lnTo>
                  <a:pt x="3391" y="127829"/>
                </a:lnTo>
                <a:lnTo>
                  <a:pt x="6540" y="127099"/>
                </a:lnTo>
                <a:lnTo>
                  <a:pt x="10901" y="126002"/>
                </a:lnTo>
                <a:lnTo>
                  <a:pt x="23013" y="122884"/>
                </a:lnTo>
                <a:lnTo>
                  <a:pt x="38518" y="119059"/>
                </a:lnTo>
                <a:lnTo>
                  <a:pt x="56687" y="114308"/>
                </a:lnTo>
                <a:lnTo>
                  <a:pt x="77278" y="109192"/>
                </a:lnTo>
                <a:lnTo>
                  <a:pt x="99081" y="103516"/>
                </a:lnTo>
                <a:lnTo>
                  <a:pt x="121610" y="97864"/>
                </a:lnTo>
                <a:lnTo>
                  <a:pt x="144382" y="92187"/>
                </a:lnTo>
                <a:lnTo>
                  <a:pt x="166185" y="86535"/>
                </a:lnTo>
                <a:lnTo>
                  <a:pt x="186776" y="81419"/>
                </a:lnTo>
                <a:lnTo>
                  <a:pt x="204945" y="76839"/>
                </a:lnTo>
                <a:lnTo>
                  <a:pt x="205187" y="76839"/>
                </a:lnTo>
                <a:lnTo>
                  <a:pt x="220449" y="72819"/>
                </a:lnTo>
                <a:lnTo>
                  <a:pt x="232562" y="69725"/>
                </a:lnTo>
                <a:lnTo>
                  <a:pt x="236922" y="68629"/>
                </a:lnTo>
                <a:lnTo>
                  <a:pt x="239345" y="66412"/>
                </a:lnTo>
                <a:lnTo>
                  <a:pt x="243649" y="66868"/>
                </a:lnTo>
                <a:lnTo>
                  <a:pt x="242736" y="64316"/>
                </a:lnTo>
                <a:lnTo>
                  <a:pt x="240071" y="63610"/>
                </a:lnTo>
                <a:lnTo>
                  <a:pt x="242252" y="64316"/>
                </a:lnTo>
                <a:lnTo>
                  <a:pt x="239345" y="65047"/>
                </a:lnTo>
                <a:lnTo>
                  <a:pt x="236713" y="65658"/>
                </a:lnTo>
                <a:lnTo>
                  <a:pt x="231835" y="66874"/>
                </a:lnTo>
                <a:lnTo>
                  <a:pt x="219722" y="69993"/>
                </a:lnTo>
                <a:lnTo>
                  <a:pt x="204460" y="74013"/>
                </a:lnTo>
                <a:lnTo>
                  <a:pt x="186049" y="78568"/>
                </a:lnTo>
                <a:lnTo>
                  <a:pt x="165458" y="83685"/>
                </a:lnTo>
                <a:lnTo>
                  <a:pt x="143655" y="89361"/>
                </a:lnTo>
                <a:lnTo>
                  <a:pt x="120883" y="95013"/>
                </a:lnTo>
                <a:lnTo>
                  <a:pt x="98354" y="100690"/>
                </a:lnTo>
                <a:lnTo>
                  <a:pt x="76551" y="106342"/>
                </a:lnTo>
                <a:lnTo>
                  <a:pt x="56202" y="111458"/>
                </a:lnTo>
                <a:lnTo>
                  <a:pt x="37791" y="116208"/>
                </a:lnTo>
                <a:lnTo>
                  <a:pt x="22287" y="120058"/>
                </a:lnTo>
                <a:lnTo>
                  <a:pt x="10416" y="123152"/>
                </a:lnTo>
                <a:lnTo>
                  <a:pt x="6056" y="124248"/>
                </a:lnTo>
                <a:lnTo>
                  <a:pt x="4157" y="124657"/>
                </a:lnTo>
                <a:lnTo>
                  <a:pt x="2664" y="126587"/>
                </a:lnTo>
                <a:lnTo>
                  <a:pt x="558" y="125894"/>
                </a:lnTo>
                <a:close/>
              </a:path>
              <a:path w="243705" h="128560">
                <a:moveTo>
                  <a:pt x="24467" y="86291"/>
                </a:moveTo>
                <a:lnTo>
                  <a:pt x="24467" y="86121"/>
                </a:lnTo>
                <a:lnTo>
                  <a:pt x="19622" y="96353"/>
                </a:lnTo>
                <a:lnTo>
                  <a:pt x="14050" y="105757"/>
                </a:lnTo>
                <a:lnTo>
                  <a:pt x="14292" y="105684"/>
                </a:lnTo>
                <a:lnTo>
                  <a:pt x="8721" y="113894"/>
                </a:lnTo>
                <a:lnTo>
                  <a:pt x="3876" y="120423"/>
                </a:lnTo>
                <a:lnTo>
                  <a:pt x="2664" y="124979"/>
                </a:lnTo>
                <a:lnTo>
                  <a:pt x="538" y="125567"/>
                </a:lnTo>
                <a:lnTo>
                  <a:pt x="0" y="125710"/>
                </a:lnTo>
                <a:lnTo>
                  <a:pt x="558" y="125894"/>
                </a:lnTo>
                <a:lnTo>
                  <a:pt x="2664" y="125003"/>
                </a:lnTo>
                <a:lnTo>
                  <a:pt x="4157" y="124657"/>
                </a:lnTo>
                <a:lnTo>
                  <a:pt x="6056" y="122202"/>
                </a:lnTo>
                <a:lnTo>
                  <a:pt x="6298" y="122177"/>
                </a:lnTo>
                <a:lnTo>
                  <a:pt x="11143" y="115599"/>
                </a:lnTo>
                <a:lnTo>
                  <a:pt x="16473" y="107292"/>
                </a:lnTo>
                <a:lnTo>
                  <a:pt x="16715" y="107219"/>
                </a:lnTo>
                <a:lnTo>
                  <a:pt x="22044" y="97717"/>
                </a:lnTo>
                <a:lnTo>
                  <a:pt x="27132" y="87388"/>
                </a:lnTo>
                <a:lnTo>
                  <a:pt x="27132" y="87217"/>
                </a:lnTo>
                <a:lnTo>
                  <a:pt x="30523" y="76619"/>
                </a:lnTo>
                <a:lnTo>
                  <a:pt x="29070" y="65559"/>
                </a:lnTo>
                <a:lnTo>
                  <a:pt x="27859" y="55132"/>
                </a:lnTo>
                <a:lnTo>
                  <a:pt x="29049" y="65738"/>
                </a:lnTo>
                <a:lnTo>
                  <a:pt x="29070" y="65924"/>
                </a:lnTo>
                <a:lnTo>
                  <a:pt x="27859" y="75986"/>
                </a:lnTo>
                <a:lnTo>
                  <a:pt x="27859" y="75694"/>
                </a:lnTo>
                <a:lnTo>
                  <a:pt x="24467" y="86291"/>
                </a:lnTo>
                <a:close/>
              </a:path>
              <a:path w="243705" h="128560">
                <a:moveTo>
                  <a:pt x="30523" y="54523"/>
                </a:moveTo>
                <a:lnTo>
                  <a:pt x="27132" y="43389"/>
                </a:lnTo>
                <a:lnTo>
                  <a:pt x="27132" y="43219"/>
                </a:lnTo>
                <a:lnTo>
                  <a:pt x="22044" y="32426"/>
                </a:lnTo>
                <a:lnTo>
                  <a:pt x="16715" y="22291"/>
                </a:lnTo>
                <a:lnTo>
                  <a:pt x="11143" y="13618"/>
                </a:lnTo>
                <a:lnTo>
                  <a:pt x="6298" y="6602"/>
                </a:lnTo>
                <a:lnTo>
                  <a:pt x="6056" y="6553"/>
                </a:lnTo>
                <a:lnTo>
                  <a:pt x="4054" y="3965"/>
                </a:lnTo>
                <a:lnTo>
                  <a:pt x="2664" y="3556"/>
                </a:lnTo>
                <a:lnTo>
                  <a:pt x="544" y="2994"/>
                </a:lnTo>
                <a:lnTo>
                  <a:pt x="484" y="3971"/>
                </a:lnTo>
                <a:lnTo>
                  <a:pt x="3876" y="8356"/>
                </a:lnTo>
                <a:lnTo>
                  <a:pt x="8721" y="15250"/>
                </a:lnTo>
                <a:lnTo>
                  <a:pt x="14050" y="23680"/>
                </a:lnTo>
                <a:lnTo>
                  <a:pt x="19622" y="33742"/>
                </a:lnTo>
                <a:lnTo>
                  <a:pt x="24467" y="44437"/>
                </a:lnTo>
                <a:lnTo>
                  <a:pt x="24467" y="44242"/>
                </a:lnTo>
                <a:lnTo>
                  <a:pt x="27859" y="55400"/>
                </a:lnTo>
                <a:lnTo>
                  <a:pt x="27859" y="55132"/>
                </a:lnTo>
                <a:lnTo>
                  <a:pt x="29070" y="65559"/>
                </a:lnTo>
                <a:lnTo>
                  <a:pt x="30523" y="76619"/>
                </a:lnTo>
                <a:lnTo>
                  <a:pt x="30523" y="76327"/>
                </a:lnTo>
                <a:lnTo>
                  <a:pt x="31977" y="65924"/>
                </a:lnTo>
                <a:lnTo>
                  <a:pt x="31977" y="65559"/>
                </a:lnTo>
                <a:lnTo>
                  <a:pt x="30523" y="54791"/>
                </a:lnTo>
                <a:lnTo>
                  <a:pt x="30523" y="545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176340" y="4496208"/>
            <a:ext cx="183942" cy="220504"/>
          </a:xfrm>
          <a:custGeom>
            <a:avLst/>
            <a:gdLst/>
            <a:ahLst/>
            <a:cxnLst/>
            <a:rect l="l" t="t" r="r" b="b"/>
            <a:pathLst>
              <a:path w="183942" h="220504">
                <a:moveTo>
                  <a:pt x="6128" y="51721"/>
                </a:moveTo>
                <a:lnTo>
                  <a:pt x="6879" y="41757"/>
                </a:lnTo>
                <a:lnTo>
                  <a:pt x="9254" y="33839"/>
                </a:lnTo>
                <a:lnTo>
                  <a:pt x="13251" y="27992"/>
                </a:lnTo>
                <a:lnTo>
                  <a:pt x="17248" y="22121"/>
                </a:lnTo>
                <a:lnTo>
                  <a:pt x="22044" y="18174"/>
                </a:lnTo>
                <a:lnTo>
                  <a:pt x="27640" y="16103"/>
                </a:lnTo>
                <a:lnTo>
                  <a:pt x="31953" y="14593"/>
                </a:lnTo>
                <a:lnTo>
                  <a:pt x="39317" y="13837"/>
                </a:lnTo>
                <a:lnTo>
                  <a:pt x="75897" y="13837"/>
                </a:lnTo>
                <a:lnTo>
                  <a:pt x="75897" y="194656"/>
                </a:lnTo>
                <a:lnTo>
                  <a:pt x="74686" y="202573"/>
                </a:lnTo>
                <a:lnTo>
                  <a:pt x="72263" y="206033"/>
                </a:lnTo>
                <a:lnTo>
                  <a:pt x="68387" y="211685"/>
                </a:lnTo>
                <a:lnTo>
                  <a:pt x="61846" y="214487"/>
                </a:lnTo>
                <a:lnTo>
                  <a:pt x="44889" y="214487"/>
                </a:lnTo>
                <a:lnTo>
                  <a:pt x="44889" y="220504"/>
                </a:lnTo>
                <a:lnTo>
                  <a:pt x="137671" y="220504"/>
                </a:lnTo>
                <a:lnTo>
                  <a:pt x="137671" y="214487"/>
                </a:lnTo>
                <a:lnTo>
                  <a:pt x="121683" y="214487"/>
                </a:lnTo>
                <a:lnTo>
                  <a:pt x="115384" y="212221"/>
                </a:lnTo>
                <a:lnTo>
                  <a:pt x="111266" y="207665"/>
                </a:lnTo>
                <a:lnTo>
                  <a:pt x="107967" y="198638"/>
                </a:lnTo>
                <a:lnTo>
                  <a:pt x="106905" y="182304"/>
                </a:lnTo>
                <a:lnTo>
                  <a:pt x="106905" y="13837"/>
                </a:lnTo>
                <a:lnTo>
                  <a:pt x="146877" y="13837"/>
                </a:lnTo>
                <a:lnTo>
                  <a:pt x="154145" y="15323"/>
                </a:lnTo>
                <a:lnTo>
                  <a:pt x="165288" y="21292"/>
                </a:lnTo>
                <a:lnTo>
                  <a:pt x="173040" y="32207"/>
                </a:lnTo>
                <a:lnTo>
                  <a:pt x="176674" y="42609"/>
                </a:lnTo>
                <a:lnTo>
                  <a:pt x="177885" y="51721"/>
                </a:lnTo>
                <a:lnTo>
                  <a:pt x="183942" y="51721"/>
                </a:lnTo>
                <a:lnTo>
                  <a:pt x="181519" y="0"/>
                </a:lnTo>
                <a:lnTo>
                  <a:pt x="2567" y="0"/>
                </a:lnTo>
                <a:lnTo>
                  <a:pt x="0" y="51721"/>
                </a:lnTo>
                <a:lnTo>
                  <a:pt x="6128" y="5172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375544" y="4563376"/>
            <a:ext cx="110224" cy="153337"/>
          </a:xfrm>
          <a:custGeom>
            <a:avLst/>
            <a:gdLst/>
            <a:ahLst/>
            <a:cxnLst/>
            <a:rect l="l" t="t" r="r" b="b"/>
            <a:pathLst>
              <a:path w="110224" h="153337">
                <a:moveTo>
                  <a:pt x="44816" y="0"/>
                </a:moveTo>
                <a:lnTo>
                  <a:pt x="0" y="18223"/>
                </a:lnTo>
                <a:lnTo>
                  <a:pt x="1695" y="24070"/>
                </a:lnTo>
                <a:lnTo>
                  <a:pt x="5814" y="22437"/>
                </a:lnTo>
                <a:lnTo>
                  <a:pt x="9690" y="21633"/>
                </a:lnTo>
                <a:lnTo>
                  <a:pt x="15746" y="21633"/>
                </a:lnTo>
                <a:lnTo>
                  <a:pt x="19864" y="23899"/>
                </a:lnTo>
                <a:lnTo>
                  <a:pt x="23256" y="27846"/>
                </a:lnTo>
                <a:lnTo>
                  <a:pt x="23740" y="31135"/>
                </a:lnTo>
                <a:lnTo>
                  <a:pt x="24110" y="33623"/>
                </a:lnTo>
                <a:lnTo>
                  <a:pt x="24724" y="44344"/>
                </a:lnTo>
                <a:lnTo>
                  <a:pt x="24951" y="62124"/>
                </a:lnTo>
                <a:lnTo>
                  <a:pt x="24951" y="128512"/>
                </a:lnTo>
                <a:lnTo>
                  <a:pt x="24709" y="133774"/>
                </a:lnTo>
                <a:lnTo>
                  <a:pt x="23982" y="135625"/>
                </a:lnTo>
                <a:lnTo>
                  <a:pt x="23013" y="139426"/>
                </a:lnTo>
                <a:lnTo>
                  <a:pt x="21075" y="142179"/>
                </a:lnTo>
                <a:lnTo>
                  <a:pt x="18411" y="143909"/>
                </a:lnTo>
                <a:lnTo>
                  <a:pt x="14777" y="146296"/>
                </a:lnTo>
                <a:lnTo>
                  <a:pt x="9205" y="147490"/>
                </a:lnTo>
                <a:lnTo>
                  <a:pt x="1695" y="147490"/>
                </a:lnTo>
                <a:lnTo>
                  <a:pt x="1695" y="153337"/>
                </a:lnTo>
                <a:lnTo>
                  <a:pt x="77520" y="153337"/>
                </a:lnTo>
                <a:lnTo>
                  <a:pt x="77520" y="147490"/>
                </a:lnTo>
                <a:lnTo>
                  <a:pt x="70737" y="147490"/>
                </a:lnTo>
                <a:lnTo>
                  <a:pt x="65650" y="146515"/>
                </a:lnTo>
                <a:lnTo>
                  <a:pt x="62016" y="144566"/>
                </a:lnTo>
                <a:lnTo>
                  <a:pt x="58625" y="142617"/>
                </a:lnTo>
                <a:lnTo>
                  <a:pt x="55960" y="140181"/>
                </a:lnTo>
                <a:lnTo>
                  <a:pt x="54749" y="137258"/>
                </a:lnTo>
                <a:lnTo>
                  <a:pt x="52568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286" y="45807"/>
                </a:lnTo>
                <a:lnTo>
                  <a:pt x="59539" y="33544"/>
                </a:lnTo>
                <a:lnTo>
                  <a:pt x="66619" y="25215"/>
                </a:lnTo>
                <a:lnTo>
                  <a:pt x="70979" y="21950"/>
                </a:lnTo>
                <a:lnTo>
                  <a:pt x="75098" y="21950"/>
                </a:lnTo>
                <a:lnTo>
                  <a:pt x="78731" y="23826"/>
                </a:lnTo>
                <a:lnTo>
                  <a:pt x="83334" y="27578"/>
                </a:lnTo>
                <a:lnTo>
                  <a:pt x="87937" y="31305"/>
                </a:lnTo>
                <a:lnTo>
                  <a:pt x="92298" y="33181"/>
                </a:lnTo>
                <a:lnTo>
                  <a:pt x="99807" y="33181"/>
                </a:lnTo>
                <a:lnTo>
                  <a:pt x="103199" y="31719"/>
                </a:lnTo>
                <a:lnTo>
                  <a:pt x="106106" y="28796"/>
                </a:lnTo>
                <a:lnTo>
                  <a:pt x="108771" y="25848"/>
                </a:lnTo>
                <a:lnTo>
                  <a:pt x="110224" y="22291"/>
                </a:lnTo>
                <a:lnTo>
                  <a:pt x="110224" y="13277"/>
                </a:lnTo>
                <a:lnTo>
                  <a:pt x="108286" y="9087"/>
                </a:lnTo>
                <a:lnTo>
                  <a:pt x="104410" y="5457"/>
                </a:lnTo>
                <a:lnTo>
                  <a:pt x="100534" y="1827"/>
                </a:lnTo>
                <a:lnTo>
                  <a:pt x="95689" y="0"/>
                </a:lnTo>
                <a:lnTo>
                  <a:pt x="89633" y="0"/>
                </a:lnTo>
                <a:lnTo>
                  <a:pt x="80078" y="2063"/>
                </a:lnTo>
                <a:lnTo>
                  <a:pt x="70479" y="8332"/>
                </a:lnTo>
                <a:lnTo>
                  <a:pt x="60971" y="18810"/>
                </a:lnTo>
                <a:lnTo>
                  <a:pt x="51599" y="33498"/>
                </a:lnTo>
                <a:lnTo>
                  <a:pt x="51599" y="0"/>
                </a:lnTo>
                <a:lnTo>
                  <a:pt x="4481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499093" y="4563376"/>
            <a:ext cx="134449" cy="156431"/>
          </a:xfrm>
          <a:custGeom>
            <a:avLst/>
            <a:gdLst/>
            <a:ahLst/>
            <a:cxnLst/>
            <a:rect l="l" t="t" r="r" b="b"/>
            <a:pathLst>
              <a:path w="134449" h="156431">
                <a:moveTo>
                  <a:pt x="9932" y="145858"/>
                </a:moveTo>
                <a:lnTo>
                  <a:pt x="11496" y="147444"/>
                </a:lnTo>
                <a:lnTo>
                  <a:pt x="22196" y="154189"/>
                </a:lnTo>
                <a:lnTo>
                  <a:pt x="35368" y="156431"/>
                </a:lnTo>
                <a:lnTo>
                  <a:pt x="34157" y="129851"/>
                </a:lnTo>
                <a:lnTo>
                  <a:pt x="29554" y="124711"/>
                </a:lnTo>
                <a:lnTo>
                  <a:pt x="27132" y="118231"/>
                </a:lnTo>
                <a:lnTo>
                  <a:pt x="27132" y="104247"/>
                </a:lnTo>
                <a:lnTo>
                  <a:pt x="29070" y="98546"/>
                </a:lnTo>
                <a:lnTo>
                  <a:pt x="32704" y="93332"/>
                </a:lnTo>
                <a:lnTo>
                  <a:pt x="36337" y="88143"/>
                </a:lnTo>
                <a:lnTo>
                  <a:pt x="42394" y="83149"/>
                </a:lnTo>
                <a:lnTo>
                  <a:pt x="50872" y="78374"/>
                </a:lnTo>
                <a:lnTo>
                  <a:pt x="55818" y="75863"/>
                </a:lnTo>
                <a:lnTo>
                  <a:pt x="66750" y="70989"/>
                </a:lnTo>
                <a:lnTo>
                  <a:pt x="82365" y="64560"/>
                </a:lnTo>
                <a:lnTo>
                  <a:pt x="82365" y="121300"/>
                </a:lnTo>
                <a:lnTo>
                  <a:pt x="71216" y="129513"/>
                </a:lnTo>
                <a:lnTo>
                  <a:pt x="59750" y="135558"/>
                </a:lnTo>
                <a:lnTo>
                  <a:pt x="53779" y="152362"/>
                </a:lnTo>
                <a:lnTo>
                  <a:pt x="58345" y="149679"/>
                </a:lnTo>
                <a:lnTo>
                  <a:pt x="68202" y="142727"/>
                </a:lnTo>
                <a:lnTo>
                  <a:pt x="82365" y="131874"/>
                </a:lnTo>
                <a:lnTo>
                  <a:pt x="82608" y="140766"/>
                </a:lnTo>
                <a:lnTo>
                  <a:pt x="84303" y="147051"/>
                </a:lnTo>
                <a:lnTo>
                  <a:pt x="87210" y="150754"/>
                </a:lnTo>
                <a:lnTo>
                  <a:pt x="90360" y="154433"/>
                </a:lnTo>
                <a:lnTo>
                  <a:pt x="94720" y="156285"/>
                </a:lnTo>
                <a:lnTo>
                  <a:pt x="99807" y="156285"/>
                </a:lnTo>
                <a:lnTo>
                  <a:pt x="103191" y="156036"/>
                </a:lnTo>
                <a:lnTo>
                  <a:pt x="113349" y="152366"/>
                </a:lnTo>
                <a:lnTo>
                  <a:pt x="123743" y="144312"/>
                </a:lnTo>
                <a:lnTo>
                  <a:pt x="134449" y="131874"/>
                </a:lnTo>
                <a:lnTo>
                  <a:pt x="134449" y="122786"/>
                </a:lnTo>
                <a:lnTo>
                  <a:pt x="128151" y="129291"/>
                </a:lnTo>
                <a:lnTo>
                  <a:pt x="123790" y="133238"/>
                </a:lnTo>
                <a:lnTo>
                  <a:pt x="121368" y="134651"/>
                </a:lnTo>
                <a:lnTo>
                  <a:pt x="118703" y="135796"/>
                </a:lnTo>
                <a:lnTo>
                  <a:pt x="115312" y="135796"/>
                </a:lnTo>
                <a:lnTo>
                  <a:pt x="112647" y="134164"/>
                </a:lnTo>
                <a:lnTo>
                  <a:pt x="110467" y="130923"/>
                </a:lnTo>
                <a:lnTo>
                  <a:pt x="109982" y="127732"/>
                </a:lnTo>
                <a:lnTo>
                  <a:pt x="109427" y="118461"/>
                </a:lnTo>
                <a:lnTo>
                  <a:pt x="109255" y="101640"/>
                </a:lnTo>
                <a:lnTo>
                  <a:pt x="109215" y="46193"/>
                </a:lnTo>
                <a:lnTo>
                  <a:pt x="108348" y="31469"/>
                </a:lnTo>
                <a:lnTo>
                  <a:pt x="106348" y="22437"/>
                </a:lnTo>
                <a:lnTo>
                  <a:pt x="103199" y="15299"/>
                </a:lnTo>
                <a:lnTo>
                  <a:pt x="98596" y="10037"/>
                </a:lnTo>
                <a:lnTo>
                  <a:pt x="92055" y="6675"/>
                </a:lnTo>
                <a:lnTo>
                  <a:pt x="86010" y="3974"/>
                </a:lnTo>
                <a:lnTo>
                  <a:pt x="73981" y="992"/>
                </a:lnTo>
                <a:lnTo>
                  <a:pt x="59836" y="0"/>
                </a:lnTo>
                <a:lnTo>
                  <a:pt x="55518" y="85"/>
                </a:lnTo>
                <a:lnTo>
                  <a:pt x="41471" y="1782"/>
                </a:lnTo>
                <a:lnTo>
                  <a:pt x="29587" y="5658"/>
                </a:lnTo>
                <a:lnTo>
                  <a:pt x="19864" y="11718"/>
                </a:lnTo>
                <a:lnTo>
                  <a:pt x="16273" y="14935"/>
                </a:lnTo>
                <a:lnTo>
                  <a:pt x="8266" y="25744"/>
                </a:lnTo>
                <a:lnTo>
                  <a:pt x="5571" y="37396"/>
                </a:lnTo>
                <a:lnTo>
                  <a:pt x="5571" y="42293"/>
                </a:lnTo>
                <a:lnTo>
                  <a:pt x="7025" y="46142"/>
                </a:lnTo>
                <a:lnTo>
                  <a:pt x="9447" y="48944"/>
                </a:lnTo>
                <a:lnTo>
                  <a:pt x="12112" y="51770"/>
                </a:lnTo>
                <a:lnTo>
                  <a:pt x="15261" y="53183"/>
                </a:lnTo>
                <a:lnTo>
                  <a:pt x="23256" y="53183"/>
                </a:lnTo>
                <a:lnTo>
                  <a:pt x="26647" y="51818"/>
                </a:lnTo>
                <a:lnTo>
                  <a:pt x="29070" y="49114"/>
                </a:lnTo>
                <a:lnTo>
                  <a:pt x="31735" y="46410"/>
                </a:lnTo>
                <a:lnTo>
                  <a:pt x="32946" y="42561"/>
                </a:lnTo>
                <a:lnTo>
                  <a:pt x="32946" y="37566"/>
                </a:lnTo>
                <a:lnTo>
                  <a:pt x="32704" y="28138"/>
                </a:lnTo>
                <a:lnTo>
                  <a:pt x="32704" y="23363"/>
                </a:lnTo>
                <a:lnTo>
                  <a:pt x="34642" y="19148"/>
                </a:lnTo>
                <a:lnTo>
                  <a:pt x="38760" y="15445"/>
                </a:lnTo>
                <a:lnTo>
                  <a:pt x="42878" y="11767"/>
                </a:lnTo>
                <a:lnTo>
                  <a:pt x="48208" y="9915"/>
                </a:lnTo>
                <a:lnTo>
                  <a:pt x="63954" y="9915"/>
                </a:lnTo>
                <a:lnTo>
                  <a:pt x="70737" y="12692"/>
                </a:lnTo>
                <a:lnTo>
                  <a:pt x="75340" y="18223"/>
                </a:lnTo>
                <a:lnTo>
                  <a:pt x="77820" y="21887"/>
                </a:lnTo>
                <a:lnTo>
                  <a:pt x="81261" y="33047"/>
                </a:lnTo>
                <a:lnTo>
                  <a:pt x="82365" y="48798"/>
                </a:lnTo>
                <a:lnTo>
                  <a:pt x="82365" y="54645"/>
                </a:lnTo>
                <a:lnTo>
                  <a:pt x="71726" y="58626"/>
                </a:lnTo>
                <a:lnTo>
                  <a:pt x="57774" y="64143"/>
                </a:lnTo>
                <a:lnTo>
                  <a:pt x="45812" y="69271"/>
                </a:lnTo>
                <a:lnTo>
                  <a:pt x="35840" y="74014"/>
                </a:lnTo>
                <a:lnTo>
                  <a:pt x="27859" y="78374"/>
                </a:lnTo>
                <a:lnTo>
                  <a:pt x="22229" y="81963"/>
                </a:lnTo>
                <a:lnTo>
                  <a:pt x="11883" y="90363"/>
                </a:lnTo>
                <a:lnTo>
                  <a:pt x="4845" y="99203"/>
                </a:lnTo>
                <a:lnTo>
                  <a:pt x="1695" y="104515"/>
                </a:lnTo>
                <a:lnTo>
                  <a:pt x="0" y="110800"/>
                </a:lnTo>
                <a:lnTo>
                  <a:pt x="0" y="118060"/>
                </a:lnTo>
                <a:lnTo>
                  <a:pt x="197" y="122743"/>
                </a:lnTo>
                <a:lnTo>
                  <a:pt x="3258" y="135537"/>
                </a:lnTo>
                <a:lnTo>
                  <a:pt x="9932" y="145858"/>
                </a:lnTo>
                <a:close/>
              </a:path>
              <a:path w="134449" h="156431">
                <a:moveTo>
                  <a:pt x="34157" y="129851"/>
                </a:moveTo>
                <a:lnTo>
                  <a:pt x="35368" y="156431"/>
                </a:lnTo>
                <a:lnTo>
                  <a:pt x="41909" y="156431"/>
                </a:lnTo>
                <a:lnTo>
                  <a:pt x="47965" y="155091"/>
                </a:lnTo>
                <a:lnTo>
                  <a:pt x="53779" y="152362"/>
                </a:lnTo>
                <a:lnTo>
                  <a:pt x="59750" y="135558"/>
                </a:lnTo>
                <a:lnTo>
                  <a:pt x="50146" y="137574"/>
                </a:lnTo>
                <a:lnTo>
                  <a:pt x="44089" y="137574"/>
                </a:lnTo>
                <a:lnTo>
                  <a:pt x="38760" y="134992"/>
                </a:lnTo>
                <a:lnTo>
                  <a:pt x="34157" y="12985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639357" y="4563376"/>
            <a:ext cx="162308" cy="153337"/>
          </a:xfrm>
          <a:custGeom>
            <a:avLst/>
            <a:gdLst/>
            <a:ahLst/>
            <a:cxnLst/>
            <a:rect l="l" t="t" r="r" b="b"/>
            <a:pathLst>
              <a:path w="162308" h="153337">
                <a:moveTo>
                  <a:pt x="75824" y="153337"/>
                </a:moveTo>
                <a:lnTo>
                  <a:pt x="75824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991" y="141521"/>
                </a:lnTo>
                <a:lnTo>
                  <a:pt x="53537" y="138378"/>
                </a:lnTo>
                <a:lnTo>
                  <a:pt x="52326" y="135991"/>
                </a:lnTo>
                <a:lnTo>
                  <a:pt x="51599" y="129778"/>
                </a:lnTo>
                <a:lnTo>
                  <a:pt x="51599" y="41148"/>
                </a:lnTo>
                <a:lnTo>
                  <a:pt x="56546" y="36052"/>
                </a:lnTo>
                <a:lnTo>
                  <a:pt x="67652" y="27132"/>
                </a:lnTo>
                <a:lnTo>
                  <a:pt x="78738" y="21783"/>
                </a:lnTo>
                <a:lnTo>
                  <a:pt x="89875" y="20001"/>
                </a:lnTo>
                <a:lnTo>
                  <a:pt x="98354" y="20001"/>
                </a:lnTo>
                <a:lnTo>
                  <a:pt x="104168" y="23071"/>
                </a:lnTo>
                <a:lnTo>
                  <a:pt x="107559" y="29186"/>
                </a:lnTo>
                <a:lnTo>
                  <a:pt x="111959" y="43493"/>
                </a:lnTo>
                <a:lnTo>
                  <a:pt x="112889" y="58713"/>
                </a:lnTo>
                <a:lnTo>
                  <a:pt x="112889" y="128244"/>
                </a:lnTo>
                <a:lnTo>
                  <a:pt x="112647" y="133335"/>
                </a:lnTo>
                <a:lnTo>
                  <a:pt x="111193" y="139085"/>
                </a:lnTo>
                <a:lnTo>
                  <a:pt x="106590" y="144323"/>
                </a:lnTo>
                <a:lnTo>
                  <a:pt x="99081" y="147490"/>
                </a:lnTo>
                <a:lnTo>
                  <a:pt x="88906" y="147490"/>
                </a:lnTo>
                <a:lnTo>
                  <a:pt x="88906" y="153337"/>
                </a:lnTo>
                <a:lnTo>
                  <a:pt x="162308" y="153337"/>
                </a:lnTo>
                <a:lnTo>
                  <a:pt x="162308" y="147490"/>
                </a:lnTo>
                <a:lnTo>
                  <a:pt x="155041" y="147490"/>
                </a:lnTo>
                <a:lnTo>
                  <a:pt x="150196" y="146735"/>
                </a:lnTo>
                <a:lnTo>
                  <a:pt x="147531" y="145224"/>
                </a:lnTo>
                <a:lnTo>
                  <a:pt x="144866" y="143689"/>
                </a:lnTo>
                <a:lnTo>
                  <a:pt x="143171" y="141594"/>
                </a:lnTo>
                <a:lnTo>
                  <a:pt x="141959" y="138866"/>
                </a:lnTo>
                <a:lnTo>
                  <a:pt x="140264" y="135504"/>
                </a:lnTo>
                <a:lnTo>
                  <a:pt x="139537" y="129121"/>
                </a:lnTo>
                <a:lnTo>
                  <a:pt x="139449" y="50052"/>
                </a:lnTo>
                <a:lnTo>
                  <a:pt x="138369" y="36269"/>
                </a:lnTo>
                <a:lnTo>
                  <a:pt x="136145" y="26189"/>
                </a:lnTo>
                <a:lnTo>
                  <a:pt x="132511" y="16858"/>
                </a:lnTo>
                <a:lnTo>
                  <a:pt x="127909" y="10159"/>
                </a:lnTo>
                <a:lnTo>
                  <a:pt x="122095" y="6090"/>
                </a:lnTo>
                <a:lnTo>
                  <a:pt x="116281" y="2046"/>
                </a:lnTo>
                <a:lnTo>
                  <a:pt x="109255" y="0"/>
                </a:lnTo>
                <a:lnTo>
                  <a:pt x="101261" y="0"/>
                </a:lnTo>
                <a:lnTo>
                  <a:pt x="94768" y="588"/>
                </a:lnTo>
                <a:lnTo>
                  <a:pt x="84331" y="3920"/>
                </a:lnTo>
                <a:lnTo>
                  <a:pt x="73667" y="10192"/>
                </a:lnTo>
                <a:lnTo>
                  <a:pt x="62761" y="19402"/>
                </a:lnTo>
                <a:lnTo>
                  <a:pt x="51599" y="31549"/>
                </a:lnTo>
                <a:lnTo>
                  <a:pt x="51599" y="0"/>
                </a:lnTo>
                <a:lnTo>
                  <a:pt x="44816" y="0"/>
                </a:lnTo>
                <a:lnTo>
                  <a:pt x="0" y="18223"/>
                </a:lnTo>
                <a:lnTo>
                  <a:pt x="2422" y="24070"/>
                </a:lnTo>
                <a:lnTo>
                  <a:pt x="6783" y="22437"/>
                </a:lnTo>
                <a:lnTo>
                  <a:pt x="10416" y="21633"/>
                </a:lnTo>
                <a:lnTo>
                  <a:pt x="16230" y="21633"/>
                </a:lnTo>
                <a:lnTo>
                  <a:pt x="18411" y="22340"/>
                </a:lnTo>
                <a:lnTo>
                  <a:pt x="21802" y="25142"/>
                </a:lnTo>
                <a:lnTo>
                  <a:pt x="23740" y="31719"/>
                </a:lnTo>
                <a:lnTo>
                  <a:pt x="24746" y="46715"/>
                </a:lnTo>
                <a:lnTo>
                  <a:pt x="24951" y="64390"/>
                </a:lnTo>
                <a:lnTo>
                  <a:pt x="24951" y="130534"/>
                </a:lnTo>
                <a:lnTo>
                  <a:pt x="23740" y="137867"/>
                </a:lnTo>
                <a:lnTo>
                  <a:pt x="21075" y="141716"/>
                </a:lnTo>
                <a:lnTo>
                  <a:pt x="18411" y="145565"/>
                </a:lnTo>
                <a:lnTo>
                  <a:pt x="13323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824" y="1533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23227" y="4563376"/>
            <a:ext cx="101019" cy="157893"/>
          </a:xfrm>
          <a:custGeom>
            <a:avLst/>
            <a:gdLst/>
            <a:ahLst/>
            <a:cxnLst/>
            <a:rect l="l" t="t" r="r" b="b"/>
            <a:pathLst>
              <a:path w="101019" h="157893">
                <a:moveTo>
                  <a:pt x="25920" y="15616"/>
                </a:moveTo>
                <a:lnTo>
                  <a:pt x="30766" y="11596"/>
                </a:lnTo>
                <a:lnTo>
                  <a:pt x="36822" y="9598"/>
                </a:lnTo>
                <a:lnTo>
                  <a:pt x="44953" y="9602"/>
                </a:lnTo>
                <a:lnTo>
                  <a:pt x="58184" y="11846"/>
                </a:lnTo>
                <a:lnTo>
                  <a:pt x="68799" y="18223"/>
                </a:lnTo>
                <a:lnTo>
                  <a:pt x="74256" y="24695"/>
                </a:lnTo>
                <a:lnTo>
                  <a:pt x="79823" y="35834"/>
                </a:lnTo>
                <a:lnTo>
                  <a:pt x="84546" y="50747"/>
                </a:lnTo>
                <a:lnTo>
                  <a:pt x="89875" y="50747"/>
                </a:lnTo>
                <a:lnTo>
                  <a:pt x="89875" y="0"/>
                </a:lnTo>
                <a:lnTo>
                  <a:pt x="84546" y="0"/>
                </a:lnTo>
                <a:lnTo>
                  <a:pt x="83334" y="2606"/>
                </a:lnTo>
                <a:lnTo>
                  <a:pt x="82123" y="4287"/>
                </a:lnTo>
                <a:lnTo>
                  <a:pt x="78974" y="6188"/>
                </a:lnTo>
                <a:lnTo>
                  <a:pt x="75340" y="6188"/>
                </a:lnTo>
                <a:lnTo>
                  <a:pt x="71706" y="5359"/>
                </a:lnTo>
                <a:lnTo>
                  <a:pt x="66134" y="3751"/>
                </a:lnTo>
                <a:lnTo>
                  <a:pt x="57898" y="1242"/>
                </a:lnTo>
                <a:lnTo>
                  <a:pt x="50872" y="0"/>
                </a:lnTo>
                <a:lnTo>
                  <a:pt x="45058" y="0"/>
                </a:lnTo>
                <a:lnTo>
                  <a:pt x="34848" y="891"/>
                </a:lnTo>
                <a:lnTo>
                  <a:pt x="22689" y="4970"/>
                </a:lnTo>
                <a:lnTo>
                  <a:pt x="12597" y="12351"/>
                </a:lnTo>
                <a:lnTo>
                  <a:pt x="7328" y="18516"/>
                </a:lnTo>
                <a:lnTo>
                  <a:pt x="1818" y="29928"/>
                </a:lnTo>
                <a:lnTo>
                  <a:pt x="0" y="43097"/>
                </a:lnTo>
                <a:lnTo>
                  <a:pt x="0" y="52525"/>
                </a:lnTo>
                <a:lnTo>
                  <a:pt x="2422" y="60321"/>
                </a:lnTo>
                <a:lnTo>
                  <a:pt x="7267" y="66509"/>
                </a:lnTo>
                <a:lnTo>
                  <a:pt x="13554" y="72768"/>
                </a:lnTo>
                <a:lnTo>
                  <a:pt x="23888" y="79944"/>
                </a:lnTo>
                <a:lnTo>
                  <a:pt x="38033" y="87656"/>
                </a:lnTo>
                <a:lnTo>
                  <a:pt x="50944" y="94496"/>
                </a:lnTo>
                <a:lnTo>
                  <a:pt x="61936" y="101233"/>
                </a:lnTo>
                <a:lnTo>
                  <a:pt x="69284" y="106999"/>
                </a:lnTo>
                <a:lnTo>
                  <a:pt x="74613" y="112091"/>
                </a:lnTo>
                <a:lnTo>
                  <a:pt x="77036" y="118377"/>
                </a:lnTo>
                <a:lnTo>
                  <a:pt x="77036" y="132044"/>
                </a:lnTo>
                <a:lnTo>
                  <a:pt x="74855" y="137331"/>
                </a:lnTo>
                <a:lnTo>
                  <a:pt x="70010" y="141716"/>
                </a:lnTo>
                <a:lnTo>
                  <a:pt x="65408" y="146101"/>
                </a:lnTo>
                <a:lnTo>
                  <a:pt x="59351" y="148318"/>
                </a:lnTo>
                <a:lnTo>
                  <a:pt x="51841" y="148318"/>
                </a:lnTo>
                <a:lnTo>
                  <a:pt x="46408" y="147960"/>
                </a:lnTo>
                <a:lnTo>
                  <a:pt x="34317" y="144325"/>
                </a:lnTo>
                <a:lnTo>
                  <a:pt x="23256" y="136770"/>
                </a:lnTo>
                <a:lnTo>
                  <a:pt x="15572" y="127665"/>
                </a:lnTo>
                <a:lnTo>
                  <a:pt x="9886" y="116281"/>
                </a:lnTo>
                <a:lnTo>
                  <a:pt x="6056" y="102444"/>
                </a:lnTo>
                <a:lnTo>
                  <a:pt x="726" y="102444"/>
                </a:lnTo>
                <a:lnTo>
                  <a:pt x="726" y="155627"/>
                </a:lnTo>
                <a:lnTo>
                  <a:pt x="6056" y="155627"/>
                </a:lnTo>
                <a:lnTo>
                  <a:pt x="7509" y="152801"/>
                </a:lnTo>
                <a:lnTo>
                  <a:pt x="9447" y="151388"/>
                </a:lnTo>
                <a:lnTo>
                  <a:pt x="14050" y="151388"/>
                </a:lnTo>
                <a:lnTo>
                  <a:pt x="16957" y="151948"/>
                </a:lnTo>
                <a:lnTo>
                  <a:pt x="20591" y="153020"/>
                </a:lnTo>
                <a:lnTo>
                  <a:pt x="27113" y="154708"/>
                </a:lnTo>
                <a:lnTo>
                  <a:pt x="40022" y="157100"/>
                </a:lnTo>
                <a:lnTo>
                  <a:pt x="51599" y="157893"/>
                </a:lnTo>
                <a:lnTo>
                  <a:pt x="62652" y="156766"/>
                </a:lnTo>
                <a:lnTo>
                  <a:pt x="74648" y="152634"/>
                </a:lnTo>
                <a:lnTo>
                  <a:pt x="85757" y="145468"/>
                </a:lnTo>
                <a:lnTo>
                  <a:pt x="93483" y="137366"/>
                </a:lnTo>
                <a:lnTo>
                  <a:pt x="99135" y="126004"/>
                </a:lnTo>
                <a:lnTo>
                  <a:pt x="101019" y="112700"/>
                </a:lnTo>
                <a:lnTo>
                  <a:pt x="100931" y="109995"/>
                </a:lnTo>
                <a:lnTo>
                  <a:pt x="98289" y="98331"/>
                </a:lnTo>
                <a:lnTo>
                  <a:pt x="91973" y="87820"/>
                </a:lnTo>
                <a:lnTo>
                  <a:pt x="81981" y="78462"/>
                </a:lnTo>
                <a:lnTo>
                  <a:pt x="68315" y="70261"/>
                </a:lnTo>
                <a:lnTo>
                  <a:pt x="44574" y="58713"/>
                </a:lnTo>
                <a:lnTo>
                  <a:pt x="34399" y="53719"/>
                </a:lnTo>
                <a:lnTo>
                  <a:pt x="27616" y="48992"/>
                </a:lnTo>
                <a:lnTo>
                  <a:pt x="24225" y="44558"/>
                </a:lnTo>
                <a:lnTo>
                  <a:pt x="20833" y="40222"/>
                </a:lnTo>
                <a:lnTo>
                  <a:pt x="19137" y="35008"/>
                </a:lnTo>
                <a:lnTo>
                  <a:pt x="19137" y="24070"/>
                </a:lnTo>
                <a:lnTo>
                  <a:pt x="21318" y="19636"/>
                </a:lnTo>
                <a:lnTo>
                  <a:pt x="25920" y="1561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950651" y="4485805"/>
            <a:ext cx="131058" cy="230907"/>
          </a:xfrm>
          <a:custGeom>
            <a:avLst/>
            <a:gdLst/>
            <a:ahLst/>
            <a:cxnLst/>
            <a:rect l="l" t="t" r="r" b="b"/>
            <a:pathLst>
              <a:path w="131058" h="230907">
                <a:moveTo>
                  <a:pt x="89391" y="230907"/>
                </a:moveTo>
                <a:lnTo>
                  <a:pt x="89391" y="225060"/>
                </a:lnTo>
                <a:lnTo>
                  <a:pt x="69284" y="225060"/>
                </a:lnTo>
                <a:lnTo>
                  <a:pt x="63954" y="222673"/>
                </a:lnTo>
                <a:lnTo>
                  <a:pt x="60078" y="217897"/>
                </a:lnTo>
                <a:lnTo>
                  <a:pt x="59619" y="217308"/>
                </a:lnTo>
                <a:lnTo>
                  <a:pt x="56485" y="207891"/>
                </a:lnTo>
                <a:lnTo>
                  <a:pt x="55475" y="191562"/>
                </a:lnTo>
                <a:lnTo>
                  <a:pt x="55475" y="93673"/>
                </a:lnTo>
                <a:lnTo>
                  <a:pt x="93509" y="93673"/>
                </a:lnTo>
                <a:lnTo>
                  <a:pt x="93509" y="81955"/>
                </a:lnTo>
                <a:lnTo>
                  <a:pt x="55475" y="81955"/>
                </a:lnTo>
                <a:lnTo>
                  <a:pt x="55506" y="63356"/>
                </a:lnTo>
                <a:lnTo>
                  <a:pt x="55846" y="47031"/>
                </a:lnTo>
                <a:lnTo>
                  <a:pt x="56563" y="35266"/>
                </a:lnTo>
                <a:lnTo>
                  <a:pt x="57656" y="28065"/>
                </a:lnTo>
                <a:lnTo>
                  <a:pt x="59351" y="22462"/>
                </a:lnTo>
                <a:lnTo>
                  <a:pt x="61774" y="18344"/>
                </a:lnTo>
                <a:lnTo>
                  <a:pt x="65165" y="15689"/>
                </a:lnTo>
                <a:lnTo>
                  <a:pt x="68557" y="13033"/>
                </a:lnTo>
                <a:lnTo>
                  <a:pt x="72917" y="11718"/>
                </a:lnTo>
                <a:lnTo>
                  <a:pt x="81881" y="11718"/>
                </a:lnTo>
                <a:lnTo>
                  <a:pt x="85515" y="12741"/>
                </a:lnTo>
                <a:lnTo>
                  <a:pt x="88906" y="14812"/>
                </a:lnTo>
                <a:lnTo>
                  <a:pt x="92298" y="16858"/>
                </a:lnTo>
                <a:lnTo>
                  <a:pt x="95931" y="20854"/>
                </a:lnTo>
                <a:lnTo>
                  <a:pt x="100050" y="26749"/>
                </a:lnTo>
                <a:lnTo>
                  <a:pt x="103926" y="32670"/>
                </a:lnTo>
                <a:lnTo>
                  <a:pt x="107317" y="36519"/>
                </a:lnTo>
                <a:lnTo>
                  <a:pt x="109982" y="38297"/>
                </a:lnTo>
                <a:lnTo>
                  <a:pt x="112889" y="40100"/>
                </a:lnTo>
                <a:lnTo>
                  <a:pt x="115312" y="40977"/>
                </a:lnTo>
                <a:lnTo>
                  <a:pt x="121126" y="40977"/>
                </a:lnTo>
                <a:lnTo>
                  <a:pt x="124033" y="39540"/>
                </a:lnTo>
                <a:lnTo>
                  <a:pt x="126940" y="36665"/>
                </a:lnTo>
                <a:lnTo>
                  <a:pt x="129847" y="33790"/>
                </a:lnTo>
                <a:lnTo>
                  <a:pt x="131058" y="30745"/>
                </a:lnTo>
                <a:lnTo>
                  <a:pt x="131058" y="21414"/>
                </a:lnTo>
                <a:lnTo>
                  <a:pt x="127909" y="15933"/>
                </a:lnTo>
                <a:lnTo>
                  <a:pt x="121852" y="11060"/>
                </a:lnTo>
                <a:lnTo>
                  <a:pt x="114967" y="6500"/>
                </a:lnTo>
                <a:lnTo>
                  <a:pt x="103195" y="1627"/>
                </a:lnTo>
                <a:lnTo>
                  <a:pt x="90602" y="0"/>
                </a:lnTo>
                <a:lnTo>
                  <a:pt x="81380" y="639"/>
                </a:lnTo>
                <a:lnTo>
                  <a:pt x="68994" y="3773"/>
                </a:lnTo>
                <a:lnTo>
                  <a:pt x="57656" y="9525"/>
                </a:lnTo>
                <a:lnTo>
                  <a:pt x="51267" y="14286"/>
                </a:lnTo>
                <a:lnTo>
                  <a:pt x="42492" y="23512"/>
                </a:lnTo>
                <a:lnTo>
                  <a:pt x="35853" y="34472"/>
                </a:lnTo>
                <a:lnTo>
                  <a:pt x="31939" y="45710"/>
                </a:lnTo>
                <a:lnTo>
                  <a:pt x="29614" y="58211"/>
                </a:lnTo>
                <a:lnTo>
                  <a:pt x="28828" y="72210"/>
                </a:lnTo>
                <a:lnTo>
                  <a:pt x="28828" y="81955"/>
                </a:lnTo>
                <a:lnTo>
                  <a:pt x="0" y="81955"/>
                </a:lnTo>
                <a:lnTo>
                  <a:pt x="0" y="93673"/>
                </a:lnTo>
                <a:lnTo>
                  <a:pt x="28828" y="93673"/>
                </a:lnTo>
                <a:lnTo>
                  <a:pt x="28828" y="202184"/>
                </a:lnTo>
                <a:lnTo>
                  <a:pt x="28101" y="209346"/>
                </a:lnTo>
                <a:lnTo>
                  <a:pt x="26647" y="213025"/>
                </a:lnTo>
                <a:lnTo>
                  <a:pt x="25436" y="216704"/>
                </a:lnTo>
                <a:lnTo>
                  <a:pt x="23013" y="219652"/>
                </a:lnTo>
                <a:lnTo>
                  <a:pt x="19380" y="221820"/>
                </a:lnTo>
                <a:lnTo>
                  <a:pt x="15746" y="223988"/>
                </a:lnTo>
                <a:lnTo>
                  <a:pt x="11870" y="225060"/>
                </a:lnTo>
                <a:lnTo>
                  <a:pt x="969" y="225060"/>
                </a:lnTo>
                <a:lnTo>
                  <a:pt x="969" y="230907"/>
                </a:lnTo>
                <a:lnTo>
                  <a:pt x="89391" y="23090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097941" y="4563376"/>
            <a:ext cx="142928" cy="157893"/>
          </a:xfrm>
          <a:custGeom>
            <a:avLst/>
            <a:gdLst/>
            <a:ahLst/>
            <a:cxnLst/>
            <a:rect l="l" t="t" r="r" b="b"/>
            <a:pathLst>
              <a:path w="142928" h="157893">
                <a:moveTo>
                  <a:pt x="0" y="80323"/>
                </a:moveTo>
                <a:lnTo>
                  <a:pt x="40" y="83078"/>
                </a:lnTo>
                <a:lnTo>
                  <a:pt x="1375" y="96012"/>
                </a:lnTo>
                <a:lnTo>
                  <a:pt x="4600" y="108321"/>
                </a:lnTo>
                <a:lnTo>
                  <a:pt x="9713" y="120006"/>
                </a:lnTo>
                <a:lnTo>
                  <a:pt x="16715" y="131070"/>
                </a:lnTo>
                <a:lnTo>
                  <a:pt x="22865" y="138448"/>
                </a:lnTo>
                <a:lnTo>
                  <a:pt x="32775" y="146955"/>
                </a:lnTo>
                <a:lnTo>
                  <a:pt x="30039" y="66680"/>
                </a:lnTo>
                <a:lnTo>
                  <a:pt x="30374" y="57371"/>
                </a:lnTo>
                <a:lnTo>
                  <a:pt x="32220" y="44461"/>
                </a:lnTo>
                <a:lnTo>
                  <a:pt x="35611" y="33668"/>
                </a:lnTo>
                <a:lnTo>
                  <a:pt x="39002" y="25093"/>
                </a:lnTo>
                <a:lnTo>
                  <a:pt x="43605" y="19100"/>
                </a:lnTo>
                <a:lnTo>
                  <a:pt x="49419" y="15689"/>
                </a:lnTo>
                <a:lnTo>
                  <a:pt x="55233" y="12278"/>
                </a:lnTo>
                <a:lnTo>
                  <a:pt x="61047" y="10573"/>
                </a:lnTo>
                <a:lnTo>
                  <a:pt x="66619" y="10573"/>
                </a:lnTo>
                <a:lnTo>
                  <a:pt x="74668" y="11438"/>
                </a:lnTo>
                <a:lnTo>
                  <a:pt x="86281" y="16533"/>
                </a:lnTo>
                <a:lnTo>
                  <a:pt x="95931" y="26189"/>
                </a:lnTo>
                <a:lnTo>
                  <a:pt x="102468" y="36753"/>
                </a:lnTo>
                <a:lnTo>
                  <a:pt x="107044" y="47766"/>
                </a:lnTo>
                <a:lnTo>
                  <a:pt x="110298" y="60083"/>
                </a:lnTo>
                <a:lnTo>
                  <a:pt x="112243" y="73704"/>
                </a:lnTo>
                <a:lnTo>
                  <a:pt x="112889" y="88630"/>
                </a:lnTo>
                <a:lnTo>
                  <a:pt x="112598" y="98815"/>
                </a:lnTo>
                <a:lnTo>
                  <a:pt x="110865" y="113192"/>
                </a:lnTo>
                <a:lnTo>
                  <a:pt x="107570" y="124697"/>
                </a:lnTo>
                <a:lnTo>
                  <a:pt x="102714" y="133335"/>
                </a:lnTo>
                <a:lnTo>
                  <a:pt x="89583" y="143850"/>
                </a:lnTo>
                <a:lnTo>
                  <a:pt x="76793" y="146345"/>
                </a:lnTo>
                <a:lnTo>
                  <a:pt x="73812" y="146220"/>
                </a:lnTo>
                <a:lnTo>
                  <a:pt x="62059" y="142911"/>
                </a:lnTo>
                <a:lnTo>
                  <a:pt x="51800" y="135101"/>
                </a:lnTo>
                <a:lnTo>
                  <a:pt x="43120" y="122786"/>
                </a:lnTo>
                <a:lnTo>
                  <a:pt x="43955" y="153032"/>
                </a:lnTo>
                <a:lnTo>
                  <a:pt x="56376" y="156677"/>
                </a:lnTo>
                <a:lnTo>
                  <a:pt x="70010" y="157893"/>
                </a:lnTo>
                <a:lnTo>
                  <a:pt x="70672" y="157890"/>
                </a:lnTo>
                <a:lnTo>
                  <a:pt x="83597" y="156662"/>
                </a:lnTo>
                <a:lnTo>
                  <a:pt x="95795" y="153197"/>
                </a:lnTo>
                <a:lnTo>
                  <a:pt x="107317" y="147490"/>
                </a:lnTo>
                <a:lnTo>
                  <a:pt x="118764" y="138337"/>
                </a:lnTo>
                <a:lnTo>
                  <a:pt x="126837" y="128463"/>
                </a:lnTo>
                <a:lnTo>
                  <a:pt x="133480" y="116598"/>
                </a:lnTo>
                <a:lnTo>
                  <a:pt x="139402" y="100722"/>
                </a:lnTo>
                <a:lnTo>
                  <a:pt x="142047" y="88367"/>
                </a:lnTo>
                <a:lnTo>
                  <a:pt x="142928" y="76108"/>
                </a:lnTo>
                <a:lnTo>
                  <a:pt x="142893" y="73492"/>
                </a:lnTo>
                <a:lnTo>
                  <a:pt x="141563" y="60430"/>
                </a:lnTo>
                <a:lnTo>
                  <a:pt x="138285" y="48109"/>
                </a:lnTo>
                <a:lnTo>
                  <a:pt x="133020" y="36532"/>
                </a:lnTo>
                <a:lnTo>
                  <a:pt x="125728" y="25702"/>
                </a:lnTo>
                <a:lnTo>
                  <a:pt x="119290" y="18535"/>
                </a:lnTo>
                <a:lnTo>
                  <a:pt x="109212" y="10428"/>
                </a:lnTo>
                <a:lnTo>
                  <a:pt x="97932" y="4635"/>
                </a:lnTo>
                <a:lnTo>
                  <a:pt x="85434" y="1159"/>
                </a:lnTo>
                <a:lnTo>
                  <a:pt x="71706" y="0"/>
                </a:lnTo>
                <a:lnTo>
                  <a:pt x="60842" y="863"/>
                </a:lnTo>
                <a:lnTo>
                  <a:pt x="48564" y="4083"/>
                </a:lnTo>
                <a:lnTo>
                  <a:pt x="36822" y="9671"/>
                </a:lnTo>
                <a:lnTo>
                  <a:pt x="25535" y="18172"/>
                </a:lnTo>
                <a:lnTo>
                  <a:pt x="17224" y="27818"/>
                </a:lnTo>
                <a:lnTo>
                  <a:pt x="10174" y="39589"/>
                </a:lnTo>
                <a:lnTo>
                  <a:pt x="3723" y="55626"/>
                </a:lnTo>
                <a:lnTo>
                  <a:pt x="930" y="67957"/>
                </a:lnTo>
                <a:lnTo>
                  <a:pt x="0" y="80323"/>
                </a:lnTo>
                <a:close/>
              </a:path>
              <a:path w="142928" h="157893">
                <a:moveTo>
                  <a:pt x="43120" y="122786"/>
                </a:moveTo>
                <a:lnTo>
                  <a:pt x="40210" y="117080"/>
                </a:lnTo>
                <a:lnTo>
                  <a:pt x="35760" y="105780"/>
                </a:lnTo>
                <a:lnTo>
                  <a:pt x="32582" y="93615"/>
                </a:lnTo>
                <a:lnTo>
                  <a:pt x="30674" y="80583"/>
                </a:lnTo>
                <a:lnTo>
                  <a:pt x="30039" y="66680"/>
                </a:lnTo>
                <a:lnTo>
                  <a:pt x="32775" y="146955"/>
                </a:lnTo>
                <a:lnTo>
                  <a:pt x="43955" y="153032"/>
                </a:lnTo>
                <a:lnTo>
                  <a:pt x="43120" y="1227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258554" y="4563376"/>
            <a:ext cx="110224" cy="153337"/>
          </a:xfrm>
          <a:custGeom>
            <a:avLst/>
            <a:gdLst/>
            <a:ahLst/>
            <a:cxnLst/>
            <a:rect l="l" t="t" r="r" b="b"/>
            <a:pathLst>
              <a:path w="110224" h="153337">
                <a:moveTo>
                  <a:pt x="44816" y="0"/>
                </a:moveTo>
                <a:lnTo>
                  <a:pt x="0" y="18223"/>
                </a:lnTo>
                <a:lnTo>
                  <a:pt x="1695" y="24070"/>
                </a:lnTo>
                <a:lnTo>
                  <a:pt x="5814" y="22437"/>
                </a:lnTo>
                <a:lnTo>
                  <a:pt x="9690" y="21633"/>
                </a:lnTo>
                <a:lnTo>
                  <a:pt x="15746" y="21633"/>
                </a:lnTo>
                <a:lnTo>
                  <a:pt x="19864" y="23899"/>
                </a:lnTo>
                <a:lnTo>
                  <a:pt x="23256" y="27846"/>
                </a:lnTo>
                <a:lnTo>
                  <a:pt x="23740" y="31135"/>
                </a:lnTo>
                <a:lnTo>
                  <a:pt x="24110" y="33623"/>
                </a:lnTo>
                <a:lnTo>
                  <a:pt x="24724" y="44344"/>
                </a:lnTo>
                <a:lnTo>
                  <a:pt x="24951" y="62124"/>
                </a:lnTo>
                <a:lnTo>
                  <a:pt x="24951" y="128512"/>
                </a:lnTo>
                <a:lnTo>
                  <a:pt x="24709" y="133774"/>
                </a:lnTo>
                <a:lnTo>
                  <a:pt x="23982" y="135625"/>
                </a:lnTo>
                <a:lnTo>
                  <a:pt x="23013" y="139426"/>
                </a:lnTo>
                <a:lnTo>
                  <a:pt x="21075" y="142179"/>
                </a:lnTo>
                <a:lnTo>
                  <a:pt x="18411" y="143909"/>
                </a:lnTo>
                <a:lnTo>
                  <a:pt x="14777" y="146296"/>
                </a:lnTo>
                <a:lnTo>
                  <a:pt x="9205" y="147490"/>
                </a:lnTo>
                <a:lnTo>
                  <a:pt x="1695" y="147490"/>
                </a:lnTo>
                <a:lnTo>
                  <a:pt x="1695" y="153337"/>
                </a:lnTo>
                <a:lnTo>
                  <a:pt x="77520" y="153337"/>
                </a:lnTo>
                <a:lnTo>
                  <a:pt x="77520" y="147490"/>
                </a:lnTo>
                <a:lnTo>
                  <a:pt x="70737" y="147490"/>
                </a:lnTo>
                <a:lnTo>
                  <a:pt x="65650" y="146515"/>
                </a:lnTo>
                <a:lnTo>
                  <a:pt x="62016" y="144566"/>
                </a:lnTo>
                <a:lnTo>
                  <a:pt x="58625" y="142617"/>
                </a:lnTo>
                <a:lnTo>
                  <a:pt x="55960" y="140181"/>
                </a:lnTo>
                <a:lnTo>
                  <a:pt x="54749" y="137258"/>
                </a:lnTo>
                <a:lnTo>
                  <a:pt x="52568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286" y="45807"/>
                </a:lnTo>
                <a:lnTo>
                  <a:pt x="59539" y="33544"/>
                </a:lnTo>
                <a:lnTo>
                  <a:pt x="66619" y="25215"/>
                </a:lnTo>
                <a:lnTo>
                  <a:pt x="70979" y="21950"/>
                </a:lnTo>
                <a:lnTo>
                  <a:pt x="75098" y="21950"/>
                </a:lnTo>
                <a:lnTo>
                  <a:pt x="78731" y="23826"/>
                </a:lnTo>
                <a:lnTo>
                  <a:pt x="83334" y="27578"/>
                </a:lnTo>
                <a:lnTo>
                  <a:pt x="87937" y="31305"/>
                </a:lnTo>
                <a:lnTo>
                  <a:pt x="92298" y="33181"/>
                </a:lnTo>
                <a:lnTo>
                  <a:pt x="99807" y="33181"/>
                </a:lnTo>
                <a:lnTo>
                  <a:pt x="103199" y="31719"/>
                </a:lnTo>
                <a:lnTo>
                  <a:pt x="106106" y="28796"/>
                </a:lnTo>
                <a:lnTo>
                  <a:pt x="108771" y="25848"/>
                </a:lnTo>
                <a:lnTo>
                  <a:pt x="110224" y="22291"/>
                </a:lnTo>
                <a:lnTo>
                  <a:pt x="110224" y="13277"/>
                </a:lnTo>
                <a:lnTo>
                  <a:pt x="108286" y="9087"/>
                </a:lnTo>
                <a:lnTo>
                  <a:pt x="104410" y="5457"/>
                </a:lnTo>
                <a:lnTo>
                  <a:pt x="100534" y="1827"/>
                </a:lnTo>
                <a:lnTo>
                  <a:pt x="95689" y="0"/>
                </a:lnTo>
                <a:lnTo>
                  <a:pt x="89633" y="0"/>
                </a:lnTo>
                <a:lnTo>
                  <a:pt x="80078" y="2063"/>
                </a:lnTo>
                <a:lnTo>
                  <a:pt x="70479" y="8332"/>
                </a:lnTo>
                <a:lnTo>
                  <a:pt x="60971" y="18810"/>
                </a:lnTo>
                <a:lnTo>
                  <a:pt x="51599" y="33498"/>
                </a:lnTo>
                <a:lnTo>
                  <a:pt x="51599" y="0"/>
                </a:lnTo>
                <a:lnTo>
                  <a:pt x="4481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373139" y="4563376"/>
            <a:ext cx="253395" cy="153337"/>
          </a:xfrm>
          <a:custGeom>
            <a:avLst/>
            <a:gdLst/>
            <a:ahLst/>
            <a:cxnLst/>
            <a:rect l="l" t="t" r="r" b="b"/>
            <a:pathLst>
              <a:path w="253395" h="153337">
                <a:moveTo>
                  <a:pt x="253395" y="153337"/>
                </a:moveTo>
                <a:lnTo>
                  <a:pt x="253395" y="147490"/>
                </a:lnTo>
                <a:lnTo>
                  <a:pt x="246612" y="147490"/>
                </a:lnTo>
                <a:lnTo>
                  <a:pt x="242009" y="146662"/>
                </a:lnTo>
                <a:lnTo>
                  <a:pt x="239102" y="144981"/>
                </a:lnTo>
                <a:lnTo>
                  <a:pt x="236195" y="143300"/>
                </a:lnTo>
                <a:lnTo>
                  <a:pt x="233046" y="138866"/>
                </a:lnTo>
                <a:lnTo>
                  <a:pt x="231593" y="135406"/>
                </a:lnTo>
                <a:lnTo>
                  <a:pt x="230866" y="128999"/>
                </a:lnTo>
                <a:lnTo>
                  <a:pt x="230801" y="49903"/>
                </a:lnTo>
                <a:lnTo>
                  <a:pt x="229817" y="36009"/>
                </a:lnTo>
                <a:lnTo>
                  <a:pt x="227474" y="26019"/>
                </a:lnTo>
                <a:lnTo>
                  <a:pt x="223841" y="16810"/>
                </a:lnTo>
                <a:lnTo>
                  <a:pt x="218996" y="10159"/>
                </a:lnTo>
                <a:lnTo>
                  <a:pt x="212939" y="6090"/>
                </a:lnTo>
                <a:lnTo>
                  <a:pt x="206883" y="2046"/>
                </a:lnTo>
                <a:lnTo>
                  <a:pt x="199858" y="0"/>
                </a:lnTo>
                <a:lnTo>
                  <a:pt x="183869" y="0"/>
                </a:lnTo>
                <a:lnTo>
                  <a:pt x="176117" y="2046"/>
                </a:lnTo>
                <a:lnTo>
                  <a:pt x="168365" y="6090"/>
                </a:lnTo>
                <a:lnTo>
                  <a:pt x="160249" y="11627"/>
                </a:lnTo>
                <a:lnTo>
                  <a:pt x="150850" y="20179"/>
                </a:lnTo>
                <a:lnTo>
                  <a:pt x="140264" y="31719"/>
                </a:lnTo>
                <a:lnTo>
                  <a:pt x="139828" y="29823"/>
                </a:lnTo>
                <a:lnTo>
                  <a:pt x="134812" y="17364"/>
                </a:lnTo>
                <a:lnTo>
                  <a:pt x="126940" y="8137"/>
                </a:lnTo>
                <a:lnTo>
                  <a:pt x="120157" y="2704"/>
                </a:lnTo>
                <a:lnTo>
                  <a:pt x="112162" y="0"/>
                </a:lnTo>
                <a:lnTo>
                  <a:pt x="97385" y="0"/>
                </a:lnTo>
                <a:lnTo>
                  <a:pt x="91813" y="1145"/>
                </a:lnTo>
                <a:lnTo>
                  <a:pt x="86241" y="3410"/>
                </a:lnTo>
                <a:lnTo>
                  <a:pt x="80669" y="5700"/>
                </a:lnTo>
                <a:lnTo>
                  <a:pt x="75340" y="8892"/>
                </a:lnTo>
                <a:lnTo>
                  <a:pt x="70495" y="13009"/>
                </a:lnTo>
                <a:lnTo>
                  <a:pt x="63887" y="19337"/>
                </a:lnTo>
                <a:lnTo>
                  <a:pt x="51599" y="31719"/>
                </a:lnTo>
                <a:lnTo>
                  <a:pt x="51599" y="0"/>
                </a:lnTo>
                <a:lnTo>
                  <a:pt x="44574" y="0"/>
                </a:lnTo>
                <a:lnTo>
                  <a:pt x="0" y="18223"/>
                </a:lnTo>
                <a:lnTo>
                  <a:pt x="2422" y="24070"/>
                </a:lnTo>
                <a:lnTo>
                  <a:pt x="6540" y="22437"/>
                </a:lnTo>
                <a:lnTo>
                  <a:pt x="10174" y="21633"/>
                </a:lnTo>
                <a:lnTo>
                  <a:pt x="15988" y="21633"/>
                </a:lnTo>
                <a:lnTo>
                  <a:pt x="19864" y="23655"/>
                </a:lnTo>
                <a:lnTo>
                  <a:pt x="22529" y="27480"/>
                </a:lnTo>
                <a:lnTo>
                  <a:pt x="23779" y="34624"/>
                </a:lnTo>
                <a:lnTo>
                  <a:pt x="24477" y="45920"/>
                </a:lnTo>
                <a:lnTo>
                  <a:pt x="24709" y="62782"/>
                </a:lnTo>
                <a:lnTo>
                  <a:pt x="24709" y="128901"/>
                </a:lnTo>
                <a:lnTo>
                  <a:pt x="24225" y="135114"/>
                </a:lnTo>
                <a:lnTo>
                  <a:pt x="21318" y="141497"/>
                </a:lnTo>
                <a:lnTo>
                  <a:pt x="16473" y="145297"/>
                </a:lnTo>
                <a:lnTo>
                  <a:pt x="9205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582" y="153337"/>
                </a:lnTo>
                <a:lnTo>
                  <a:pt x="75582" y="147490"/>
                </a:lnTo>
                <a:lnTo>
                  <a:pt x="67588" y="147490"/>
                </a:lnTo>
                <a:lnTo>
                  <a:pt x="62016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749" y="141643"/>
                </a:lnTo>
                <a:lnTo>
                  <a:pt x="53537" y="138719"/>
                </a:lnTo>
                <a:lnTo>
                  <a:pt x="52084" y="135796"/>
                </a:lnTo>
                <a:lnTo>
                  <a:pt x="51599" y="129437"/>
                </a:lnTo>
                <a:lnTo>
                  <a:pt x="51599" y="39832"/>
                </a:lnTo>
                <a:lnTo>
                  <a:pt x="52007" y="39338"/>
                </a:lnTo>
                <a:lnTo>
                  <a:pt x="60637" y="31122"/>
                </a:lnTo>
                <a:lnTo>
                  <a:pt x="72191" y="23753"/>
                </a:lnTo>
                <a:lnTo>
                  <a:pt x="78005" y="20610"/>
                </a:lnTo>
                <a:lnTo>
                  <a:pt x="83577" y="19027"/>
                </a:lnTo>
                <a:lnTo>
                  <a:pt x="98112" y="19027"/>
                </a:lnTo>
                <a:lnTo>
                  <a:pt x="104652" y="22486"/>
                </a:lnTo>
                <a:lnTo>
                  <a:pt x="109498" y="29429"/>
                </a:lnTo>
                <a:lnTo>
                  <a:pt x="113566" y="40623"/>
                </a:lnTo>
                <a:lnTo>
                  <a:pt x="114827" y="55619"/>
                </a:lnTo>
                <a:lnTo>
                  <a:pt x="114827" y="128585"/>
                </a:lnTo>
                <a:lnTo>
                  <a:pt x="114343" y="133944"/>
                </a:lnTo>
                <a:lnTo>
                  <a:pt x="112647" y="139694"/>
                </a:lnTo>
                <a:lnTo>
                  <a:pt x="107559" y="144566"/>
                </a:lnTo>
                <a:lnTo>
                  <a:pt x="104410" y="146515"/>
                </a:lnTo>
                <a:lnTo>
                  <a:pt x="98838" y="147490"/>
                </a:lnTo>
                <a:lnTo>
                  <a:pt x="90602" y="147490"/>
                </a:lnTo>
                <a:lnTo>
                  <a:pt x="90602" y="153337"/>
                </a:lnTo>
                <a:lnTo>
                  <a:pt x="165458" y="153337"/>
                </a:lnTo>
                <a:lnTo>
                  <a:pt x="165458" y="147490"/>
                </a:lnTo>
                <a:lnTo>
                  <a:pt x="157948" y="147490"/>
                </a:lnTo>
                <a:lnTo>
                  <a:pt x="152618" y="146662"/>
                </a:lnTo>
                <a:lnTo>
                  <a:pt x="149469" y="144981"/>
                </a:lnTo>
                <a:lnTo>
                  <a:pt x="146320" y="143300"/>
                </a:lnTo>
                <a:lnTo>
                  <a:pt x="144140" y="141204"/>
                </a:lnTo>
                <a:lnTo>
                  <a:pt x="141959" y="136210"/>
                </a:lnTo>
                <a:lnTo>
                  <a:pt x="141475" y="129876"/>
                </a:lnTo>
                <a:lnTo>
                  <a:pt x="141475" y="48627"/>
                </a:lnTo>
                <a:lnTo>
                  <a:pt x="140990" y="41635"/>
                </a:lnTo>
                <a:lnTo>
                  <a:pt x="153055" y="29720"/>
                </a:lnTo>
                <a:lnTo>
                  <a:pt x="162308" y="23826"/>
                </a:lnTo>
                <a:lnTo>
                  <a:pt x="168123" y="20951"/>
                </a:lnTo>
                <a:lnTo>
                  <a:pt x="173937" y="19514"/>
                </a:lnTo>
                <a:lnTo>
                  <a:pt x="188714" y="19514"/>
                </a:lnTo>
                <a:lnTo>
                  <a:pt x="195497" y="22973"/>
                </a:lnTo>
                <a:lnTo>
                  <a:pt x="199858" y="29917"/>
                </a:lnTo>
                <a:lnTo>
                  <a:pt x="203183" y="40423"/>
                </a:lnTo>
                <a:lnTo>
                  <a:pt x="204218" y="55619"/>
                </a:lnTo>
                <a:lnTo>
                  <a:pt x="204218" y="128365"/>
                </a:lnTo>
                <a:lnTo>
                  <a:pt x="203976" y="133628"/>
                </a:lnTo>
                <a:lnTo>
                  <a:pt x="203491" y="135455"/>
                </a:lnTo>
                <a:lnTo>
                  <a:pt x="202522" y="139255"/>
                </a:lnTo>
                <a:lnTo>
                  <a:pt x="200584" y="142008"/>
                </a:lnTo>
                <a:lnTo>
                  <a:pt x="198162" y="143762"/>
                </a:lnTo>
                <a:lnTo>
                  <a:pt x="194528" y="146247"/>
                </a:lnTo>
                <a:lnTo>
                  <a:pt x="189683" y="147490"/>
                </a:lnTo>
                <a:lnTo>
                  <a:pt x="180235" y="147490"/>
                </a:lnTo>
                <a:lnTo>
                  <a:pt x="180235" y="153337"/>
                </a:lnTo>
                <a:lnTo>
                  <a:pt x="253395" y="1533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644946" y="4563376"/>
            <a:ext cx="134449" cy="156431"/>
          </a:xfrm>
          <a:custGeom>
            <a:avLst/>
            <a:gdLst/>
            <a:ahLst/>
            <a:cxnLst/>
            <a:rect l="l" t="t" r="r" b="b"/>
            <a:pathLst>
              <a:path w="134449" h="156431">
                <a:moveTo>
                  <a:pt x="9932" y="145858"/>
                </a:moveTo>
                <a:lnTo>
                  <a:pt x="11496" y="147444"/>
                </a:lnTo>
                <a:lnTo>
                  <a:pt x="22196" y="154189"/>
                </a:lnTo>
                <a:lnTo>
                  <a:pt x="35368" y="156431"/>
                </a:lnTo>
                <a:lnTo>
                  <a:pt x="34157" y="129851"/>
                </a:lnTo>
                <a:lnTo>
                  <a:pt x="29554" y="124711"/>
                </a:lnTo>
                <a:lnTo>
                  <a:pt x="27132" y="118231"/>
                </a:lnTo>
                <a:lnTo>
                  <a:pt x="27132" y="104247"/>
                </a:lnTo>
                <a:lnTo>
                  <a:pt x="29070" y="98546"/>
                </a:lnTo>
                <a:lnTo>
                  <a:pt x="32704" y="93332"/>
                </a:lnTo>
                <a:lnTo>
                  <a:pt x="36337" y="88143"/>
                </a:lnTo>
                <a:lnTo>
                  <a:pt x="42394" y="83149"/>
                </a:lnTo>
                <a:lnTo>
                  <a:pt x="50872" y="78374"/>
                </a:lnTo>
                <a:lnTo>
                  <a:pt x="55818" y="75863"/>
                </a:lnTo>
                <a:lnTo>
                  <a:pt x="66750" y="70989"/>
                </a:lnTo>
                <a:lnTo>
                  <a:pt x="82365" y="64560"/>
                </a:lnTo>
                <a:lnTo>
                  <a:pt x="82365" y="121300"/>
                </a:lnTo>
                <a:lnTo>
                  <a:pt x="71216" y="129513"/>
                </a:lnTo>
                <a:lnTo>
                  <a:pt x="59750" y="135558"/>
                </a:lnTo>
                <a:lnTo>
                  <a:pt x="53779" y="152362"/>
                </a:lnTo>
                <a:lnTo>
                  <a:pt x="58345" y="149679"/>
                </a:lnTo>
                <a:lnTo>
                  <a:pt x="68202" y="142727"/>
                </a:lnTo>
                <a:lnTo>
                  <a:pt x="82365" y="131874"/>
                </a:lnTo>
                <a:lnTo>
                  <a:pt x="82608" y="140766"/>
                </a:lnTo>
                <a:lnTo>
                  <a:pt x="84303" y="147051"/>
                </a:lnTo>
                <a:lnTo>
                  <a:pt x="87210" y="150754"/>
                </a:lnTo>
                <a:lnTo>
                  <a:pt x="90360" y="154433"/>
                </a:lnTo>
                <a:lnTo>
                  <a:pt x="94720" y="156285"/>
                </a:lnTo>
                <a:lnTo>
                  <a:pt x="99807" y="156285"/>
                </a:lnTo>
                <a:lnTo>
                  <a:pt x="103197" y="156036"/>
                </a:lnTo>
                <a:lnTo>
                  <a:pt x="113419" y="152366"/>
                </a:lnTo>
                <a:lnTo>
                  <a:pt x="123849" y="144312"/>
                </a:lnTo>
                <a:lnTo>
                  <a:pt x="134449" y="131874"/>
                </a:lnTo>
                <a:lnTo>
                  <a:pt x="134449" y="122786"/>
                </a:lnTo>
                <a:lnTo>
                  <a:pt x="128151" y="129291"/>
                </a:lnTo>
                <a:lnTo>
                  <a:pt x="123790" y="133238"/>
                </a:lnTo>
                <a:lnTo>
                  <a:pt x="121368" y="134651"/>
                </a:lnTo>
                <a:lnTo>
                  <a:pt x="118703" y="135796"/>
                </a:lnTo>
                <a:lnTo>
                  <a:pt x="115312" y="135796"/>
                </a:lnTo>
                <a:lnTo>
                  <a:pt x="112647" y="134164"/>
                </a:lnTo>
                <a:lnTo>
                  <a:pt x="110467" y="130923"/>
                </a:lnTo>
                <a:lnTo>
                  <a:pt x="109982" y="127732"/>
                </a:lnTo>
                <a:lnTo>
                  <a:pt x="109427" y="118461"/>
                </a:lnTo>
                <a:lnTo>
                  <a:pt x="109255" y="101640"/>
                </a:lnTo>
                <a:lnTo>
                  <a:pt x="109215" y="46193"/>
                </a:lnTo>
                <a:lnTo>
                  <a:pt x="108348" y="31469"/>
                </a:lnTo>
                <a:lnTo>
                  <a:pt x="106348" y="22437"/>
                </a:lnTo>
                <a:lnTo>
                  <a:pt x="103199" y="15299"/>
                </a:lnTo>
                <a:lnTo>
                  <a:pt x="98596" y="10037"/>
                </a:lnTo>
                <a:lnTo>
                  <a:pt x="92055" y="6675"/>
                </a:lnTo>
                <a:lnTo>
                  <a:pt x="86010" y="3974"/>
                </a:lnTo>
                <a:lnTo>
                  <a:pt x="73981" y="992"/>
                </a:lnTo>
                <a:lnTo>
                  <a:pt x="59836" y="0"/>
                </a:lnTo>
                <a:lnTo>
                  <a:pt x="55518" y="85"/>
                </a:lnTo>
                <a:lnTo>
                  <a:pt x="41471" y="1782"/>
                </a:lnTo>
                <a:lnTo>
                  <a:pt x="29587" y="5658"/>
                </a:lnTo>
                <a:lnTo>
                  <a:pt x="19864" y="11718"/>
                </a:lnTo>
                <a:lnTo>
                  <a:pt x="16273" y="14935"/>
                </a:lnTo>
                <a:lnTo>
                  <a:pt x="8266" y="25744"/>
                </a:lnTo>
                <a:lnTo>
                  <a:pt x="5571" y="37396"/>
                </a:lnTo>
                <a:lnTo>
                  <a:pt x="5571" y="42293"/>
                </a:lnTo>
                <a:lnTo>
                  <a:pt x="7025" y="46142"/>
                </a:lnTo>
                <a:lnTo>
                  <a:pt x="9447" y="48944"/>
                </a:lnTo>
                <a:lnTo>
                  <a:pt x="12112" y="51770"/>
                </a:lnTo>
                <a:lnTo>
                  <a:pt x="15261" y="53183"/>
                </a:lnTo>
                <a:lnTo>
                  <a:pt x="23256" y="53183"/>
                </a:lnTo>
                <a:lnTo>
                  <a:pt x="26647" y="51818"/>
                </a:lnTo>
                <a:lnTo>
                  <a:pt x="29070" y="49114"/>
                </a:lnTo>
                <a:lnTo>
                  <a:pt x="31735" y="46410"/>
                </a:lnTo>
                <a:lnTo>
                  <a:pt x="32946" y="42561"/>
                </a:lnTo>
                <a:lnTo>
                  <a:pt x="32946" y="37566"/>
                </a:lnTo>
                <a:lnTo>
                  <a:pt x="32704" y="28138"/>
                </a:lnTo>
                <a:lnTo>
                  <a:pt x="32704" y="23363"/>
                </a:lnTo>
                <a:lnTo>
                  <a:pt x="34642" y="19148"/>
                </a:lnTo>
                <a:lnTo>
                  <a:pt x="38760" y="15445"/>
                </a:lnTo>
                <a:lnTo>
                  <a:pt x="42878" y="11767"/>
                </a:lnTo>
                <a:lnTo>
                  <a:pt x="48208" y="9915"/>
                </a:lnTo>
                <a:lnTo>
                  <a:pt x="63954" y="9915"/>
                </a:lnTo>
                <a:lnTo>
                  <a:pt x="70737" y="12692"/>
                </a:lnTo>
                <a:lnTo>
                  <a:pt x="75340" y="18223"/>
                </a:lnTo>
                <a:lnTo>
                  <a:pt x="77820" y="21887"/>
                </a:lnTo>
                <a:lnTo>
                  <a:pt x="81261" y="33047"/>
                </a:lnTo>
                <a:lnTo>
                  <a:pt x="82365" y="48798"/>
                </a:lnTo>
                <a:lnTo>
                  <a:pt x="82365" y="54645"/>
                </a:lnTo>
                <a:lnTo>
                  <a:pt x="71726" y="58626"/>
                </a:lnTo>
                <a:lnTo>
                  <a:pt x="57774" y="64143"/>
                </a:lnTo>
                <a:lnTo>
                  <a:pt x="45812" y="69271"/>
                </a:lnTo>
                <a:lnTo>
                  <a:pt x="35840" y="74014"/>
                </a:lnTo>
                <a:lnTo>
                  <a:pt x="27859" y="78374"/>
                </a:lnTo>
                <a:lnTo>
                  <a:pt x="22229" y="81963"/>
                </a:lnTo>
                <a:lnTo>
                  <a:pt x="11883" y="90363"/>
                </a:lnTo>
                <a:lnTo>
                  <a:pt x="4845" y="99203"/>
                </a:lnTo>
                <a:lnTo>
                  <a:pt x="1695" y="104515"/>
                </a:lnTo>
                <a:lnTo>
                  <a:pt x="0" y="110800"/>
                </a:lnTo>
                <a:lnTo>
                  <a:pt x="0" y="118060"/>
                </a:lnTo>
                <a:lnTo>
                  <a:pt x="197" y="122743"/>
                </a:lnTo>
                <a:lnTo>
                  <a:pt x="3258" y="135537"/>
                </a:lnTo>
                <a:lnTo>
                  <a:pt x="9932" y="145858"/>
                </a:lnTo>
                <a:close/>
              </a:path>
              <a:path w="134449" h="156431">
                <a:moveTo>
                  <a:pt x="34157" y="129851"/>
                </a:moveTo>
                <a:lnTo>
                  <a:pt x="35368" y="156431"/>
                </a:lnTo>
                <a:lnTo>
                  <a:pt x="41909" y="156431"/>
                </a:lnTo>
                <a:lnTo>
                  <a:pt x="47965" y="155091"/>
                </a:lnTo>
                <a:lnTo>
                  <a:pt x="53779" y="152362"/>
                </a:lnTo>
                <a:lnTo>
                  <a:pt x="59750" y="135558"/>
                </a:lnTo>
                <a:lnTo>
                  <a:pt x="50146" y="137574"/>
                </a:lnTo>
                <a:lnTo>
                  <a:pt x="44089" y="137574"/>
                </a:lnTo>
                <a:lnTo>
                  <a:pt x="38760" y="134992"/>
                </a:lnTo>
                <a:lnTo>
                  <a:pt x="34157" y="12985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786664" y="4518817"/>
            <a:ext cx="89148" cy="200356"/>
          </a:xfrm>
          <a:custGeom>
            <a:avLst/>
            <a:gdLst/>
            <a:ahLst/>
            <a:cxnLst/>
            <a:rect l="l" t="t" r="r" b="b"/>
            <a:pathLst>
              <a:path w="89148" h="200356">
                <a:moveTo>
                  <a:pt x="54264" y="176433"/>
                </a:moveTo>
                <a:lnTo>
                  <a:pt x="51357" y="173071"/>
                </a:lnTo>
                <a:lnTo>
                  <a:pt x="50146" y="166566"/>
                </a:lnTo>
                <a:lnTo>
                  <a:pt x="50146" y="60345"/>
                </a:lnTo>
                <a:lnTo>
                  <a:pt x="84546" y="60345"/>
                </a:lnTo>
                <a:lnTo>
                  <a:pt x="84546" y="48944"/>
                </a:lnTo>
                <a:lnTo>
                  <a:pt x="50146" y="48944"/>
                </a:lnTo>
                <a:lnTo>
                  <a:pt x="50146" y="0"/>
                </a:lnTo>
                <a:lnTo>
                  <a:pt x="45058" y="0"/>
                </a:lnTo>
                <a:lnTo>
                  <a:pt x="40698" y="10963"/>
                </a:lnTo>
                <a:lnTo>
                  <a:pt x="37064" y="18491"/>
                </a:lnTo>
                <a:lnTo>
                  <a:pt x="34642" y="22608"/>
                </a:lnTo>
                <a:lnTo>
                  <a:pt x="26637" y="33787"/>
                </a:lnTo>
                <a:lnTo>
                  <a:pt x="18168" y="42853"/>
                </a:lnTo>
                <a:lnTo>
                  <a:pt x="11870" y="48554"/>
                </a:lnTo>
                <a:lnTo>
                  <a:pt x="5814" y="52574"/>
                </a:lnTo>
                <a:lnTo>
                  <a:pt x="0" y="54961"/>
                </a:lnTo>
                <a:lnTo>
                  <a:pt x="0" y="60345"/>
                </a:lnTo>
                <a:lnTo>
                  <a:pt x="23256" y="60345"/>
                </a:lnTo>
                <a:lnTo>
                  <a:pt x="23256" y="171243"/>
                </a:lnTo>
                <a:lnTo>
                  <a:pt x="24467" y="179185"/>
                </a:lnTo>
                <a:lnTo>
                  <a:pt x="26647" y="184326"/>
                </a:lnTo>
                <a:lnTo>
                  <a:pt x="29070" y="189466"/>
                </a:lnTo>
                <a:lnTo>
                  <a:pt x="32461" y="193438"/>
                </a:lnTo>
                <a:lnTo>
                  <a:pt x="37306" y="196190"/>
                </a:lnTo>
                <a:lnTo>
                  <a:pt x="41909" y="198968"/>
                </a:lnTo>
                <a:lnTo>
                  <a:pt x="46754" y="200356"/>
                </a:lnTo>
                <a:lnTo>
                  <a:pt x="59109" y="200356"/>
                </a:lnTo>
                <a:lnTo>
                  <a:pt x="66377" y="197652"/>
                </a:lnTo>
                <a:lnTo>
                  <a:pt x="73160" y="192293"/>
                </a:lnTo>
                <a:lnTo>
                  <a:pt x="75510" y="190276"/>
                </a:lnTo>
                <a:lnTo>
                  <a:pt x="83176" y="180831"/>
                </a:lnTo>
                <a:lnTo>
                  <a:pt x="89148" y="168320"/>
                </a:lnTo>
                <a:lnTo>
                  <a:pt x="82850" y="168320"/>
                </a:lnTo>
                <a:lnTo>
                  <a:pt x="80912" y="172656"/>
                </a:lnTo>
                <a:lnTo>
                  <a:pt x="78489" y="175921"/>
                </a:lnTo>
                <a:lnTo>
                  <a:pt x="75098" y="178138"/>
                </a:lnTo>
                <a:lnTo>
                  <a:pt x="71706" y="180379"/>
                </a:lnTo>
                <a:lnTo>
                  <a:pt x="68315" y="181476"/>
                </a:lnTo>
                <a:lnTo>
                  <a:pt x="60320" y="181476"/>
                </a:lnTo>
                <a:lnTo>
                  <a:pt x="56929" y="179795"/>
                </a:lnTo>
                <a:lnTo>
                  <a:pt x="54264" y="17643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888652" y="4485489"/>
            <a:ext cx="74371" cy="231224"/>
          </a:xfrm>
          <a:custGeom>
            <a:avLst/>
            <a:gdLst/>
            <a:ahLst/>
            <a:cxnLst/>
            <a:rect l="l" t="t" r="r" b="b"/>
            <a:pathLst>
              <a:path w="74371" h="231224">
                <a:moveTo>
                  <a:pt x="44816" y="77886"/>
                </a:moveTo>
                <a:lnTo>
                  <a:pt x="0" y="96109"/>
                </a:lnTo>
                <a:lnTo>
                  <a:pt x="2422" y="101956"/>
                </a:lnTo>
                <a:lnTo>
                  <a:pt x="6540" y="100324"/>
                </a:lnTo>
                <a:lnTo>
                  <a:pt x="10416" y="99520"/>
                </a:lnTo>
                <a:lnTo>
                  <a:pt x="16230" y="99520"/>
                </a:lnTo>
                <a:lnTo>
                  <a:pt x="19864" y="101542"/>
                </a:lnTo>
                <a:lnTo>
                  <a:pt x="22771" y="105318"/>
                </a:lnTo>
                <a:lnTo>
                  <a:pt x="24003" y="112159"/>
                </a:lnTo>
                <a:lnTo>
                  <a:pt x="24714" y="123386"/>
                </a:lnTo>
                <a:lnTo>
                  <a:pt x="24951" y="140181"/>
                </a:lnTo>
                <a:lnTo>
                  <a:pt x="24951" y="206788"/>
                </a:lnTo>
                <a:lnTo>
                  <a:pt x="24225" y="213025"/>
                </a:lnTo>
                <a:lnTo>
                  <a:pt x="22771" y="216265"/>
                </a:lnTo>
                <a:lnTo>
                  <a:pt x="21318" y="219530"/>
                </a:lnTo>
                <a:lnTo>
                  <a:pt x="19380" y="221869"/>
                </a:lnTo>
                <a:lnTo>
                  <a:pt x="14535" y="224670"/>
                </a:lnTo>
                <a:lnTo>
                  <a:pt x="9447" y="225377"/>
                </a:lnTo>
                <a:lnTo>
                  <a:pt x="2422" y="225377"/>
                </a:lnTo>
                <a:lnTo>
                  <a:pt x="2422" y="231224"/>
                </a:lnTo>
                <a:lnTo>
                  <a:pt x="74371" y="231224"/>
                </a:lnTo>
                <a:lnTo>
                  <a:pt x="74371" y="225377"/>
                </a:lnTo>
                <a:lnTo>
                  <a:pt x="67346" y="225377"/>
                </a:lnTo>
                <a:lnTo>
                  <a:pt x="62501" y="224622"/>
                </a:lnTo>
                <a:lnTo>
                  <a:pt x="57171" y="221576"/>
                </a:lnTo>
                <a:lnTo>
                  <a:pt x="53779" y="216192"/>
                </a:lnTo>
                <a:lnTo>
                  <a:pt x="51841" y="206886"/>
                </a:lnTo>
                <a:lnTo>
                  <a:pt x="51841" y="77886"/>
                </a:lnTo>
                <a:lnTo>
                  <a:pt x="44816" y="77886"/>
                </a:lnTo>
                <a:close/>
              </a:path>
              <a:path w="74371" h="231224">
                <a:moveTo>
                  <a:pt x="21802" y="11864"/>
                </a:moveTo>
                <a:lnTo>
                  <a:pt x="21802" y="20976"/>
                </a:lnTo>
                <a:lnTo>
                  <a:pt x="23498" y="24874"/>
                </a:lnTo>
                <a:lnTo>
                  <a:pt x="26647" y="28138"/>
                </a:lnTo>
                <a:lnTo>
                  <a:pt x="30039" y="31378"/>
                </a:lnTo>
                <a:lnTo>
                  <a:pt x="33915" y="33011"/>
                </a:lnTo>
                <a:lnTo>
                  <a:pt x="42878" y="33011"/>
                </a:lnTo>
                <a:lnTo>
                  <a:pt x="46754" y="31378"/>
                </a:lnTo>
                <a:lnTo>
                  <a:pt x="49903" y="28138"/>
                </a:lnTo>
                <a:lnTo>
                  <a:pt x="53053" y="24874"/>
                </a:lnTo>
                <a:lnTo>
                  <a:pt x="54749" y="20976"/>
                </a:lnTo>
                <a:lnTo>
                  <a:pt x="54749" y="11864"/>
                </a:lnTo>
                <a:lnTo>
                  <a:pt x="53053" y="7990"/>
                </a:lnTo>
                <a:lnTo>
                  <a:pt x="49903" y="4799"/>
                </a:lnTo>
                <a:lnTo>
                  <a:pt x="46754" y="1607"/>
                </a:lnTo>
                <a:lnTo>
                  <a:pt x="42878" y="0"/>
                </a:lnTo>
                <a:lnTo>
                  <a:pt x="33673" y="0"/>
                </a:lnTo>
                <a:lnTo>
                  <a:pt x="29797" y="1607"/>
                </a:lnTo>
                <a:lnTo>
                  <a:pt x="26647" y="4799"/>
                </a:lnTo>
                <a:lnTo>
                  <a:pt x="23498" y="7990"/>
                </a:lnTo>
                <a:lnTo>
                  <a:pt x="21802" y="1186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983372" y="4563376"/>
            <a:ext cx="142928" cy="157893"/>
          </a:xfrm>
          <a:custGeom>
            <a:avLst/>
            <a:gdLst/>
            <a:ahLst/>
            <a:cxnLst/>
            <a:rect l="l" t="t" r="r" b="b"/>
            <a:pathLst>
              <a:path w="142928" h="157893">
                <a:moveTo>
                  <a:pt x="0" y="80323"/>
                </a:moveTo>
                <a:lnTo>
                  <a:pt x="40" y="83078"/>
                </a:lnTo>
                <a:lnTo>
                  <a:pt x="1375" y="96012"/>
                </a:lnTo>
                <a:lnTo>
                  <a:pt x="4600" y="108321"/>
                </a:lnTo>
                <a:lnTo>
                  <a:pt x="9713" y="120006"/>
                </a:lnTo>
                <a:lnTo>
                  <a:pt x="16715" y="131070"/>
                </a:lnTo>
                <a:lnTo>
                  <a:pt x="22865" y="138448"/>
                </a:lnTo>
                <a:lnTo>
                  <a:pt x="32775" y="146955"/>
                </a:lnTo>
                <a:lnTo>
                  <a:pt x="30039" y="66680"/>
                </a:lnTo>
                <a:lnTo>
                  <a:pt x="30374" y="57371"/>
                </a:lnTo>
                <a:lnTo>
                  <a:pt x="32220" y="44461"/>
                </a:lnTo>
                <a:lnTo>
                  <a:pt x="35611" y="33668"/>
                </a:lnTo>
                <a:lnTo>
                  <a:pt x="39002" y="25093"/>
                </a:lnTo>
                <a:lnTo>
                  <a:pt x="43605" y="19100"/>
                </a:lnTo>
                <a:lnTo>
                  <a:pt x="49419" y="15689"/>
                </a:lnTo>
                <a:lnTo>
                  <a:pt x="55233" y="12278"/>
                </a:lnTo>
                <a:lnTo>
                  <a:pt x="61047" y="10573"/>
                </a:lnTo>
                <a:lnTo>
                  <a:pt x="66619" y="10573"/>
                </a:lnTo>
                <a:lnTo>
                  <a:pt x="74668" y="11438"/>
                </a:lnTo>
                <a:lnTo>
                  <a:pt x="86281" y="16533"/>
                </a:lnTo>
                <a:lnTo>
                  <a:pt x="95931" y="26189"/>
                </a:lnTo>
                <a:lnTo>
                  <a:pt x="102468" y="36753"/>
                </a:lnTo>
                <a:lnTo>
                  <a:pt x="107044" y="47766"/>
                </a:lnTo>
                <a:lnTo>
                  <a:pt x="110298" y="60083"/>
                </a:lnTo>
                <a:lnTo>
                  <a:pt x="112243" y="73704"/>
                </a:lnTo>
                <a:lnTo>
                  <a:pt x="112889" y="88630"/>
                </a:lnTo>
                <a:lnTo>
                  <a:pt x="112598" y="98815"/>
                </a:lnTo>
                <a:lnTo>
                  <a:pt x="110865" y="113192"/>
                </a:lnTo>
                <a:lnTo>
                  <a:pt x="107570" y="124697"/>
                </a:lnTo>
                <a:lnTo>
                  <a:pt x="102714" y="133335"/>
                </a:lnTo>
                <a:lnTo>
                  <a:pt x="89583" y="143850"/>
                </a:lnTo>
                <a:lnTo>
                  <a:pt x="76793" y="146345"/>
                </a:lnTo>
                <a:lnTo>
                  <a:pt x="73812" y="146220"/>
                </a:lnTo>
                <a:lnTo>
                  <a:pt x="62059" y="142911"/>
                </a:lnTo>
                <a:lnTo>
                  <a:pt x="51800" y="135101"/>
                </a:lnTo>
                <a:lnTo>
                  <a:pt x="43120" y="122786"/>
                </a:lnTo>
                <a:lnTo>
                  <a:pt x="43955" y="153032"/>
                </a:lnTo>
                <a:lnTo>
                  <a:pt x="56376" y="156677"/>
                </a:lnTo>
                <a:lnTo>
                  <a:pt x="70010" y="157893"/>
                </a:lnTo>
                <a:lnTo>
                  <a:pt x="70672" y="157890"/>
                </a:lnTo>
                <a:lnTo>
                  <a:pt x="83597" y="156662"/>
                </a:lnTo>
                <a:lnTo>
                  <a:pt x="95795" y="153197"/>
                </a:lnTo>
                <a:lnTo>
                  <a:pt x="107317" y="147490"/>
                </a:lnTo>
                <a:lnTo>
                  <a:pt x="118764" y="138337"/>
                </a:lnTo>
                <a:lnTo>
                  <a:pt x="126837" y="128463"/>
                </a:lnTo>
                <a:lnTo>
                  <a:pt x="133480" y="116598"/>
                </a:lnTo>
                <a:lnTo>
                  <a:pt x="139402" y="100722"/>
                </a:lnTo>
                <a:lnTo>
                  <a:pt x="142047" y="88367"/>
                </a:lnTo>
                <a:lnTo>
                  <a:pt x="142928" y="76108"/>
                </a:lnTo>
                <a:lnTo>
                  <a:pt x="142893" y="73492"/>
                </a:lnTo>
                <a:lnTo>
                  <a:pt x="141563" y="60430"/>
                </a:lnTo>
                <a:lnTo>
                  <a:pt x="138285" y="48109"/>
                </a:lnTo>
                <a:lnTo>
                  <a:pt x="133020" y="36532"/>
                </a:lnTo>
                <a:lnTo>
                  <a:pt x="125728" y="25702"/>
                </a:lnTo>
                <a:lnTo>
                  <a:pt x="119290" y="18535"/>
                </a:lnTo>
                <a:lnTo>
                  <a:pt x="109212" y="10428"/>
                </a:lnTo>
                <a:lnTo>
                  <a:pt x="97932" y="4635"/>
                </a:lnTo>
                <a:lnTo>
                  <a:pt x="85434" y="1159"/>
                </a:lnTo>
                <a:lnTo>
                  <a:pt x="71706" y="0"/>
                </a:lnTo>
                <a:lnTo>
                  <a:pt x="60842" y="863"/>
                </a:lnTo>
                <a:lnTo>
                  <a:pt x="48564" y="4083"/>
                </a:lnTo>
                <a:lnTo>
                  <a:pt x="36822" y="9671"/>
                </a:lnTo>
                <a:lnTo>
                  <a:pt x="25535" y="18172"/>
                </a:lnTo>
                <a:lnTo>
                  <a:pt x="17224" y="27818"/>
                </a:lnTo>
                <a:lnTo>
                  <a:pt x="10174" y="39589"/>
                </a:lnTo>
                <a:lnTo>
                  <a:pt x="3723" y="55626"/>
                </a:lnTo>
                <a:lnTo>
                  <a:pt x="930" y="67957"/>
                </a:lnTo>
                <a:lnTo>
                  <a:pt x="0" y="80323"/>
                </a:lnTo>
                <a:close/>
              </a:path>
              <a:path w="142928" h="157893">
                <a:moveTo>
                  <a:pt x="43120" y="122786"/>
                </a:moveTo>
                <a:lnTo>
                  <a:pt x="40210" y="117080"/>
                </a:lnTo>
                <a:lnTo>
                  <a:pt x="35760" y="105780"/>
                </a:lnTo>
                <a:lnTo>
                  <a:pt x="32582" y="93615"/>
                </a:lnTo>
                <a:lnTo>
                  <a:pt x="30674" y="80583"/>
                </a:lnTo>
                <a:lnTo>
                  <a:pt x="30039" y="66680"/>
                </a:lnTo>
                <a:lnTo>
                  <a:pt x="32775" y="146955"/>
                </a:lnTo>
                <a:lnTo>
                  <a:pt x="43955" y="153032"/>
                </a:lnTo>
                <a:lnTo>
                  <a:pt x="43120" y="1227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143743" y="4563376"/>
            <a:ext cx="162308" cy="153337"/>
          </a:xfrm>
          <a:custGeom>
            <a:avLst/>
            <a:gdLst/>
            <a:ahLst/>
            <a:cxnLst/>
            <a:rect l="l" t="t" r="r" b="b"/>
            <a:pathLst>
              <a:path w="162308" h="153337">
                <a:moveTo>
                  <a:pt x="75824" y="153337"/>
                </a:moveTo>
                <a:lnTo>
                  <a:pt x="75824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991" y="141521"/>
                </a:lnTo>
                <a:lnTo>
                  <a:pt x="53537" y="138378"/>
                </a:lnTo>
                <a:lnTo>
                  <a:pt x="52326" y="135991"/>
                </a:lnTo>
                <a:lnTo>
                  <a:pt x="51599" y="129778"/>
                </a:lnTo>
                <a:lnTo>
                  <a:pt x="51599" y="41148"/>
                </a:lnTo>
                <a:lnTo>
                  <a:pt x="56546" y="36052"/>
                </a:lnTo>
                <a:lnTo>
                  <a:pt x="67652" y="27132"/>
                </a:lnTo>
                <a:lnTo>
                  <a:pt x="78738" y="21783"/>
                </a:lnTo>
                <a:lnTo>
                  <a:pt x="89875" y="20001"/>
                </a:lnTo>
                <a:lnTo>
                  <a:pt x="98354" y="20001"/>
                </a:lnTo>
                <a:lnTo>
                  <a:pt x="104168" y="23071"/>
                </a:lnTo>
                <a:lnTo>
                  <a:pt x="107559" y="29186"/>
                </a:lnTo>
                <a:lnTo>
                  <a:pt x="111959" y="43493"/>
                </a:lnTo>
                <a:lnTo>
                  <a:pt x="112889" y="58713"/>
                </a:lnTo>
                <a:lnTo>
                  <a:pt x="112889" y="128244"/>
                </a:lnTo>
                <a:lnTo>
                  <a:pt x="112647" y="133335"/>
                </a:lnTo>
                <a:lnTo>
                  <a:pt x="111193" y="139085"/>
                </a:lnTo>
                <a:lnTo>
                  <a:pt x="106590" y="144323"/>
                </a:lnTo>
                <a:lnTo>
                  <a:pt x="99081" y="147490"/>
                </a:lnTo>
                <a:lnTo>
                  <a:pt x="88906" y="147490"/>
                </a:lnTo>
                <a:lnTo>
                  <a:pt x="88906" y="153337"/>
                </a:lnTo>
                <a:lnTo>
                  <a:pt x="162308" y="153337"/>
                </a:lnTo>
                <a:lnTo>
                  <a:pt x="162308" y="147490"/>
                </a:lnTo>
                <a:lnTo>
                  <a:pt x="155041" y="147490"/>
                </a:lnTo>
                <a:lnTo>
                  <a:pt x="150196" y="146735"/>
                </a:lnTo>
                <a:lnTo>
                  <a:pt x="147531" y="145224"/>
                </a:lnTo>
                <a:lnTo>
                  <a:pt x="144866" y="143689"/>
                </a:lnTo>
                <a:lnTo>
                  <a:pt x="143171" y="141594"/>
                </a:lnTo>
                <a:lnTo>
                  <a:pt x="141959" y="138866"/>
                </a:lnTo>
                <a:lnTo>
                  <a:pt x="140264" y="135504"/>
                </a:lnTo>
                <a:lnTo>
                  <a:pt x="139537" y="129121"/>
                </a:lnTo>
                <a:lnTo>
                  <a:pt x="139449" y="50052"/>
                </a:lnTo>
                <a:lnTo>
                  <a:pt x="138369" y="36269"/>
                </a:lnTo>
                <a:lnTo>
                  <a:pt x="136145" y="26189"/>
                </a:lnTo>
                <a:lnTo>
                  <a:pt x="132511" y="16858"/>
                </a:lnTo>
                <a:lnTo>
                  <a:pt x="127909" y="10159"/>
                </a:lnTo>
                <a:lnTo>
                  <a:pt x="122095" y="6090"/>
                </a:lnTo>
                <a:lnTo>
                  <a:pt x="116281" y="2046"/>
                </a:lnTo>
                <a:lnTo>
                  <a:pt x="109255" y="0"/>
                </a:lnTo>
                <a:lnTo>
                  <a:pt x="101261" y="0"/>
                </a:lnTo>
                <a:lnTo>
                  <a:pt x="94768" y="588"/>
                </a:lnTo>
                <a:lnTo>
                  <a:pt x="84331" y="3920"/>
                </a:lnTo>
                <a:lnTo>
                  <a:pt x="73667" y="10192"/>
                </a:lnTo>
                <a:lnTo>
                  <a:pt x="62761" y="19402"/>
                </a:lnTo>
                <a:lnTo>
                  <a:pt x="51599" y="31549"/>
                </a:lnTo>
                <a:lnTo>
                  <a:pt x="51599" y="0"/>
                </a:lnTo>
                <a:lnTo>
                  <a:pt x="44816" y="0"/>
                </a:lnTo>
                <a:lnTo>
                  <a:pt x="0" y="18223"/>
                </a:lnTo>
                <a:lnTo>
                  <a:pt x="2422" y="24070"/>
                </a:lnTo>
                <a:lnTo>
                  <a:pt x="6783" y="22437"/>
                </a:lnTo>
                <a:lnTo>
                  <a:pt x="10416" y="21633"/>
                </a:lnTo>
                <a:lnTo>
                  <a:pt x="16230" y="21633"/>
                </a:lnTo>
                <a:lnTo>
                  <a:pt x="18411" y="22340"/>
                </a:lnTo>
                <a:lnTo>
                  <a:pt x="21802" y="25142"/>
                </a:lnTo>
                <a:lnTo>
                  <a:pt x="23740" y="31719"/>
                </a:lnTo>
                <a:lnTo>
                  <a:pt x="24746" y="46715"/>
                </a:lnTo>
                <a:lnTo>
                  <a:pt x="24951" y="64390"/>
                </a:lnTo>
                <a:lnTo>
                  <a:pt x="24951" y="130534"/>
                </a:lnTo>
                <a:lnTo>
                  <a:pt x="23740" y="137867"/>
                </a:lnTo>
                <a:lnTo>
                  <a:pt x="21075" y="141716"/>
                </a:lnTo>
                <a:lnTo>
                  <a:pt x="18411" y="145565"/>
                </a:lnTo>
                <a:lnTo>
                  <a:pt x="13323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824" y="1533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537663" y="4769068"/>
            <a:ext cx="93993" cy="220504"/>
          </a:xfrm>
          <a:custGeom>
            <a:avLst/>
            <a:gdLst/>
            <a:ahLst/>
            <a:cxnLst/>
            <a:rect l="l" t="t" r="r" b="b"/>
            <a:pathLst>
              <a:path w="93993" h="220504">
                <a:moveTo>
                  <a:pt x="93993" y="220504"/>
                </a:moveTo>
                <a:lnTo>
                  <a:pt x="93993" y="214487"/>
                </a:lnTo>
                <a:lnTo>
                  <a:pt x="80912" y="214487"/>
                </a:lnTo>
                <a:lnTo>
                  <a:pt x="75824" y="213196"/>
                </a:lnTo>
                <a:lnTo>
                  <a:pt x="67830" y="208640"/>
                </a:lnTo>
                <a:lnTo>
                  <a:pt x="62985" y="200015"/>
                </a:lnTo>
                <a:lnTo>
                  <a:pt x="62258" y="192658"/>
                </a:lnTo>
                <a:lnTo>
                  <a:pt x="62258" y="25824"/>
                </a:lnTo>
                <a:lnTo>
                  <a:pt x="63712" y="17467"/>
                </a:lnTo>
                <a:lnTo>
                  <a:pt x="66377" y="13984"/>
                </a:lnTo>
                <a:lnTo>
                  <a:pt x="70495" y="8673"/>
                </a:lnTo>
                <a:lnTo>
                  <a:pt x="77036" y="6017"/>
                </a:lnTo>
                <a:lnTo>
                  <a:pt x="93993" y="6017"/>
                </a:lnTo>
                <a:lnTo>
                  <a:pt x="93993" y="0"/>
                </a:lnTo>
                <a:lnTo>
                  <a:pt x="0" y="0"/>
                </a:lnTo>
                <a:lnTo>
                  <a:pt x="0" y="6017"/>
                </a:lnTo>
                <a:lnTo>
                  <a:pt x="12839" y="6017"/>
                </a:lnTo>
                <a:lnTo>
                  <a:pt x="17926" y="7333"/>
                </a:lnTo>
                <a:lnTo>
                  <a:pt x="25920" y="11888"/>
                </a:lnTo>
                <a:lnTo>
                  <a:pt x="30523" y="20488"/>
                </a:lnTo>
                <a:lnTo>
                  <a:pt x="31250" y="27870"/>
                </a:lnTo>
                <a:lnTo>
                  <a:pt x="31250" y="194704"/>
                </a:lnTo>
                <a:lnTo>
                  <a:pt x="30039" y="203061"/>
                </a:lnTo>
                <a:lnTo>
                  <a:pt x="27374" y="206520"/>
                </a:lnTo>
                <a:lnTo>
                  <a:pt x="23256" y="211831"/>
                </a:lnTo>
                <a:lnTo>
                  <a:pt x="16715" y="214487"/>
                </a:lnTo>
                <a:lnTo>
                  <a:pt x="0" y="214487"/>
                </a:lnTo>
                <a:lnTo>
                  <a:pt x="0" y="220504"/>
                </a:lnTo>
                <a:lnTo>
                  <a:pt x="93993" y="22050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644011" y="4836235"/>
            <a:ext cx="162066" cy="153337"/>
          </a:xfrm>
          <a:custGeom>
            <a:avLst/>
            <a:gdLst/>
            <a:ahLst/>
            <a:cxnLst/>
            <a:rect l="l" t="t" r="r" b="b"/>
            <a:pathLst>
              <a:path w="162066" h="153337">
                <a:moveTo>
                  <a:pt x="75582" y="153337"/>
                </a:moveTo>
                <a:lnTo>
                  <a:pt x="75582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749" y="141521"/>
                </a:lnTo>
                <a:lnTo>
                  <a:pt x="53295" y="138378"/>
                </a:lnTo>
                <a:lnTo>
                  <a:pt x="52084" y="135991"/>
                </a:lnTo>
                <a:lnTo>
                  <a:pt x="51599" y="129778"/>
                </a:lnTo>
                <a:lnTo>
                  <a:pt x="51599" y="41148"/>
                </a:lnTo>
                <a:lnTo>
                  <a:pt x="56475" y="36052"/>
                </a:lnTo>
                <a:lnTo>
                  <a:pt x="67549" y="27132"/>
                </a:lnTo>
                <a:lnTo>
                  <a:pt x="78694" y="21783"/>
                </a:lnTo>
                <a:lnTo>
                  <a:pt x="89875" y="20001"/>
                </a:lnTo>
                <a:lnTo>
                  <a:pt x="98112" y="20001"/>
                </a:lnTo>
                <a:lnTo>
                  <a:pt x="104168" y="23071"/>
                </a:lnTo>
                <a:lnTo>
                  <a:pt x="107559" y="29186"/>
                </a:lnTo>
                <a:lnTo>
                  <a:pt x="111884" y="43503"/>
                </a:lnTo>
                <a:lnTo>
                  <a:pt x="112889" y="58713"/>
                </a:lnTo>
                <a:lnTo>
                  <a:pt x="112889" y="128244"/>
                </a:lnTo>
                <a:lnTo>
                  <a:pt x="112647" y="133335"/>
                </a:lnTo>
                <a:lnTo>
                  <a:pt x="112162" y="134968"/>
                </a:lnTo>
                <a:lnTo>
                  <a:pt x="111193" y="139085"/>
                </a:lnTo>
                <a:lnTo>
                  <a:pt x="109255" y="142203"/>
                </a:lnTo>
                <a:lnTo>
                  <a:pt x="106348" y="144323"/>
                </a:lnTo>
                <a:lnTo>
                  <a:pt x="103683" y="146442"/>
                </a:lnTo>
                <a:lnTo>
                  <a:pt x="98838" y="147490"/>
                </a:lnTo>
                <a:lnTo>
                  <a:pt x="88906" y="147490"/>
                </a:lnTo>
                <a:lnTo>
                  <a:pt x="88906" y="153337"/>
                </a:lnTo>
                <a:lnTo>
                  <a:pt x="162066" y="153337"/>
                </a:lnTo>
                <a:lnTo>
                  <a:pt x="162066" y="147490"/>
                </a:lnTo>
                <a:lnTo>
                  <a:pt x="155041" y="147490"/>
                </a:lnTo>
                <a:lnTo>
                  <a:pt x="150196" y="146735"/>
                </a:lnTo>
                <a:lnTo>
                  <a:pt x="144866" y="143689"/>
                </a:lnTo>
                <a:lnTo>
                  <a:pt x="141717" y="138866"/>
                </a:lnTo>
                <a:lnTo>
                  <a:pt x="140264" y="135504"/>
                </a:lnTo>
                <a:lnTo>
                  <a:pt x="139537" y="129121"/>
                </a:lnTo>
                <a:lnTo>
                  <a:pt x="139447" y="50023"/>
                </a:lnTo>
                <a:lnTo>
                  <a:pt x="138320" y="36258"/>
                </a:lnTo>
                <a:lnTo>
                  <a:pt x="135903" y="26189"/>
                </a:lnTo>
                <a:lnTo>
                  <a:pt x="132511" y="16858"/>
                </a:lnTo>
                <a:lnTo>
                  <a:pt x="127909" y="10159"/>
                </a:lnTo>
                <a:lnTo>
                  <a:pt x="122095" y="6090"/>
                </a:lnTo>
                <a:lnTo>
                  <a:pt x="116281" y="2046"/>
                </a:lnTo>
                <a:lnTo>
                  <a:pt x="109255" y="0"/>
                </a:lnTo>
                <a:lnTo>
                  <a:pt x="101261" y="0"/>
                </a:lnTo>
                <a:lnTo>
                  <a:pt x="94756" y="588"/>
                </a:lnTo>
                <a:lnTo>
                  <a:pt x="84272" y="3920"/>
                </a:lnTo>
                <a:lnTo>
                  <a:pt x="73565" y="10192"/>
                </a:lnTo>
                <a:lnTo>
                  <a:pt x="62665" y="19402"/>
                </a:lnTo>
                <a:lnTo>
                  <a:pt x="51599" y="31549"/>
                </a:lnTo>
                <a:lnTo>
                  <a:pt x="51599" y="0"/>
                </a:lnTo>
                <a:lnTo>
                  <a:pt x="44574" y="0"/>
                </a:lnTo>
                <a:lnTo>
                  <a:pt x="0" y="18223"/>
                </a:lnTo>
                <a:lnTo>
                  <a:pt x="2422" y="24070"/>
                </a:lnTo>
                <a:lnTo>
                  <a:pt x="6540" y="22437"/>
                </a:lnTo>
                <a:lnTo>
                  <a:pt x="10174" y="21633"/>
                </a:lnTo>
                <a:lnTo>
                  <a:pt x="15988" y="21633"/>
                </a:lnTo>
                <a:lnTo>
                  <a:pt x="18168" y="22340"/>
                </a:lnTo>
                <a:lnTo>
                  <a:pt x="21560" y="25166"/>
                </a:lnTo>
                <a:lnTo>
                  <a:pt x="23740" y="31719"/>
                </a:lnTo>
                <a:lnTo>
                  <a:pt x="24746" y="46715"/>
                </a:lnTo>
                <a:lnTo>
                  <a:pt x="24951" y="64390"/>
                </a:lnTo>
                <a:lnTo>
                  <a:pt x="24951" y="130534"/>
                </a:lnTo>
                <a:lnTo>
                  <a:pt x="23498" y="137867"/>
                </a:lnTo>
                <a:lnTo>
                  <a:pt x="20833" y="141716"/>
                </a:lnTo>
                <a:lnTo>
                  <a:pt x="18168" y="145565"/>
                </a:lnTo>
                <a:lnTo>
                  <a:pt x="13081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582" y="15333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23278" y="4836235"/>
            <a:ext cx="134692" cy="156431"/>
          </a:xfrm>
          <a:custGeom>
            <a:avLst/>
            <a:gdLst/>
            <a:ahLst/>
            <a:cxnLst/>
            <a:rect l="l" t="t" r="r" b="b"/>
            <a:pathLst>
              <a:path w="134692" h="156431">
                <a:moveTo>
                  <a:pt x="32704" y="28138"/>
                </a:moveTo>
                <a:lnTo>
                  <a:pt x="32704" y="23363"/>
                </a:lnTo>
                <a:lnTo>
                  <a:pt x="34884" y="19148"/>
                </a:lnTo>
                <a:lnTo>
                  <a:pt x="39002" y="15445"/>
                </a:lnTo>
                <a:lnTo>
                  <a:pt x="42878" y="11767"/>
                </a:lnTo>
                <a:lnTo>
                  <a:pt x="48208" y="9915"/>
                </a:lnTo>
                <a:lnTo>
                  <a:pt x="63954" y="9915"/>
                </a:lnTo>
                <a:lnTo>
                  <a:pt x="70979" y="12692"/>
                </a:lnTo>
                <a:lnTo>
                  <a:pt x="75582" y="18223"/>
                </a:lnTo>
                <a:lnTo>
                  <a:pt x="77972" y="21887"/>
                </a:lnTo>
                <a:lnTo>
                  <a:pt x="81433" y="33047"/>
                </a:lnTo>
                <a:lnTo>
                  <a:pt x="82608" y="48798"/>
                </a:lnTo>
                <a:lnTo>
                  <a:pt x="82608" y="54645"/>
                </a:lnTo>
                <a:lnTo>
                  <a:pt x="71968" y="58626"/>
                </a:lnTo>
                <a:lnTo>
                  <a:pt x="58016" y="64143"/>
                </a:lnTo>
                <a:lnTo>
                  <a:pt x="51115" y="78374"/>
                </a:lnTo>
                <a:lnTo>
                  <a:pt x="55957" y="75863"/>
                </a:lnTo>
                <a:lnTo>
                  <a:pt x="66929" y="70989"/>
                </a:lnTo>
                <a:lnTo>
                  <a:pt x="82608" y="64560"/>
                </a:lnTo>
                <a:lnTo>
                  <a:pt x="82608" y="121325"/>
                </a:lnTo>
                <a:lnTo>
                  <a:pt x="71266" y="129612"/>
                </a:lnTo>
                <a:lnTo>
                  <a:pt x="59758" y="135582"/>
                </a:lnTo>
                <a:lnTo>
                  <a:pt x="50146" y="137574"/>
                </a:lnTo>
                <a:lnTo>
                  <a:pt x="44089" y="137574"/>
                </a:lnTo>
                <a:lnTo>
                  <a:pt x="38760" y="134992"/>
                </a:lnTo>
                <a:lnTo>
                  <a:pt x="34157" y="129851"/>
                </a:lnTo>
                <a:lnTo>
                  <a:pt x="29554" y="124711"/>
                </a:lnTo>
                <a:lnTo>
                  <a:pt x="27374" y="118231"/>
                </a:lnTo>
                <a:lnTo>
                  <a:pt x="27374" y="104247"/>
                </a:lnTo>
                <a:lnTo>
                  <a:pt x="22383" y="81963"/>
                </a:lnTo>
                <a:lnTo>
                  <a:pt x="12054" y="90363"/>
                </a:lnTo>
                <a:lnTo>
                  <a:pt x="5087" y="99203"/>
                </a:lnTo>
                <a:lnTo>
                  <a:pt x="1695" y="104515"/>
                </a:lnTo>
                <a:lnTo>
                  <a:pt x="0" y="110800"/>
                </a:lnTo>
                <a:lnTo>
                  <a:pt x="0" y="118060"/>
                </a:lnTo>
                <a:lnTo>
                  <a:pt x="204" y="122821"/>
                </a:lnTo>
                <a:lnTo>
                  <a:pt x="3316" y="135569"/>
                </a:lnTo>
                <a:lnTo>
                  <a:pt x="10174" y="145858"/>
                </a:lnTo>
                <a:lnTo>
                  <a:pt x="22304" y="154152"/>
                </a:lnTo>
                <a:lnTo>
                  <a:pt x="35368" y="156431"/>
                </a:lnTo>
                <a:lnTo>
                  <a:pt x="41909" y="156431"/>
                </a:lnTo>
                <a:lnTo>
                  <a:pt x="48208" y="155091"/>
                </a:lnTo>
                <a:lnTo>
                  <a:pt x="54022" y="152362"/>
                </a:lnTo>
                <a:lnTo>
                  <a:pt x="58547" y="149679"/>
                </a:lnTo>
                <a:lnTo>
                  <a:pt x="68337" y="142727"/>
                </a:lnTo>
                <a:lnTo>
                  <a:pt x="82608" y="131874"/>
                </a:lnTo>
                <a:lnTo>
                  <a:pt x="82608" y="140766"/>
                </a:lnTo>
                <a:lnTo>
                  <a:pt x="84303" y="147051"/>
                </a:lnTo>
                <a:lnTo>
                  <a:pt x="87453" y="150754"/>
                </a:lnTo>
                <a:lnTo>
                  <a:pt x="90602" y="154433"/>
                </a:lnTo>
                <a:lnTo>
                  <a:pt x="94720" y="156285"/>
                </a:lnTo>
                <a:lnTo>
                  <a:pt x="100050" y="156285"/>
                </a:lnTo>
                <a:lnTo>
                  <a:pt x="103374" y="156036"/>
                </a:lnTo>
                <a:lnTo>
                  <a:pt x="113487" y="152366"/>
                </a:lnTo>
                <a:lnTo>
                  <a:pt x="123939" y="144312"/>
                </a:lnTo>
                <a:lnTo>
                  <a:pt x="134692" y="131874"/>
                </a:lnTo>
                <a:lnTo>
                  <a:pt x="134692" y="122786"/>
                </a:lnTo>
                <a:lnTo>
                  <a:pt x="128151" y="129291"/>
                </a:lnTo>
                <a:lnTo>
                  <a:pt x="123790" y="133238"/>
                </a:lnTo>
                <a:lnTo>
                  <a:pt x="121610" y="134651"/>
                </a:lnTo>
                <a:lnTo>
                  <a:pt x="118703" y="135796"/>
                </a:lnTo>
                <a:lnTo>
                  <a:pt x="115312" y="135796"/>
                </a:lnTo>
                <a:lnTo>
                  <a:pt x="112647" y="134164"/>
                </a:lnTo>
                <a:lnTo>
                  <a:pt x="110709" y="130923"/>
                </a:lnTo>
                <a:lnTo>
                  <a:pt x="109982" y="127732"/>
                </a:lnTo>
                <a:lnTo>
                  <a:pt x="109427" y="118461"/>
                </a:lnTo>
                <a:lnTo>
                  <a:pt x="109255" y="101640"/>
                </a:lnTo>
                <a:lnTo>
                  <a:pt x="109215" y="46193"/>
                </a:lnTo>
                <a:lnTo>
                  <a:pt x="108348" y="31469"/>
                </a:lnTo>
                <a:lnTo>
                  <a:pt x="106348" y="22437"/>
                </a:lnTo>
                <a:lnTo>
                  <a:pt x="103441" y="15299"/>
                </a:lnTo>
                <a:lnTo>
                  <a:pt x="98596" y="10037"/>
                </a:lnTo>
                <a:lnTo>
                  <a:pt x="92298" y="6675"/>
                </a:lnTo>
                <a:lnTo>
                  <a:pt x="85993" y="3917"/>
                </a:lnTo>
                <a:lnTo>
                  <a:pt x="74007" y="978"/>
                </a:lnTo>
                <a:lnTo>
                  <a:pt x="59836" y="0"/>
                </a:lnTo>
                <a:lnTo>
                  <a:pt x="55827" y="75"/>
                </a:lnTo>
                <a:lnTo>
                  <a:pt x="41803" y="1750"/>
                </a:lnTo>
                <a:lnTo>
                  <a:pt x="29883" y="5630"/>
                </a:lnTo>
                <a:lnTo>
                  <a:pt x="20106" y="11718"/>
                </a:lnTo>
                <a:lnTo>
                  <a:pt x="16441" y="14935"/>
                </a:lnTo>
                <a:lnTo>
                  <a:pt x="8431" y="25744"/>
                </a:lnTo>
                <a:lnTo>
                  <a:pt x="5814" y="37396"/>
                </a:lnTo>
                <a:lnTo>
                  <a:pt x="5814" y="42293"/>
                </a:lnTo>
                <a:lnTo>
                  <a:pt x="7025" y="46142"/>
                </a:lnTo>
                <a:lnTo>
                  <a:pt x="9690" y="48944"/>
                </a:lnTo>
                <a:lnTo>
                  <a:pt x="12112" y="51770"/>
                </a:lnTo>
                <a:lnTo>
                  <a:pt x="15261" y="53183"/>
                </a:lnTo>
                <a:lnTo>
                  <a:pt x="23498" y="53183"/>
                </a:lnTo>
                <a:lnTo>
                  <a:pt x="26889" y="51818"/>
                </a:lnTo>
                <a:lnTo>
                  <a:pt x="29312" y="49114"/>
                </a:lnTo>
                <a:lnTo>
                  <a:pt x="31735" y="46410"/>
                </a:lnTo>
                <a:lnTo>
                  <a:pt x="33188" y="42561"/>
                </a:lnTo>
                <a:lnTo>
                  <a:pt x="33188" y="37566"/>
                </a:lnTo>
                <a:lnTo>
                  <a:pt x="32704" y="28138"/>
                </a:lnTo>
                <a:close/>
              </a:path>
              <a:path w="134692" h="156431">
                <a:moveTo>
                  <a:pt x="46054" y="69271"/>
                </a:moveTo>
                <a:lnTo>
                  <a:pt x="36082" y="74014"/>
                </a:lnTo>
                <a:lnTo>
                  <a:pt x="28101" y="78374"/>
                </a:lnTo>
                <a:lnTo>
                  <a:pt x="22383" y="81963"/>
                </a:lnTo>
                <a:lnTo>
                  <a:pt x="27374" y="104247"/>
                </a:lnTo>
                <a:lnTo>
                  <a:pt x="29070" y="98546"/>
                </a:lnTo>
                <a:lnTo>
                  <a:pt x="32704" y="93332"/>
                </a:lnTo>
                <a:lnTo>
                  <a:pt x="36337" y="88143"/>
                </a:lnTo>
                <a:lnTo>
                  <a:pt x="42636" y="83149"/>
                </a:lnTo>
                <a:lnTo>
                  <a:pt x="51115" y="78374"/>
                </a:lnTo>
                <a:lnTo>
                  <a:pt x="58016" y="64143"/>
                </a:lnTo>
                <a:lnTo>
                  <a:pt x="46054" y="6927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972990" y="4836235"/>
            <a:ext cx="125002" cy="157893"/>
          </a:xfrm>
          <a:custGeom>
            <a:avLst/>
            <a:gdLst/>
            <a:ahLst/>
            <a:cxnLst/>
            <a:rect l="l" t="t" r="r" b="b"/>
            <a:pathLst>
              <a:path w="125002" h="157893">
                <a:moveTo>
                  <a:pt x="0" y="79031"/>
                </a:moveTo>
                <a:lnTo>
                  <a:pt x="493" y="90357"/>
                </a:lnTo>
                <a:lnTo>
                  <a:pt x="2603" y="103888"/>
                </a:lnTo>
                <a:lnTo>
                  <a:pt x="6373" y="116106"/>
                </a:lnTo>
                <a:lnTo>
                  <a:pt x="11804" y="127011"/>
                </a:lnTo>
                <a:lnTo>
                  <a:pt x="18895" y="136600"/>
                </a:lnTo>
                <a:lnTo>
                  <a:pt x="27427" y="144887"/>
                </a:lnTo>
                <a:lnTo>
                  <a:pt x="38354" y="152114"/>
                </a:lnTo>
                <a:lnTo>
                  <a:pt x="50117" y="156448"/>
                </a:lnTo>
                <a:lnTo>
                  <a:pt x="62743" y="157893"/>
                </a:lnTo>
                <a:lnTo>
                  <a:pt x="66569" y="157764"/>
                </a:lnTo>
                <a:lnTo>
                  <a:pt x="78950" y="155440"/>
                </a:lnTo>
                <a:lnTo>
                  <a:pt x="90581" y="150203"/>
                </a:lnTo>
                <a:lnTo>
                  <a:pt x="101503" y="142057"/>
                </a:lnTo>
                <a:lnTo>
                  <a:pt x="109597" y="133151"/>
                </a:lnTo>
                <a:lnTo>
                  <a:pt x="116120" y="122703"/>
                </a:lnTo>
                <a:lnTo>
                  <a:pt x="121247" y="110574"/>
                </a:lnTo>
                <a:lnTo>
                  <a:pt x="125002" y="96767"/>
                </a:lnTo>
                <a:lnTo>
                  <a:pt x="120157" y="94477"/>
                </a:lnTo>
                <a:lnTo>
                  <a:pt x="116617" y="102209"/>
                </a:lnTo>
                <a:lnTo>
                  <a:pt x="109831" y="113827"/>
                </a:lnTo>
                <a:lnTo>
                  <a:pt x="102957" y="121641"/>
                </a:lnTo>
                <a:lnTo>
                  <a:pt x="98721" y="124911"/>
                </a:lnTo>
                <a:lnTo>
                  <a:pt x="87176" y="130626"/>
                </a:lnTo>
                <a:lnTo>
                  <a:pt x="74613" y="132531"/>
                </a:lnTo>
                <a:lnTo>
                  <a:pt x="71680" y="132440"/>
                </a:lnTo>
                <a:lnTo>
                  <a:pt x="59114" y="129616"/>
                </a:lnTo>
                <a:lnTo>
                  <a:pt x="48287" y="122843"/>
                </a:lnTo>
                <a:lnTo>
                  <a:pt x="39244" y="112116"/>
                </a:lnTo>
                <a:lnTo>
                  <a:pt x="34267" y="102880"/>
                </a:lnTo>
                <a:lnTo>
                  <a:pt x="29917" y="91121"/>
                </a:lnTo>
                <a:lnTo>
                  <a:pt x="27287" y="78510"/>
                </a:lnTo>
                <a:lnTo>
                  <a:pt x="26405" y="65047"/>
                </a:lnTo>
                <a:lnTo>
                  <a:pt x="26648" y="58109"/>
                </a:lnTo>
                <a:lnTo>
                  <a:pt x="28758" y="44683"/>
                </a:lnTo>
                <a:lnTo>
                  <a:pt x="33038" y="32953"/>
                </a:lnTo>
                <a:lnTo>
                  <a:pt x="39487" y="22925"/>
                </a:lnTo>
                <a:lnTo>
                  <a:pt x="52367" y="13269"/>
                </a:lnTo>
                <a:lnTo>
                  <a:pt x="65408" y="10890"/>
                </a:lnTo>
                <a:lnTo>
                  <a:pt x="72191" y="10890"/>
                </a:lnTo>
                <a:lnTo>
                  <a:pt x="77278" y="12522"/>
                </a:lnTo>
                <a:lnTo>
                  <a:pt x="81154" y="15786"/>
                </a:lnTo>
                <a:lnTo>
                  <a:pt x="84788" y="19148"/>
                </a:lnTo>
                <a:lnTo>
                  <a:pt x="86968" y="24021"/>
                </a:lnTo>
                <a:lnTo>
                  <a:pt x="87695" y="30404"/>
                </a:lnTo>
                <a:lnTo>
                  <a:pt x="88179" y="36811"/>
                </a:lnTo>
                <a:lnTo>
                  <a:pt x="89391" y="41148"/>
                </a:lnTo>
                <a:lnTo>
                  <a:pt x="91329" y="43413"/>
                </a:lnTo>
                <a:lnTo>
                  <a:pt x="94478" y="47531"/>
                </a:lnTo>
                <a:lnTo>
                  <a:pt x="99323" y="49601"/>
                </a:lnTo>
                <a:lnTo>
                  <a:pt x="110467" y="49601"/>
                </a:lnTo>
                <a:lnTo>
                  <a:pt x="114100" y="48335"/>
                </a:lnTo>
                <a:lnTo>
                  <a:pt x="116765" y="45777"/>
                </a:lnTo>
                <a:lnTo>
                  <a:pt x="119430" y="43243"/>
                </a:lnTo>
                <a:lnTo>
                  <a:pt x="120641" y="39905"/>
                </a:lnTo>
                <a:lnTo>
                  <a:pt x="120526" y="33505"/>
                </a:lnTo>
                <a:lnTo>
                  <a:pt x="116490" y="22383"/>
                </a:lnTo>
                <a:lnTo>
                  <a:pt x="106590" y="11620"/>
                </a:lnTo>
                <a:lnTo>
                  <a:pt x="96675" y="5277"/>
                </a:lnTo>
                <a:lnTo>
                  <a:pt x="84587" y="1319"/>
                </a:lnTo>
                <a:lnTo>
                  <a:pt x="70737" y="0"/>
                </a:lnTo>
                <a:lnTo>
                  <a:pt x="66809" y="102"/>
                </a:lnTo>
                <a:lnTo>
                  <a:pt x="53960" y="1993"/>
                </a:lnTo>
                <a:lnTo>
                  <a:pt x="42002" y="6268"/>
                </a:lnTo>
                <a:lnTo>
                  <a:pt x="30953" y="12921"/>
                </a:lnTo>
                <a:lnTo>
                  <a:pt x="20833" y="21950"/>
                </a:lnTo>
                <a:lnTo>
                  <a:pt x="14588" y="29507"/>
                </a:lnTo>
                <a:lnTo>
                  <a:pt x="8226" y="40164"/>
                </a:lnTo>
                <a:lnTo>
                  <a:pt x="3664" y="51970"/>
                </a:lnTo>
                <a:lnTo>
                  <a:pt x="918" y="64926"/>
                </a:lnTo>
                <a:lnTo>
                  <a:pt x="0" y="790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15192" y="4791676"/>
            <a:ext cx="89391" cy="200356"/>
          </a:xfrm>
          <a:custGeom>
            <a:avLst/>
            <a:gdLst/>
            <a:ahLst/>
            <a:cxnLst/>
            <a:rect l="l" t="t" r="r" b="b"/>
            <a:pathLst>
              <a:path w="89391" h="200356">
                <a:moveTo>
                  <a:pt x="24709" y="179185"/>
                </a:moveTo>
                <a:lnTo>
                  <a:pt x="26889" y="184326"/>
                </a:lnTo>
                <a:lnTo>
                  <a:pt x="29070" y="189466"/>
                </a:lnTo>
                <a:lnTo>
                  <a:pt x="32704" y="193438"/>
                </a:lnTo>
                <a:lnTo>
                  <a:pt x="37306" y="196190"/>
                </a:lnTo>
                <a:lnTo>
                  <a:pt x="42151" y="198968"/>
                </a:lnTo>
                <a:lnTo>
                  <a:pt x="46996" y="200356"/>
                </a:lnTo>
                <a:lnTo>
                  <a:pt x="59351" y="200356"/>
                </a:lnTo>
                <a:lnTo>
                  <a:pt x="66377" y="197652"/>
                </a:lnTo>
                <a:lnTo>
                  <a:pt x="73160" y="192293"/>
                </a:lnTo>
                <a:lnTo>
                  <a:pt x="75668" y="190202"/>
                </a:lnTo>
                <a:lnTo>
                  <a:pt x="83430" y="180780"/>
                </a:lnTo>
                <a:lnTo>
                  <a:pt x="89391" y="168320"/>
                </a:lnTo>
                <a:lnTo>
                  <a:pt x="83092" y="168320"/>
                </a:lnTo>
                <a:lnTo>
                  <a:pt x="81154" y="172656"/>
                </a:lnTo>
                <a:lnTo>
                  <a:pt x="78489" y="175921"/>
                </a:lnTo>
                <a:lnTo>
                  <a:pt x="75340" y="178138"/>
                </a:lnTo>
                <a:lnTo>
                  <a:pt x="71948" y="180379"/>
                </a:lnTo>
                <a:lnTo>
                  <a:pt x="68315" y="181476"/>
                </a:lnTo>
                <a:lnTo>
                  <a:pt x="60563" y="181476"/>
                </a:lnTo>
                <a:lnTo>
                  <a:pt x="56929" y="179795"/>
                </a:lnTo>
                <a:lnTo>
                  <a:pt x="54264" y="176433"/>
                </a:lnTo>
                <a:lnTo>
                  <a:pt x="51599" y="173071"/>
                </a:lnTo>
                <a:lnTo>
                  <a:pt x="50146" y="166566"/>
                </a:lnTo>
                <a:lnTo>
                  <a:pt x="50146" y="60345"/>
                </a:lnTo>
                <a:lnTo>
                  <a:pt x="84788" y="60345"/>
                </a:lnTo>
                <a:lnTo>
                  <a:pt x="84788" y="48944"/>
                </a:lnTo>
                <a:lnTo>
                  <a:pt x="50146" y="48944"/>
                </a:lnTo>
                <a:lnTo>
                  <a:pt x="50146" y="0"/>
                </a:lnTo>
                <a:lnTo>
                  <a:pt x="45058" y="0"/>
                </a:lnTo>
                <a:lnTo>
                  <a:pt x="40698" y="10963"/>
                </a:lnTo>
                <a:lnTo>
                  <a:pt x="37306" y="18491"/>
                </a:lnTo>
                <a:lnTo>
                  <a:pt x="34884" y="22608"/>
                </a:lnTo>
                <a:lnTo>
                  <a:pt x="26799" y="33845"/>
                </a:lnTo>
                <a:lnTo>
                  <a:pt x="18168" y="42853"/>
                </a:lnTo>
                <a:lnTo>
                  <a:pt x="12112" y="48554"/>
                </a:lnTo>
                <a:lnTo>
                  <a:pt x="6056" y="52574"/>
                </a:lnTo>
                <a:lnTo>
                  <a:pt x="0" y="54961"/>
                </a:lnTo>
                <a:lnTo>
                  <a:pt x="0" y="60345"/>
                </a:lnTo>
                <a:lnTo>
                  <a:pt x="23498" y="60345"/>
                </a:lnTo>
                <a:lnTo>
                  <a:pt x="23498" y="171243"/>
                </a:lnTo>
                <a:lnTo>
                  <a:pt x="24709" y="17918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217422" y="4758348"/>
            <a:ext cx="54506" cy="231224"/>
          </a:xfrm>
          <a:custGeom>
            <a:avLst/>
            <a:gdLst/>
            <a:ahLst/>
            <a:cxnLst/>
            <a:rect l="l" t="t" r="r" b="b"/>
            <a:pathLst>
              <a:path w="54506" h="231224">
                <a:moveTo>
                  <a:pt x="23498" y="24874"/>
                </a:moveTo>
                <a:lnTo>
                  <a:pt x="26647" y="28138"/>
                </a:lnTo>
                <a:lnTo>
                  <a:pt x="29797" y="31378"/>
                </a:lnTo>
                <a:lnTo>
                  <a:pt x="33673" y="33011"/>
                </a:lnTo>
                <a:lnTo>
                  <a:pt x="42878" y="33011"/>
                </a:lnTo>
                <a:lnTo>
                  <a:pt x="46754" y="31378"/>
                </a:lnTo>
                <a:lnTo>
                  <a:pt x="49903" y="28138"/>
                </a:lnTo>
                <a:lnTo>
                  <a:pt x="53053" y="24874"/>
                </a:lnTo>
                <a:lnTo>
                  <a:pt x="54506" y="20976"/>
                </a:lnTo>
                <a:lnTo>
                  <a:pt x="54506" y="11864"/>
                </a:lnTo>
                <a:lnTo>
                  <a:pt x="53053" y="7990"/>
                </a:lnTo>
                <a:lnTo>
                  <a:pt x="49903" y="4799"/>
                </a:lnTo>
                <a:lnTo>
                  <a:pt x="46754" y="1607"/>
                </a:lnTo>
                <a:lnTo>
                  <a:pt x="42878" y="0"/>
                </a:lnTo>
                <a:lnTo>
                  <a:pt x="33673" y="0"/>
                </a:lnTo>
                <a:lnTo>
                  <a:pt x="29797" y="1607"/>
                </a:lnTo>
                <a:lnTo>
                  <a:pt x="26647" y="4799"/>
                </a:lnTo>
                <a:lnTo>
                  <a:pt x="23256" y="7990"/>
                </a:lnTo>
                <a:lnTo>
                  <a:pt x="21802" y="11864"/>
                </a:lnTo>
                <a:lnTo>
                  <a:pt x="21802" y="20976"/>
                </a:lnTo>
                <a:lnTo>
                  <a:pt x="23498" y="24874"/>
                </a:lnTo>
                <a:close/>
              </a:path>
              <a:path w="54506" h="231224">
                <a:moveTo>
                  <a:pt x="44574" y="77886"/>
                </a:moveTo>
                <a:lnTo>
                  <a:pt x="0" y="96109"/>
                </a:lnTo>
                <a:lnTo>
                  <a:pt x="2180" y="101956"/>
                </a:lnTo>
                <a:lnTo>
                  <a:pt x="6540" y="100324"/>
                </a:lnTo>
                <a:lnTo>
                  <a:pt x="10174" y="99520"/>
                </a:lnTo>
                <a:lnTo>
                  <a:pt x="15988" y="99520"/>
                </a:lnTo>
                <a:lnTo>
                  <a:pt x="19864" y="101542"/>
                </a:lnTo>
                <a:lnTo>
                  <a:pt x="22529" y="105318"/>
                </a:lnTo>
                <a:lnTo>
                  <a:pt x="24003" y="112159"/>
                </a:lnTo>
                <a:lnTo>
                  <a:pt x="24714" y="123386"/>
                </a:lnTo>
                <a:lnTo>
                  <a:pt x="24951" y="140181"/>
                </a:lnTo>
                <a:lnTo>
                  <a:pt x="24951" y="206788"/>
                </a:lnTo>
                <a:lnTo>
                  <a:pt x="24225" y="213025"/>
                </a:lnTo>
                <a:lnTo>
                  <a:pt x="22771" y="216265"/>
                </a:lnTo>
                <a:lnTo>
                  <a:pt x="21318" y="219530"/>
                </a:lnTo>
                <a:lnTo>
                  <a:pt x="19137" y="221869"/>
                </a:lnTo>
                <a:lnTo>
                  <a:pt x="14292" y="224670"/>
                </a:lnTo>
                <a:lnTo>
                  <a:pt x="9447" y="225377"/>
                </a:lnTo>
                <a:lnTo>
                  <a:pt x="2180" y="225377"/>
                </a:lnTo>
                <a:lnTo>
                  <a:pt x="2180" y="231224"/>
                </a:lnTo>
                <a:lnTo>
                  <a:pt x="74129" y="231224"/>
                </a:lnTo>
                <a:lnTo>
                  <a:pt x="74129" y="225377"/>
                </a:lnTo>
                <a:lnTo>
                  <a:pt x="67103" y="225377"/>
                </a:lnTo>
                <a:lnTo>
                  <a:pt x="62258" y="224622"/>
                </a:lnTo>
                <a:lnTo>
                  <a:pt x="59594" y="223111"/>
                </a:lnTo>
                <a:lnTo>
                  <a:pt x="54991" y="219286"/>
                </a:lnTo>
                <a:lnTo>
                  <a:pt x="53779" y="216192"/>
                </a:lnTo>
                <a:lnTo>
                  <a:pt x="52326" y="213098"/>
                </a:lnTo>
                <a:lnTo>
                  <a:pt x="51599" y="206886"/>
                </a:lnTo>
                <a:lnTo>
                  <a:pt x="51599" y="77886"/>
                </a:lnTo>
                <a:lnTo>
                  <a:pt x="44574" y="778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303664" y="4840621"/>
            <a:ext cx="159886" cy="153507"/>
          </a:xfrm>
          <a:custGeom>
            <a:avLst/>
            <a:gdLst/>
            <a:ahLst/>
            <a:cxnLst/>
            <a:rect l="l" t="t" r="r" b="b"/>
            <a:pathLst>
              <a:path w="159886" h="153507">
                <a:moveTo>
                  <a:pt x="137841" y="25702"/>
                </a:moveTo>
                <a:lnTo>
                  <a:pt x="140990" y="18101"/>
                </a:lnTo>
                <a:lnTo>
                  <a:pt x="144382" y="12692"/>
                </a:lnTo>
                <a:lnTo>
                  <a:pt x="148258" y="9428"/>
                </a:lnTo>
                <a:lnTo>
                  <a:pt x="150196" y="7601"/>
                </a:lnTo>
                <a:lnTo>
                  <a:pt x="154072" y="6456"/>
                </a:lnTo>
                <a:lnTo>
                  <a:pt x="159886" y="6017"/>
                </a:lnTo>
                <a:lnTo>
                  <a:pt x="159886" y="0"/>
                </a:lnTo>
                <a:lnTo>
                  <a:pt x="111436" y="0"/>
                </a:lnTo>
                <a:lnTo>
                  <a:pt x="111436" y="6017"/>
                </a:lnTo>
                <a:lnTo>
                  <a:pt x="117007" y="6017"/>
                </a:lnTo>
                <a:lnTo>
                  <a:pt x="120883" y="6334"/>
                </a:lnTo>
                <a:lnTo>
                  <a:pt x="122579" y="6918"/>
                </a:lnTo>
                <a:lnTo>
                  <a:pt x="125971" y="8624"/>
                </a:lnTo>
                <a:lnTo>
                  <a:pt x="127909" y="11231"/>
                </a:lnTo>
                <a:lnTo>
                  <a:pt x="128393" y="13984"/>
                </a:lnTo>
                <a:lnTo>
                  <a:pt x="128393" y="17126"/>
                </a:lnTo>
                <a:lnTo>
                  <a:pt x="127182" y="21755"/>
                </a:lnTo>
                <a:lnTo>
                  <a:pt x="124759" y="27821"/>
                </a:lnTo>
                <a:lnTo>
                  <a:pt x="90117" y="113188"/>
                </a:lnTo>
                <a:lnTo>
                  <a:pt x="55718" y="30915"/>
                </a:lnTo>
                <a:lnTo>
                  <a:pt x="53295" y="25702"/>
                </a:lnTo>
                <a:lnTo>
                  <a:pt x="52326" y="21195"/>
                </a:lnTo>
                <a:lnTo>
                  <a:pt x="52326" y="13935"/>
                </a:lnTo>
                <a:lnTo>
                  <a:pt x="53295" y="11182"/>
                </a:lnTo>
                <a:lnTo>
                  <a:pt x="57898" y="7065"/>
                </a:lnTo>
                <a:lnTo>
                  <a:pt x="61047" y="6017"/>
                </a:lnTo>
                <a:lnTo>
                  <a:pt x="69768" y="6017"/>
                </a:lnTo>
                <a:lnTo>
                  <a:pt x="69768" y="0"/>
                </a:lnTo>
                <a:lnTo>
                  <a:pt x="0" y="0"/>
                </a:lnTo>
                <a:lnTo>
                  <a:pt x="0" y="6017"/>
                </a:lnTo>
                <a:lnTo>
                  <a:pt x="5329" y="6894"/>
                </a:lnTo>
                <a:lnTo>
                  <a:pt x="8963" y="7820"/>
                </a:lnTo>
                <a:lnTo>
                  <a:pt x="10901" y="8794"/>
                </a:lnTo>
                <a:lnTo>
                  <a:pt x="14292" y="10524"/>
                </a:lnTo>
                <a:lnTo>
                  <a:pt x="16957" y="12668"/>
                </a:lnTo>
                <a:lnTo>
                  <a:pt x="19137" y="15202"/>
                </a:lnTo>
                <a:lnTo>
                  <a:pt x="21318" y="17760"/>
                </a:lnTo>
                <a:lnTo>
                  <a:pt x="23498" y="21950"/>
                </a:lnTo>
                <a:lnTo>
                  <a:pt x="25920" y="27821"/>
                </a:lnTo>
                <a:lnTo>
                  <a:pt x="78731" y="153507"/>
                </a:lnTo>
                <a:lnTo>
                  <a:pt x="85515" y="153507"/>
                </a:lnTo>
                <a:lnTo>
                  <a:pt x="137841" y="2570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482931" y="4836065"/>
            <a:ext cx="125244" cy="158063"/>
          </a:xfrm>
          <a:custGeom>
            <a:avLst/>
            <a:gdLst/>
            <a:ahLst/>
            <a:cxnLst/>
            <a:rect l="l" t="t" r="r" b="b"/>
            <a:pathLst>
              <a:path w="125244" h="158063">
                <a:moveTo>
                  <a:pt x="70737" y="13301"/>
                </a:moveTo>
                <a:lnTo>
                  <a:pt x="76067" y="16761"/>
                </a:lnTo>
                <a:lnTo>
                  <a:pt x="81396" y="20220"/>
                </a:lnTo>
                <a:lnTo>
                  <a:pt x="85272" y="24995"/>
                </a:lnTo>
                <a:lnTo>
                  <a:pt x="87937" y="31062"/>
                </a:lnTo>
                <a:lnTo>
                  <a:pt x="89633" y="34984"/>
                </a:lnTo>
                <a:lnTo>
                  <a:pt x="90844" y="41684"/>
                </a:lnTo>
                <a:lnTo>
                  <a:pt x="91329" y="51234"/>
                </a:lnTo>
                <a:lnTo>
                  <a:pt x="22771" y="51234"/>
                </a:lnTo>
                <a:lnTo>
                  <a:pt x="23837" y="44128"/>
                </a:lnTo>
                <a:lnTo>
                  <a:pt x="19380" y="21390"/>
                </a:lnTo>
                <a:lnTo>
                  <a:pt x="12667" y="30104"/>
                </a:lnTo>
                <a:lnTo>
                  <a:pt x="7089" y="40755"/>
                </a:lnTo>
                <a:lnTo>
                  <a:pt x="3134" y="52789"/>
                </a:lnTo>
                <a:lnTo>
                  <a:pt x="779" y="66206"/>
                </a:lnTo>
                <a:lnTo>
                  <a:pt x="0" y="81005"/>
                </a:lnTo>
                <a:lnTo>
                  <a:pt x="386" y="90793"/>
                </a:lnTo>
                <a:lnTo>
                  <a:pt x="2411" y="104369"/>
                </a:lnTo>
                <a:lnTo>
                  <a:pt x="6170" y="116627"/>
                </a:lnTo>
                <a:lnTo>
                  <a:pt x="11665" y="127566"/>
                </a:lnTo>
                <a:lnTo>
                  <a:pt x="18895" y="137185"/>
                </a:lnTo>
                <a:lnTo>
                  <a:pt x="28403" y="145986"/>
                </a:lnTo>
                <a:lnTo>
                  <a:pt x="39441" y="152694"/>
                </a:lnTo>
                <a:lnTo>
                  <a:pt x="51461" y="156720"/>
                </a:lnTo>
                <a:lnTo>
                  <a:pt x="64439" y="158063"/>
                </a:lnTo>
                <a:lnTo>
                  <a:pt x="71673" y="157650"/>
                </a:lnTo>
                <a:lnTo>
                  <a:pt x="84246" y="154626"/>
                </a:lnTo>
                <a:lnTo>
                  <a:pt x="95470" y="148666"/>
                </a:lnTo>
                <a:lnTo>
                  <a:pt x="105379" y="139767"/>
                </a:lnTo>
                <a:lnTo>
                  <a:pt x="110177" y="133951"/>
                </a:lnTo>
                <a:lnTo>
                  <a:pt x="117207" y="123004"/>
                </a:lnTo>
                <a:lnTo>
                  <a:pt x="122218" y="111422"/>
                </a:lnTo>
                <a:lnTo>
                  <a:pt x="125244" y="99203"/>
                </a:lnTo>
                <a:lnTo>
                  <a:pt x="120157" y="95963"/>
                </a:lnTo>
                <a:lnTo>
                  <a:pt x="116668" y="104242"/>
                </a:lnTo>
                <a:lnTo>
                  <a:pt x="109925" y="115592"/>
                </a:lnTo>
                <a:lnTo>
                  <a:pt x="102230" y="123517"/>
                </a:lnTo>
                <a:lnTo>
                  <a:pt x="101178" y="124268"/>
                </a:lnTo>
                <a:lnTo>
                  <a:pt x="89809" y="129735"/>
                </a:lnTo>
                <a:lnTo>
                  <a:pt x="76793" y="131557"/>
                </a:lnTo>
                <a:lnTo>
                  <a:pt x="72385" y="131359"/>
                </a:lnTo>
                <a:lnTo>
                  <a:pt x="60201" y="128515"/>
                </a:lnTo>
                <a:lnTo>
                  <a:pt x="49006" y="122295"/>
                </a:lnTo>
                <a:lnTo>
                  <a:pt x="38760" y="112700"/>
                </a:lnTo>
                <a:lnTo>
                  <a:pt x="30603" y="100091"/>
                </a:lnTo>
                <a:lnTo>
                  <a:pt x="26252" y="88507"/>
                </a:lnTo>
                <a:lnTo>
                  <a:pt x="23641" y="75364"/>
                </a:lnTo>
                <a:lnTo>
                  <a:pt x="22771" y="60662"/>
                </a:lnTo>
                <a:lnTo>
                  <a:pt x="125244" y="60662"/>
                </a:lnTo>
                <a:lnTo>
                  <a:pt x="124676" y="50641"/>
                </a:lnTo>
                <a:lnTo>
                  <a:pt x="121875" y="37640"/>
                </a:lnTo>
                <a:lnTo>
                  <a:pt x="116735" y="26266"/>
                </a:lnTo>
                <a:lnTo>
                  <a:pt x="109255" y="16517"/>
                </a:lnTo>
                <a:lnTo>
                  <a:pt x="104699" y="12302"/>
                </a:lnTo>
                <a:lnTo>
                  <a:pt x="94009" y="5467"/>
                </a:lnTo>
                <a:lnTo>
                  <a:pt x="81858" y="1366"/>
                </a:lnTo>
                <a:lnTo>
                  <a:pt x="68315" y="0"/>
                </a:lnTo>
                <a:lnTo>
                  <a:pt x="65467" y="50"/>
                </a:lnTo>
                <a:lnTo>
                  <a:pt x="52274" y="1758"/>
                </a:lnTo>
                <a:lnTo>
                  <a:pt x="40208" y="5885"/>
                </a:lnTo>
                <a:lnTo>
                  <a:pt x="35126" y="22048"/>
                </a:lnTo>
                <a:lnTo>
                  <a:pt x="35758" y="21431"/>
                </a:lnTo>
                <a:lnTo>
                  <a:pt x="46843" y="14021"/>
                </a:lnTo>
                <a:lnTo>
                  <a:pt x="59109" y="11547"/>
                </a:lnTo>
                <a:lnTo>
                  <a:pt x="64923" y="11547"/>
                </a:lnTo>
                <a:lnTo>
                  <a:pt x="70737" y="13301"/>
                </a:lnTo>
                <a:close/>
              </a:path>
              <a:path w="125244" h="158063">
                <a:moveTo>
                  <a:pt x="29250" y="12429"/>
                </a:moveTo>
                <a:lnTo>
                  <a:pt x="19380" y="21390"/>
                </a:lnTo>
                <a:lnTo>
                  <a:pt x="23837" y="44128"/>
                </a:lnTo>
                <a:lnTo>
                  <a:pt x="28081" y="31769"/>
                </a:lnTo>
                <a:lnTo>
                  <a:pt x="35126" y="22048"/>
                </a:lnTo>
                <a:lnTo>
                  <a:pt x="40208" y="5885"/>
                </a:lnTo>
                <a:lnTo>
                  <a:pt x="29250" y="1242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716946" y="4836235"/>
            <a:ext cx="124759" cy="157893"/>
          </a:xfrm>
          <a:custGeom>
            <a:avLst/>
            <a:gdLst/>
            <a:ahLst/>
            <a:cxnLst/>
            <a:rect l="l" t="t" r="r" b="b"/>
            <a:pathLst>
              <a:path w="124759" h="157893">
                <a:moveTo>
                  <a:pt x="0" y="79031"/>
                </a:moveTo>
                <a:lnTo>
                  <a:pt x="470" y="90287"/>
                </a:lnTo>
                <a:lnTo>
                  <a:pt x="2517" y="103840"/>
                </a:lnTo>
                <a:lnTo>
                  <a:pt x="6212" y="116077"/>
                </a:lnTo>
                <a:lnTo>
                  <a:pt x="11582" y="126998"/>
                </a:lnTo>
                <a:lnTo>
                  <a:pt x="18653" y="136600"/>
                </a:lnTo>
                <a:lnTo>
                  <a:pt x="27185" y="144887"/>
                </a:lnTo>
                <a:lnTo>
                  <a:pt x="38112" y="152114"/>
                </a:lnTo>
                <a:lnTo>
                  <a:pt x="49875" y="156448"/>
                </a:lnTo>
                <a:lnTo>
                  <a:pt x="62501" y="157893"/>
                </a:lnTo>
                <a:lnTo>
                  <a:pt x="66327" y="157764"/>
                </a:lnTo>
                <a:lnTo>
                  <a:pt x="78708" y="155440"/>
                </a:lnTo>
                <a:lnTo>
                  <a:pt x="90339" y="150203"/>
                </a:lnTo>
                <a:lnTo>
                  <a:pt x="101261" y="142057"/>
                </a:lnTo>
                <a:lnTo>
                  <a:pt x="109354" y="133151"/>
                </a:lnTo>
                <a:lnTo>
                  <a:pt x="115878" y="122703"/>
                </a:lnTo>
                <a:lnTo>
                  <a:pt x="121005" y="110574"/>
                </a:lnTo>
                <a:lnTo>
                  <a:pt x="124759" y="96767"/>
                </a:lnTo>
                <a:lnTo>
                  <a:pt x="119914" y="94477"/>
                </a:lnTo>
                <a:lnTo>
                  <a:pt x="116374" y="102209"/>
                </a:lnTo>
                <a:lnTo>
                  <a:pt x="109589" y="113827"/>
                </a:lnTo>
                <a:lnTo>
                  <a:pt x="102714" y="121641"/>
                </a:lnTo>
                <a:lnTo>
                  <a:pt x="98479" y="124911"/>
                </a:lnTo>
                <a:lnTo>
                  <a:pt x="86933" y="130626"/>
                </a:lnTo>
                <a:lnTo>
                  <a:pt x="74371" y="132531"/>
                </a:lnTo>
                <a:lnTo>
                  <a:pt x="71438" y="132440"/>
                </a:lnTo>
                <a:lnTo>
                  <a:pt x="58871" y="129616"/>
                </a:lnTo>
                <a:lnTo>
                  <a:pt x="48045" y="122843"/>
                </a:lnTo>
                <a:lnTo>
                  <a:pt x="39002" y="112116"/>
                </a:lnTo>
                <a:lnTo>
                  <a:pt x="34025" y="102880"/>
                </a:lnTo>
                <a:lnTo>
                  <a:pt x="29674" y="91121"/>
                </a:lnTo>
                <a:lnTo>
                  <a:pt x="27045" y="78510"/>
                </a:lnTo>
                <a:lnTo>
                  <a:pt x="26163" y="65047"/>
                </a:lnTo>
                <a:lnTo>
                  <a:pt x="26405" y="58109"/>
                </a:lnTo>
                <a:lnTo>
                  <a:pt x="28516" y="44683"/>
                </a:lnTo>
                <a:lnTo>
                  <a:pt x="32796" y="32953"/>
                </a:lnTo>
                <a:lnTo>
                  <a:pt x="39244" y="22925"/>
                </a:lnTo>
                <a:lnTo>
                  <a:pt x="52124" y="13269"/>
                </a:lnTo>
                <a:lnTo>
                  <a:pt x="65165" y="10890"/>
                </a:lnTo>
                <a:lnTo>
                  <a:pt x="71948" y="10890"/>
                </a:lnTo>
                <a:lnTo>
                  <a:pt x="77036" y="12522"/>
                </a:lnTo>
                <a:lnTo>
                  <a:pt x="80912" y="15786"/>
                </a:lnTo>
                <a:lnTo>
                  <a:pt x="84546" y="19148"/>
                </a:lnTo>
                <a:lnTo>
                  <a:pt x="86726" y="24021"/>
                </a:lnTo>
                <a:lnTo>
                  <a:pt x="87453" y="30404"/>
                </a:lnTo>
                <a:lnTo>
                  <a:pt x="87937" y="36811"/>
                </a:lnTo>
                <a:lnTo>
                  <a:pt x="89148" y="41148"/>
                </a:lnTo>
                <a:lnTo>
                  <a:pt x="91086" y="43413"/>
                </a:lnTo>
                <a:lnTo>
                  <a:pt x="94236" y="47531"/>
                </a:lnTo>
                <a:lnTo>
                  <a:pt x="99081" y="49601"/>
                </a:lnTo>
                <a:lnTo>
                  <a:pt x="110224" y="49601"/>
                </a:lnTo>
                <a:lnTo>
                  <a:pt x="113858" y="48335"/>
                </a:lnTo>
                <a:lnTo>
                  <a:pt x="116523" y="45777"/>
                </a:lnTo>
                <a:lnTo>
                  <a:pt x="119188" y="43243"/>
                </a:lnTo>
                <a:lnTo>
                  <a:pt x="120399" y="39905"/>
                </a:lnTo>
                <a:lnTo>
                  <a:pt x="120283" y="33505"/>
                </a:lnTo>
                <a:lnTo>
                  <a:pt x="116247" y="22383"/>
                </a:lnTo>
                <a:lnTo>
                  <a:pt x="106348" y="11620"/>
                </a:lnTo>
                <a:lnTo>
                  <a:pt x="96433" y="5277"/>
                </a:lnTo>
                <a:lnTo>
                  <a:pt x="84345" y="1319"/>
                </a:lnTo>
                <a:lnTo>
                  <a:pt x="70495" y="0"/>
                </a:lnTo>
                <a:lnTo>
                  <a:pt x="66567" y="102"/>
                </a:lnTo>
                <a:lnTo>
                  <a:pt x="53717" y="1993"/>
                </a:lnTo>
                <a:lnTo>
                  <a:pt x="41759" y="6268"/>
                </a:lnTo>
                <a:lnTo>
                  <a:pt x="30711" y="12921"/>
                </a:lnTo>
                <a:lnTo>
                  <a:pt x="20591" y="21950"/>
                </a:lnTo>
                <a:lnTo>
                  <a:pt x="14403" y="29452"/>
                </a:lnTo>
                <a:lnTo>
                  <a:pt x="8081" y="40118"/>
                </a:lnTo>
                <a:lnTo>
                  <a:pt x="3583" y="51937"/>
                </a:lnTo>
                <a:lnTo>
                  <a:pt x="893" y="64908"/>
                </a:lnTo>
                <a:lnTo>
                  <a:pt x="0" y="790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853334" y="4962069"/>
            <a:ext cx="123645" cy="157893"/>
          </a:xfrm>
          <a:custGeom>
            <a:avLst/>
            <a:gdLst/>
            <a:ahLst/>
            <a:cxnLst/>
            <a:rect l="l" t="t" r="r" b="b"/>
            <a:pathLst>
              <a:path w="123645" h="157893">
                <a:moveTo>
                  <a:pt x="55475" y="4846"/>
                </a:moveTo>
                <a:lnTo>
                  <a:pt x="57898" y="23776"/>
                </a:lnTo>
                <a:lnTo>
                  <a:pt x="62743" y="27016"/>
                </a:lnTo>
                <a:lnTo>
                  <a:pt x="67103" y="28648"/>
                </a:lnTo>
                <a:lnTo>
                  <a:pt x="72917" y="30938"/>
                </a:lnTo>
                <a:lnTo>
                  <a:pt x="79943" y="32059"/>
                </a:lnTo>
                <a:lnTo>
                  <a:pt x="87937" y="32059"/>
                </a:lnTo>
                <a:lnTo>
                  <a:pt x="100412" y="30891"/>
                </a:lnTo>
                <a:lnTo>
                  <a:pt x="112614" y="27067"/>
                </a:lnTo>
                <a:lnTo>
                  <a:pt x="123645" y="20579"/>
                </a:lnTo>
                <a:lnTo>
                  <a:pt x="119575" y="0"/>
                </a:lnTo>
                <a:lnTo>
                  <a:pt x="113616" y="9621"/>
                </a:lnTo>
                <a:lnTo>
                  <a:pt x="110948" y="12628"/>
                </a:lnTo>
                <a:lnTo>
                  <a:pt x="100309" y="19890"/>
                </a:lnTo>
                <a:lnTo>
                  <a:pt x="87453" y="22314"/>
                </a:lnTo>
                <a:lnTo>
                  <a:pt x="78489" y="22314"/>
                </a:lnTo>
                <a:lnTo>
                  <a:pt x="70979" y="19926"/>
                </a:lnTo>
                <a:lnTo>
                  <a:pt x="65165" y="15151"/>
                </a:lnTo>
                <a:lnTo>
                  <a:pt x="59351" y="10376"/>
                </a:lnTo>
                <a:lnTo>
                  <a:pt x="55475" y="4846"/>
                </a:lnTo>
                <a:close/>
              </a:path>
              <a:path w="123645" h="157893">
                <a:moveTo>
                  <a:pt x="46512" y="-125176"/>
                </a:moveTo>
                <a:lnTo>
                  <a:pt x="726" y="-106636"/>
                </a:lnTo>
                <a:lnTo>
                  <a:pt x="2664" y="-101447"/>
                </a:lnTo>
                <a:lnTo>
                  <a:pt x="6783" y="-102957"/>
                </a:lnTo>
                <a:lnTo>
                  <a:pt x="9932" y="-103712"/>
                </a:lnTo>
                <a:lnTo>
                  <a:pt x="15988" y="-103712"/>
                </a:lnTo>
                <a:lnTo>
                  <a:pt x="20349" y="-101763"/>
                </a:lnTo>
                <a:lnTo>
                  <a:pt x="23498" y="-98499"/>
                </a:lnTo>
                <a:lnTo>
                  <a:pt x="24467" y="-95916"/>
                </a:lnTo>
                <a:lnTo>
                  <a:pt x="25194" y="-93309"/>
                </a:lnTo>
                <a:lnTo>
                  <a:pt x="25678" y="-87170"/>
                </a:lnTo>
                <a:lnTo>
                  <a:pt x="25678" y="74133"/>
                </a:lnTo>
                <a:lnTo>
                  <a:pt x="25194" y="80881"/>
                </a:lnTo>
                <a:lnTo>
                  <a:pt x="23982" y="83537"/>
                </a:lnTo>
                <a:lnTo>
                  <a:pt x="23013" y="86192"/>
                </a:lnTo>
                <a:lnTo>
                  <a:pt x="19380" y="89311"/>
                </a:lnTo>
                <a:lnTo>
                  <a:pt x="15019" y="91698"/>
                </a:lnTo>
                <a:lnTo>
                  <a:pt x="9932" y="92819"/>
                </a:lnTo>
                <a:lnTo>
                  <a:pt x="0" y="92721"/>
                </a:lnTo>
                <a:lnTo>
                  <a:pt x="0" y="98739"/>
                </a:lnTo>
                <a:lnTo>
                  <a:pt x="77520" y="98739"/>
                </a:lnTo>
                <a:lnTo>
                  <a:pt x="77520" y="92721"/>
                </a:lnTo>
                <a:lnTo>
                  <a:pt x="69526" y="92721"/>
                </a:lnTo>
                <a:lnTo>
                  <a:pt x="63954" y="91917"/>
                </a:lnTo>
                <a:lnTo>
                  <a:pt x="60805" y="90285"/>
                </a:lnTo>
                <a:lnTo>
                  <a:pt x="57898" y="88653"/>
                </a:lnTo>
                <a:lnTo>
                  <a:pt x="55718" y="86460"/>
                </a:lnTo>
                <a:lnTo>
                  <a:pt x="54506" y="83707"/>
                </a:lnTo>
                <a:lnTo>
                  <a:pt x="53295" y="80930"/>
                </a:lnTo>
                <a:lnTo>
                  <a:pt x="52568" y="74450"/>
                </a:lnTo>
                <a:lnTo>
                  <a:pt x="52568" y="18903"/>
                </a:lnTo>
                <a:lnTo>
                  <a:pt x="57898" y="23776"/>
                </a:lnTo>
                <a:lnTo>
                  <a:pt x="55475" y="4846"/>
                </a:lnTo>
                <a:lnTo>
                  <a:pt x="54022" y="-1439"/>
                </a:lnTo>
                <a:lnTo>
                  <a:pt x="53053" y="-5215"/>
                </a:lnTo>
                <a:lnTo>
                  <a:pt x="52568" y="-13133"/>
                </a:lnTo>
                <a:lnTo>
                  <a:pt x="52568" y="-80787"/>
                </a:lnTo>
                <a:lnTo>
                  <a:pt x="53162" y="-81431"/>
                </a:lnTo>
                <a:lnTo>
                  <a:pt x="64256" y="-92687"/>
                </a:lnTo>
                <a:lnTo>
                  <a:pt x="71706" y="-98352"/>
                </a:lnTo>
                <a:lnTo>
                  <a:pt x="76793" y="-100959"/>
                </a:lnTo>
                <a:lnTo>
                  <a:pt x="82123" y="-102250"/>
                </a:lnTo>
                <a:lnTo>
                  <a:pt x="89413" y="-102172"/>
                </a:lnTo>
                <a:lnTo>
                  <a:pt x="101400" y="-98556"/>
                </a:lnTo>
                <a:lnTo>
                  <a:pt x="111678" y="-89558"/>
                </a:lnTo>
                <a:lnTo>
                  <a:pt x="119357" y="-77004"/>
                </a:lnTo>
                <a:lnTo>
                  <a:pt x="123423" y="-65390"/>
                </a:lnTo>
                <a:lnTo>
                  <a:pt x="125876" y="-52065"/>
                </a:lnTo>
                <a:lnTo>
                  <a:pt x="126697" y="-37032"/>
                </a:lnTo>
                <a:lnTo>
                  <a:pt x="126100" y="-24796"/>
                </a:lnTo>
                <a:lnTo>
                  <a:pt x="123736" y="-11471"/>
                </a:lnTo>
                <a:lnTo>
                  <a:pt x="119575" y="0"/>
                </a:lnTo>
                <a:lnTo>
                  <a:pt x="123645" y="20579"/>
                </a:lnTo>
                <a:lnTo>
                  <a:pt x="133480" y="11424"/>
                </a:lnTo>
                <a:lnTo>
                  <a:pt x="142957" y="-1841"/>
                </a:lnTo>
                <a:lnTo>
                  <a:pt x="148426" y="-13045"/>
                </a:lnTo>
                <a:lnTo>
                  <a:pt x="152357" y="-25194"/>
                </a:lnTo>
                <a:lnTo>
                  <a:pt x="154730" y="-38290"/>
                </a:lnTo>
                <a:lnTo>
                  <a:pt x="155525" y="-52332"/>
                </a:lnTo>
                <a:lnTo>
                  <a:pt x="155170" y="-61554"/>
                </a:lnTo>
                <a:lnTo>
                  <a:pt x="153192" y="-75048"/>
                </a:lnTo>
                <a:lnTo>
                  <a:pt x="149504" y="-87333"/>
                </a:lnTo>
                <a:lnTo>
                  <a:pt x="144135" y="-98408"/>
                </a:lnTo>
                <a:lnTo>
                  <a:pt x="137114" y="-108268"/>
                </a:lnTo>
                <a:lnTo>
                  <a:pt x="124716" y="-119101"/>
                </a:lnTo>
                <a:lnTo>
                  <a:pt x="113080" y="-124151"/>
                </a:lnTo>
                <a:lnTo>
                  <a:pt x="100050" y="-125833"/>
                </a:lnTo>
                <a:lnTo>
                  <a:pt x="99735" y="-125832"/>
                </a:lnTo>
                <a:lnTo>
                  <a:pt x="87306" y="-123812"/>
                </a:lnTo>
                <a:lnTo>
                  <a:pt x="75582" y="-117940"/>
                </a:lnTo>
                <a:lnTo>
                  <a:pt x="68830" y="-112316"/>
                </a:lnTo>
                <a:lnTo>
                  <a:pt x="60726" y="-102823"/>
                </a:lnTo>
                <a:lnTo>
                  <a:pt x="52568" y="-90386"/>
                </a:lnTo>
                <a:lnTo>
                  <a:pt x="52568" y="-125176"/>
                </a:lnTo>
                <a:lnTo>
                  <a:pt x="46512" y="-12517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035024" y="4839208"/>
            <a:ext cx="51347" cy="149101"/>
          </a:xfrm>
          <a:custGeom>
            <a:avLst/>
            <a:gdLst/>
            <a:ahLst/>
            <a:cxnLst/>
            <a:rect l="l" t="t" r="r" b="b"/>
            <a:pathLst>
              <a:path w="51347" h="149101">
                <a:moveTo>
                  <a:pt x="39821" y="5273"/>
                </a:moveTo>
                <a:lnTo>
                  <a:pt x="29407" y="13094"/>
                </a:lnTo>
                <a:lnTo>
                  <a:pt x="29558" y="68241"/>
                </a:lnTo>
                <a:lnTo>
                  <a:pt x="30589" y="53291"/>
                </a:lnTo>
                <a:lnTo>
                  <a:pt x="33425" y="40232"/>
                </a:lnTo>
                <a:lnTo>
                  <a:pt x="38020" y="29069"/>
                </a:lnTo>
                <a:lnTo>
                  <a:pt x="44332" y="19806"/>
                </a:lnTo>
                <a:lnTo>
                  <a:pt x="51347" y="0"/>
                </a:lnTo>
                <a:lnTo>
                  <a:pt x="39821" y="5273"/>
                </a:lnTo>
                <a:close/>
              </a:path>
              <a:path w="51347" h="149101">
                <a:moveTo>
                  <a:pt x="123306" y="-80859"/>
                </a:moveTo>
                <a:lnTo>
                  <a:pt x="79216" y="-62636"/>
                </a:lnTo>
                <a:lnTo>
                  <a:pt x="81396" y="-56959"/>
                </a:lnTo>
                <a:lnTo>
                  <a:pt x="85999" y="-58689"/>
                </a:lnTo>
                <a:lnTo>
                  <a:pt x="89633" y="-59566"/>
                </a:lnTo>
                <a:lnTo>
                  <a:pt x="95205" y="-59566"/>
                </a:lnTo>
                <a:lnTo>
                  <a:pt x="97385" y="-58859"/>
                </a:lnTo>
                <a:lnTo>
                  <a:pt x="100776" y="-56033"/>
                </a:lnTo>
                <a:lnTo>
                  <a:pt x="101988" y="-53378"/>
                </a:lnTo>
                <a:lnTo>
                  <a:pt x="102714" y="-49480"/>
                </a:lnTo>
                <a:lnTo>
                  <a:pt x="103194" y="-46524"/>
                </a:lnTo>
                <a:lnTo>
                  <a:pt x="103775" y="-35526"/>
                </a:lnTo>
                <a:lnTo>
                  <a:pt x="103926" y="-18101"/>
                </a:lnTo>
                <a:lnTo>
                  <a:pt x="103926" y="9379"/>
                </a:lnTo>
                <a:lnTo>
                  <a:pt x="96715" y="3625"/>
                </a:lnTo>
                <a:lnTo>
                  <a:pt x="85156" y="-1448"/>
                </a:lnTo>
                <a:lnTo>
                  <a:pt x="71706" y="-3143"/>
                </a:lnTo>
                <a:lnTo>
                  <a:pt x="63987" y="-2727"/>
                </a:lnTo>
                <a:lnTo>
                  <a:pt x="51347" y="0"/>
                </a:lnTo>
                <a:lnTo>
                  <a:pt x="44332" y="19806"/>
                </a:lnTo>
                <a:lnTo>
                  <a:pt x="46820" y="17157"/>
                </a:lnTo>
                <a:lnTo>
                  <a:pt x="57717" y="9496"/>
                </a:lnTo>
                <a:lnTo>
                  <a:pt x="69768" y="6943"/>
                </a:lnTo>
                <a:lnTo>
                  <a:pt x="74855" y="6943"/>
                </a:lnTo>
                <a:lnTo>
                  <a:pt x="79943" y="8502"/>
                </a:lnTo>
                <a:lnTo>
                  <a:pt x="85272" y="11596"/>
                </a:lnTo>
                <a:lnTo>
                  <a:pt x="90602" y="14665"/>
                </a:lnTo>
                <a:lnTo>
                  <a:pt x="94962" y="19246"/>
                </a:lnTo>
                <a:lnTo>
                  <a:pt x="98112" y="25336"/>
                </a:lnTo>
                <a:lnTo>
                  <a:pt x="101503" y="31402"/>
                </a:lnTo>
                <a:lnTo>
                  <a:pt x="103441" y="38127"/>
                </a:lnTo>
                <a:lnTo>
                  <a:pt x="103926" y="45484"/>
                </a:lnTo>
                <a:lnTo>
                  <a:pt x="103926" y="122250"/>
                </a:lnTo>
                <a:lnTo>
                  <a:pt x="98314" y="127706"/>
                </a:lnTo>
                <a:lnTo>
                  <a:pt x="87085" y="134707"/>
                </a:lnTo>
                <a:lnTo>
                  <a:pt x="75582" y="137038"/>
                </a:lnTo>
                <a:lnTo>
                  <a:pt x="65424" y="135478"/>
                </a:lnTo>
                <a:lnTo>
                  <a:pt x="54220" y="129671"/>
                </a:lnTo>
                <a:lnTo>
                  <a:pt x="43847" y="119570"/>
                </a:lnTo>
                <a:lnTo>
                  <a:pt x="37168" y="108924"/>
                </a:lnTo>
                <a:lnTo>
                  <a:pt x="32952" y="97505"/>
                </a:lnTo>
                <a:lnTo>
                  <a:pt x="30407" y="84278"/>
                </a:lnTo>
                <a:lnTo>
                  <a:pt x="29554" y="69237"/>
                </a:lnTo>
                <a:lnTo>
                  <a:pt x="29558" y="68241"/>
                </a:lnTo>
                <a:lnTo>
                  <a:pt x="29407" y="13094"/>
                </a:lnTo>
                <a:lnTo>
                  <a:pt x="20106" y="23460"/>
                </a:lnTo>
                <a:lnTo>
                  <a:pt x="13541" y="33215"/>
                </a:lnTo>
                <a:lnTo>
                  <a:pt x="7635" y="44740"/>
                </a:lnTo>
                <a:lnTo>
                  <a:pt x="3402" y="56725"/>
                </a:lnTo>
                <a:lnTo>
                  <a:pt x="852" y="69170"/>
                </a:lnTo>
                <a:lnTo>
                  <a:pt x="0" y="82076"/>
                </a:lnTo>
                <a:lnTo>
                  <a:pt x="130" y="87431"/>
                </a:lnTo>
                <a:lnTo>
                  <a:pt x="1787" y="101031"/>
                </a:lnTo>
                <a:lnTo>
                  <a:pt x="5345" y="113412"/>
                </a:lnTo>
                <a:lnTo>
                  <a:pt x="10806" y="124576"/>
                </a:lnTo>
                <a:lnTo>
                  <a:pt x="18168" y="134529"/>
                </a:lnTo>
                <a:lnTo>
                  <a:pt x="25288" y="141545"/>
                </a:lnTo>
                <a:lnTo>
                  <a:pt x="36141" y="148976"/>
                </a:lnTo>
                <a:lnTo>
                  <a:pt x="47889" y="153434"/>
                </a:lnTo>
                <a:lnTo>
                  <a:pt x="60563" y="154920"/>
                </a:lnTo>
                <a:lnTo>
                  <a:pt x="68557" y="154920"/>
                </a:lnTo>
                <a:lnTo>
                  <a:pt x="75824" y="153264"/>
                </a:lnTo>
                <a:lnTo>
                  <a:pt x="82850" y="149975"/>
                </a:lnTo>
                <a:lnTo>
                  <a:pt x="93804" y="143006"/>
                </a:lnTo>
                <a:lnTo>
                  <a:pt x="103926" y="133627"/>
                </a:lnTo>
                <a:lnTo>
                  <a:pt x="103926" y="154920"/>
                </a:lnTo>
                <a:lnTo>
                  <a:pt x="111436" y="154920"/>
                </a:lnTo>
                <a:lnTo>
                  <a:pt x="155525" y="136551"/>
                </a:lnTo>
                <a:lnTo>
                  <a:pt x="153587" y="130850"/>
                </a:lnTo>
                <a:lnTo>
                  <a:pt x="148742" y="132702"/>
                </a:lnTo>
                <a:lnTo>
                  <a:pt x="144866" y="133627"/>
                </a:lnTo>
                <a:lnTo>
                  <a:pt x="141959" y="133627"/>
                </a:lnTo>
                <a:lnTo>
                  <a:pt x="137599" y="132872"/>
                </a:lnTo>
                <a:lnTo>
                  <a:pt x="132754" y="127147"/>
                </a:lnTo>
                <a:lnTo>
                  <a:pt x="131370" y="120067"/>
                </a:lnTo>
                <a:lnTo>
                  <a:pt x="130788" y="108932"/>
                </a:lnTo>
                <a:lnTo>
                  <a:pt x="130573" y="91359"/>
                </a:lnTo>
                <a:lnTo>
                  <a:pt x="130573" y="-80859"/>
                </a:lnTo>
                <a:lnTo>
                  <a:pt x="123306" y="-808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90956" y="6545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276083" y="6171835"/>
            <a:ext cx="3721478" cy="0"/>
          </a:xfrm>
          <a:custGeom>
            <a:avLst/>
            <a:gdLst/>
            <a:ahLst/>
            <a:cxnLst/>
            <a:rect l="l" t="t" r="r" b="b"/>
            <a:pathLst>
              <a:path w="3721478">
                <a:moveTo>
                  <a:pt x="0" y="0"/>
                </a:moveTo>
                <a:lnTo>
                  <a:pt x="3721478" y="0"/>
                </a:lnTo>
              </a:path>
            </a:pathLst>
          </a:custGeom>
          <a:ln w="2465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964494" y="6107494"/>
            <a:ext cx="242252" cy="125759"/>
          </a:xfrm>
          <a:custGeom>
            <a:avLst/>
            <a:gdLst/>
            <a:ahLst/>
            <a:cxnLst/>
            <a:rect l="l" t="t" r="r" b="b"/>
            <a:pathLst>
              <a:path w="242252" h="125759">
                <a:moveTo>
                  <a:pt x="10416" y="123127"/>
                </a:moveTo>
                <a:lnTo>
                  <a:pt x="37791" y="116160"/>
                </a:lnTo>
                <a:lnTo>
                  <a:pt x="76551" y="106317"/>
                </a:lnTo>
                <a:lnTo>
                  <a:pt x="121126" y="95062"/>
                </a:lnTo>
                <a:lnTo>
                  <a:pt x="165458" y="83782"/>
                </a:lnTo>
                <a:lnTo>
                  <a:pt x="204218" y="73940"/>
                </a:lnTo>
                <a:lnTo>
                  <a:pt x="231835" y="66996"/>
                </a:lnTo>
                <a:lnTo>
                  <a:pt x="242252" y="64341"/>
                </a:lnTo>
                <a:lnTo>
                  <a:pt x="231835" y="61588"/>
                </a:lnTo>
                <a:lnTo>
                  <a:pt x="204218" y="54303"/>
                </a:lnTo>
                <a:lnTo>
                  <a:pt x="165458" y="43998"/>
                </a:lnTo>
                <a:lnTo>
                  <a:pt x="121126" y="32182"/>
                </a:lnTo>
                <a:lnTo>
                  <a:pt x="76551" y="20367"/>
                </a:lnTo>
                <a:lnTo>
                  <a:pt x="37791" y="10061"/>
                </a:lnTo>
                <a:lnTo>
                  <a:pt x="10416" y="2777"/>
                </a:lnTo>
                <a:lnTo>
                  <a:pt x="0" y="0"/>
                </a:lnTo>
                <a:lnTo>
                  <a:pt x="1211" y="1607"/>
                </a:lnTo>
                <a:lnTo>
                  <a:pt x="4602" y="6114"/>
                </a:lnTo>
                <a:lnTo>
                  <a:pt x="9447" y="12936"/>
                </a:lnTo>
                <a:lnTo>
                  <a:pt x="20591" y="31622"/>
                </a:lnTo>
                <a:lnTo>
                  <a:pt x="25436" y="42415"/>
                </a:lnTo>
                <a:lnTo>
                  <a:pt x="28828" y="53499"/>
                </a:lnTo>
                <a:lnTo>
                  <a:pt x="28828" y="74695"/>
                </a:lnTo>
                <a:lnTo>
                  <a:pt x="25436" y="85268"/>
                </a:lnTo>
                <a:lnTo>
                  <a:pt x="20591" y="95573"/>
                </a:lnTo>
                <a:lnTo>
                  <a:pt x="9447" y="113407"/>
                </a:lnTo>
                <a:lnTo>
                  <a:pt x="4602" y="119936"/>
                </a:lnTo>
                <a:lnTo>
                  <a:pt x="0" y="125759"/>
                </a:lnTo>
                <a:lnTo>
                  <a:pt x="10416" y="1231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964252" y="6106178"/>
            <a:ext cx="243705" cy="128560"/>
          </a:xfrm>
          <a:custGeom>
            <a:avLst/>
            <a:gdLst/>
            <a:ahLst/>
            <a:cxnLst/>
            <a:rect l="l" t="t" r="r" b="b"/>
            <a:pathLst>
              <a:path w="243705" h="128560">
                <a:moveTo>
                  <a:pt x="2664" y="125003"/>
                </a:moveTo>
                <a:lnTo>
                  <a:pt x="558" y="125894"/>
                </a:lnTo>
                <a:lnTo>
                  <a:pt x="2664" y="126587"/>
                </a:lnTo>
                <a:lnTo>
                  <a:pt x="4157" y="124657"/>
                </a:lnTo>
                <a:lnTo>
                  <a:pt x="2664" y="125003"/>
                </a:lnTo>
                <a:close/>
              </a:path>
              <a:path w="243705" h="128560">
                <a:moveTo>
                  <a:pt x="487" y="124756"/>
                </a:moveTo>
                <a:lnTo>
                  <a:pt x="484" y="124760"/>
                </a:lnTo>
              </a:path>
              <a:path w="243705" h="128560">
                <a:moveTo>
                  <a:pt x="27859" y="75986"/>
                </a:moveTo>
                <a:lnTo>
                  <a:pt x="29070" y="65924"/>
                </a:lnTo>
                <a:lnTo>
                  <a:pt x="29049" y="65738"/>
                </a:lnTo>
                <a:lnTo>
                  <a:pt x="27859" y="75986"/>
                </a:lnTo>
                <a:close/>
              </a:path>
              <a:path w="243705" h="128560">
                <a:moveTo>
                  <a:pt x="3876" y="120374"/>
                </a:moveTo>
                <a:lnTo>
                  <a:pt x="487" y="124756"/>
                </a:lnTo>
                <a:lnTo>
                  <a:pt x="538" y="125567"/>
                </a:lnTo>
                <a:lnTo>
                  <a:pt x="2664" y="124979"/>
                </a:lnTo>
                <a:lnTo>
                  <a:pt x="3876" y="120423"/>
                </a:lnTo>
                <a:close/>
              </a:path>
              <a:path w="243705" h="128560">
                <a:moveTo>
                  <a:pt x="726" y="0"/>
                </a:moveTo>
                <a:lnTo>
                  <a:pt x="561" y="2706"/>
                </a:lnTo>
                <a:lnTo>
                  <a:pt x="2664" y="2168"/>
                </a:lnTo>
                <a:lnTo>
                  <a:pt x="3391" y="755"/>
                </a:lnTo>
                <a:lnTo>
                  <a:pt x="726" y="0"/>
                </a:lnTo>
                <a:close/>
              </a:path>
              <a:path w="243705" h="128560">
                <a:moveTo>
                  <a:pt x="236195" y="65510"/>
                </a:moveTo>
                <a:lnTo>
                  <a:pt x="236713" y="65658"/>
                </a:lnTo>
                <a:lnTo>
                  <a:pt x="239345" y="65047"/>
                </a:lnTo>
                <a:lnTo>
                  <a:pt x="242252" y="64316"/>
                </a:lnTo>
                <a:lnTo>
                  <a:pt x="240071" y="63610"/>
                </a:lnTo>
                <a:lnTo>
                  <a:pt x="236922" y="62684"/>
                </a:lnTo>
                <a:lnTo>
                  <a:pt x="232562" y="61588"/>
                </a:lnTo>
                <a:lnTo>
                  <a:pt x="220449" y="58469"/>
                </a:lnTo>
                <a:lnTo>
                  <a:pt x="205187" y="54279"/>
                </a:lnTo>
                <a:lnTo>
                  <a:pt x="186776" y="49358"/>
                </a:lnTo>
                <a:lnTo>
                  <a:pt x="166185" y="44047"/>
                </a:lnTo>
                <a:lnTo>
                  <a:pt x="144382" y="38200"/>
                </a:lnTo>
                <a:lnTo>
                  <a:pt x="121610" y="32182"/>
                </a:lnTo>
                <a:lnTo>
                  <a:pt x="99081" y="26140"/>
                </a:lnTo>
                <a:lnTo>
                  <a:pt x="77278" y="20293"/>
                </a:lnTo>
                <a:lnTo>
                  <a:pt x="56687" y="14982"/>
                </a:lnTo>
                <a:lnTo>
                  <a:pt x="56929" y="15007"/>
                </a:lnTo>
                <a:lnTo>
                  <a:pt x="38518" y="10061"/>
                </a:lnTo>
                <a:lnTo>
                  <a:pt x="23013" y="5846"/>
                </a:lnTo>
                <a:lnTo>
                  <a:pt x="10901" y="2752"/>
                </a:lnTo>
                <a:lnTo>
                  <a:pt x="6540" y="1656"/>
                </a:lnTo>
                <a:lnTo>
                  <a:pt x="6783" y="1656"/>
                </a:lnTo>
                <a:lnTo>
                  <a:pt x="3391" y="755"/>
                </a:lnTo>
                <a:lnTo>
                  <a:pt x="2664" y="2168"/>
                </a:lnTo>
                <a:lnTo>
                  <a:pt x="561" y="2706"/>
                </a:lnTo>
                <a:lnTo>
                  <a:pt x="0" y="2850"/>
                </a:lnTo>
                <a:lnTo>
                  <a:pt x="544" y="2994"/>
                </a:lnTo>
                <a:lnTo>
                  <a:pt x="2664" y="3556"/>
                </a:lnTo>
                <a:lnTo>
                  <a:pt x="4054" y="3965"/>
                </a:lnTo>
                <a:lnTo>
                  <a:pt x="5814" y="4482"/>
                </a:lnTo>
                <a:lnTo>
                  <a:pt x="6056" y="4482"/>
                </a:lnTo>
                <a:lnTo>
                  <a:pt x="10416" y="5579"/>
                </a:lnTo>
                <a:lnTo>
                  <a:pt x="22287" y="8697"/>
                </a:lnTo>
                <a:lnTo>
                  <a:pt x="37791" y="12887"/>
                </a:lnTo>
                <a:lnTo>
                  <a:pt x="55960" y="17833"/>
                </a:lnTo>
                <a:lnTo>
                  <a:pt x="56202" y="17833"/>
                </a:lnTo>
                <a:lnTo>
                  <a:pt x="76551" y="23119"/>
                </a:lnTo>
                <a:lnTo>
                  <a:pt x="98354" y="28966"/>
                </a:lnTo>
                <a:lnTo>
                  <a:pt x="120883" y="35008"/>
                </a:lnTo>
                <a:lnTo>
                  <a:pt x="143655" y="41026"/>
                </a:lnTo>
                <a:lnTo>
                  <a:pt x="165458" y="46873"/>
                </a:lnTo>
                <a:lnTo>
                  <a:pt x="186049" y="52184"/>
                </a:lnTo>
                <a:lnTo>
                  <a:pt x="204218" y="57105"/>
                </a:lnTo>
                <a:lnTo>
                  <a:pt x="219722" y="61295"/>
                </a:lnTo>
                <a:lnTo>
                  <a:pt x="231835" y="64414"/>
                </a:lnTo>
                <a:lnTo>
                  <a:pt x="236195" y="65510"/>
                </a:lnTo>
                <a:close/>
              </a:path>
              <a:path w="243705" h="128560">
                <a:moveTo>
                  <a:pt x="236922" y="68629"/>
                </a:moveTo>
                <a:lnTo>
                  <a:pt x="240071" y="67898"/>
                </a:lnTo>
                <a:lnTo>
                  <a:pt x="242736" y="67167"/>
                </a:lnTo>
                <a:lnTo>
                  <a:pt x="243705" y="66972"/>
                </a:lnTo>
                <a:lnTo>
                  <a:pt x="239345" y="66412"/>
                </a:lnTo>
                <a:lnTo>
                  <a:pt x="236922" y="68629"/>
                </a:lnTo>
                <a:close/>
              </a:path>
              <a:path w="243705" h="128560">
                <a:moveTo>
                  <a:pt x="558" y="125894"/>
                </a:moveTo>
                <a:lnTo>
                  <a:pt x="726" y="128560"/>
                </a:lnTo>
                <a:lnTo>
                  <a:pt x="3391" y="127829"/>
                </a:lnTo>
                <a:lnTo>
                  <a:pt x="6540" y="127099"/>
                </a:lnTo>
                <a:lnTo>
                  <a:pt x="10901" y="126002"/>
                </a:lnTo>
                <a:lnTo>
                  <a:pt x="23013" y="122884"/>
                </a:lnTo>
                <a:lnTo>
                  <a:pt x="38518" y="119059"/>
                </a:lnTo>
                <a:lnTo>
                  <a:pt x="56687" y="114308"/>
                </a:lnTo>
                <a:lnTo>
                  <a:pt x="77278" y="109192"/>
                </a:lnTo>
                <a:lnTo>
                  <a:pt x="99081" y="103516"/>
                </a:lnTo>
                <a:lnTo>
                  <a:pt x="121610" y="97864"/>
                </a:lnTo>
                <a:lnTo>
                  <a:pt x="144382" y="92187"/>
                </a:lnTo>
                <a:lnTo>
                  <a:pt x="166185" y="86535"/>
                </a:lnTo>
                <a:lnTo>
                  <a:pt x="186776" y="81419"/>
                </a:lnTo>
                <a:lnTo>
                  <a:pt x="204945" y="76839"/>
                </a:lnTo>
                <a:lnTo>
                  <a:pt x="205187" y="76839"/>
                </a:lnTo>
                <a:lnTo>
                  <a:pt x="220449" y="72819"/>
                </a:lnTo>
                <a:lnTo>
                  <a:pt x="232562" y="69725"/>
                </a:lnTo>
                <a:lnTo>
                  <a:pt x="236922" y="68629"/>
                </a:lnTo>
                <a:lnTo>
                  <a:pt x="239345" y="66412"/>
                </a:lnTo>
                <a:lnTo>
                  <a:pt x="243649" y="66868"/>
                </a:lnTo>
                <a:lnTo>
                  <a:pt x="242736" y="64316"/>
                </a:lnTo>
                <a:lnTo>
                  <a:pt x="240071" y="63610"/>
                </a:lnTo>
                <a:lnTo>
                  <a:pt x="242252" y="64316"/>
                </a:lnTo>
                <a:lnTo>
                  <a:pt x="239345" y="65047"/>
                </a:lnTo>
                <a:lnTo>
                  <a:pt x="236713" y="65658"/>
                </a:lnTo>
                <a:lnTo>
                  <a:pt x="236195" y="65778"/>
                </a:lnTo>
                <a:lnTo>
                  <a:pt x="231835" y="66874"/>
                </a:lnTo>
                <a:lnTo>
                  <a:pt x="219722" y="69993"/>
                </a:lnTo>
                <a:lnTo>
                  <a:pt x="204460" y="74013"/>
                </a:lnTo>
                <a:lnTo>
                  <a:pt x="186049" y="78568"/>
                </a:lnTo>
                <a:lnTo>
                  <a:pt x="165458" y="83685"/>
                </a:lnTo>
                <a:lnTo>
                  <a:pt x="143655" y="89361"/>
                </a:lnTo>
                <a:lnTo>
                  <a:pt x="120883" y="95013"/>
                </a:lnTo>
                <a:lnTo>
                  <a:pt x="98354" y="100690"/>
                </a:lnTo>
                <a:lnTo>
                  <a:pt x="76551" y="106342"/>
                </a:lnTo>
                <a:lnTo>
                  <a:pt x="56202" y="111458"/>
                </a:lnTo>
                <a:lnTo>
                  <a:pt x="37791" y="116208"/>
                </a:lnTo>
                <a:lnTo>
                  <a:pt x="22287" y="120058"/>
                </a:lnTo>
                <a:lnTo>
                  <a:pt x="10416" y="123152"/>
                </a:lnTo>
                <a:lnTo>
                  <a:pt x="6056" y="124248"/>
                </a:lnTo>
                <a:lnTo>
                  <a:pt x="4157" y="124657"/>
                </a:lnTo>
                <a:lnTo>
                  <a:pt x="2664" y="126587"/>
                </a:lnTo>
                <a:lnTo>
                  <a:pt x="558" y="125894"/>
                </a:lnTo>
                <a:close/>
              </a:path>
              <a:path w="243705" h="128560">
                <a:moveTo>
                  <a:pt x="24467" y="86291"/>
                </a:moveTo>
                <a:lnTo>
                  <a:pt x="24467" y="86121"/>
                </a:lnTo>
                <a:lnTo>
                  <a:pt x="19622" y="96353"/>
                </a:lnTo>
                <a:lnTo>
                  <a:pt x="14050" y="105757"/>
                </a:lnTo>
                <a:lnTo>
                  <a:pt x="14292" y="105684"/>
                </a:lnTo>
                <a:lnTo>
                  <a:pt x="8721" y="113894"/>
                </a:lnTo>
                <a:lnTo>
                  <a:pt x="3876" y="120423"/>
                </a:lnTo>
                <a:lnTo>
                  <a:pt x="2664" y="124979"/>
                </a:lnTo>
                <a:lnTo>
                  <a:pt x="538" y="125567"/>
                </a:lnTo>
                <a:lnTo>
                  <a:pt x="0" y="125710"/>
                </a:lnTo>
                <a:lnTo>
                  <a:pt x="558" y="125894"/>
                </a:lnTo>
                <a:lnTo>
                  <a:pt x="2664" y="125003"/>
                </a:lnTo>
                <a:lnTo>
                  <a:pt x="4157" y="124657"/>
                </a:lnTo>
                <a:lnTo>
                  <a:pt x="6056" y="122202"/>
                </a:lnTo>
                <a:lnTo>
                  <a:pt x="6298" y="122177"/>
                </a:lnTo>
                <a:lnTo>
                  <a:pt x="11143" y="115599"/>
                </a:lnTo>
                <a:lnTo>
                  <a:pt x="16473" y="107292"/>
                </a:lnTo>
                <a:lnTo>
                  <a:pt x="16715" y="107219"/>
                </a:lnTo>
                <a:lnTo>
                  <a:pt x="22044" y="97717"/>
                </a:lnTo>
                <a:lnTo>
                  <a:pt x="27132" y="87388"/>
                </a:lnTo>
                <a:lnTo>
                  <a:pt x="27132" y="87217"/>
                </a:lnTo>
                <a:lnTo>
                  <a:pt x="30523" y="76619"/>
                </a:lnTo>
                <a:lnTo>
                  <a:pt x="29070" y="65559"/>
                </a:lnTo>
                <a:lnTo>
                  <a:pt x="27859" y="55132"/>
                </a:lnTo>
                <a:lnTo>
                  <a:pt x="29049" y="65738"/>
                </a:lnTo>
                <a:lnTo>
                  <a:pt x="29070" y="65924"/>
                </a:lnTo>
                <a:lnTo>
                  <a:pt x="27859" y="75986"/>
                </a:lnTo>
                <a:lnTo>
                  <a:pt x="27859" y="75694"/>
                </a:lnTo>
                <a:lnTo>
                  <a:pt x="24467" y="86291"/>
                </a:lnTo>
                <a:close/>
              </a:path>
              <a:path w="243705" h="128560">
                <a:moveTo>
                  <a:pt x="30523" y="54523"/>
                </a:moveTo>
                <a:lnTo>
                  <a:pt x="27132" y="43389"/>
                </a:lnTo>
                <a:lnTo>
                  <a:pt x="27132" y="43219"/>
                </a:lnTo>
                <a:lnTo>
                  <a:pt x="22044" y="32426"/>
                </a:lnTo>
                <a:lnTo>
                  <a:pt x="16715" y="22291"/>
                </a:lnTo>
                <a:lnTo>
                  <a:pt x="11143" y="13618"/>
                </a:lnTo>
                <a:lnTo>
                  <a:pt x="6298" y="6602"/>
                </a:lnTo>
                <a:lnTo>
                  <a:pt x="6056" y="6553"/>
                </a:lnTo>
                <a:lnTo>
                  <a:pt x="4054" y="3965"/>
                </a:lnTo>
                <a:lnTo>
                  <a:pt x="2664" y="3556"/>
                </a:lnTo>
                <a:lnTo>
                  <a:pt x="544" y="2994"/>
                </a:lnTo>
                <a:lnTo>
                  <a:pt x="484" y="3971"/>
                </a:lnTo>
                <a:lnTo>
                  <a:pt x="3876" y="8356"/>
                </a:lnTo>
                <a:lnTo>
                  <a:pt x="8721" y="15250"/>
                </a:lnTo>
                <a:lnTo>
                  <a:pt x="14050" y="23680"/>
                </a:lnTo>
                <a:lnTo>
                  <a:pt x="19622" y="33742"/>
                </a:lnTo>
                <a:lnTo>
                  <a:pt x="24467" y="44412"/>
                </a:lnTo>
                <a:lnTo>
                  <a:pt x="24467" y="44242"/>
                </a:lnTo>
                <a:lnTo>
                  <a:pt x="27859" y="55400"/>
                </a:lnTo>
                <a:lnTo>
                  <a:pt x="27859" y="55132"/>
                </a:lnTo>
                <a:lnTo>
                  <a:pt x="29070" y="65559"/>
                </a:lnTo>
                <a:lnTo>
                  <a:pt x="30523" y="76619"/>
                </a:lnTo>
                <a:lnTo>
                  <a:pt x="30523" y="76327"/>
                </a:lnTo>
                <a:lnTo>
                  <a:pt x="31977" y="65924"/>
                </a:lnTo>
                <a:lnTo>
                  <a:pt x="31977" y="65559"/>
                </a:lnTo>
                <a:lnTo>
                  <a:pt x="30523" y="54791"/>
                </a:lnTo>
                <a:lnTo>
                  <a:pt x="30523" y="545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15275" y="6017157"/>
            <a:ext cx="220691" cy="220504"/>
          </a:xfrm>
          <a:custGeom>
            <a:avLst/>
            <a:gdLst/>
            <a:ahLst/>
            <a:cxnLst/>
            <a:rect l="l" t="t" r="r" b="b"/>
            <a:pathLst>
              <a:path w="220691" h="220504">
                <a:moveTo>
                  <a:pt x="8236" y="6017"/>
                </a:moveTo>
                <a:lnTo>
                  <a:pt x="16473" y="6017"/>
                </a:lnTo>
                <a:lnTo>
                  <a:pt x="22771" y="8380"/>
                </a:lnTo>
                <a:lnTo>
                  <a:pt x="26889" y="13155"/>
                </a:lnTo>
                <a:lnTo>
                  <a:pt x="27200" y="13522"/>
                </a:lnTo>
                <a:lnTo>
                  <a:pt x="30447" y="22664"/>
                </a:lnTo>
                <a:lnTo>
                  <a:pt x="62501" y="17053"/>
                </a:lnTo>
                <a:lnTo>
                  <a:pt x="71263" y="15048"/>
                </a:lnTo>
                <a:lnTo>
                  <a:pt x="84062" y="13024"/>
                </a:lnTo>
                <a:lnTo>
                  <a:pt x="95689" y="12351"/>
                </a:lnTo>
                <a:lnTo>
                  <a:pt x="101509" y="12503"/>
                </a:lnTo>
                <a:lnTo>
                  <a:pt x="114981" y="14140"/>
                </a:lnTo>
                <a:lnTo>
                  <a:pt x="127473" y="17577"/>
                </a:lnTo>
                <a:lnTo>
                  <a:pt x="138993" y="22813"/>
                </a:lnTo>
                <a:lnTo>
                  <a:pt x="149553" y="29849"/>
                </a:lnTo>
                <a:lnTo>
                  <a:pt x="159159" y="38687"/>
                </a:lnTo>
                <a:lnTo>
                  <a:pt x="166691" y="47982"/>
                </a:lnTo>
                <a:lnTo>
                  <a:pt x="172875" y="58380"/>
                </a:lnTo>
                <a:lnTo>
                  <a:pt x="177685" y="69855"/>
                </a:lnTo>
                <a:lnTo>
                  <a:pt x="181121" y="82405"/>
                </a:lnTo>
                <a:lnTo>
                  <a:pt x="183182" y="96029"/>
                </a:lnTo>
                <a:lnTo>
                  <a:pt x="183869" y="110727"/>
                </a:lnTo>
                <a:lnTo>
                  <a:pt x="183201" y="125144"/>
                </a:lnTo>
                <a:lnTo>
                  <a:pt x="181152" y="138744"/>
                </a:lnTo>
                <a:lnTo>
                  <a:pt x="177724" y="151290"/>
                </a:lnTo>
                <a:lnTo>
                  <a:pt x="172916" y="162779"/>
                </a:lnTo>
                <a:lnTo>
                  <a:pt x="166728" y="173215"/>
                </a:lnTo>
                <a:lnTo>
                  <a:pt x="159159" y="182596"/>
                </a:lnTo>
                <a:lnTo>
                  <a:pt x="146032" y="194170"/>
                </a:lnTo>
                <a:lnTo>
                  <a:pt x="135088" y="200706"/>
                </a:lnTo>
                <a:lnTo>
                  <a:pt x="123245" y="205372"/>
                </a:lnTo>
                <a:lnTo>
                  <a:pt x="110513" y="208170"/>
                </a:lnTo>
                <a:lnTo>
                  <a:pt x="96900" y="209103"/>
                </a:lnTo>
                <a:lnTo>
                  <a:pt x="97869" y="220504"/>
                </a:lnTo>
                <a:lnTo>
                  <a:pt x="112989" y="219991"/>
                </a:lnTo>
                <a:lnTo>
                  <a:pt x="127517" y="218393"/>
                </a:lnTo>
                <a:lnTo>
                  <a:pt x="141015" y="215709"/>
                </a:lnTo>
                <a:lnTo>
                  <a:pt x="153485" y="211942"/>
                </a:lnTo>
                <a:lnTo>
                  <a:pt x="164926" y="207090"/>
                </a:lnTo>
                <a:lnTo>
                  <a:pt x="175338" y="201154"/>
                </a:lnTo>
                <a:lnTo>
                  <a:pt x="184721" y="194134"/>
                </a:lnTo>
                <a:lnTo>
                  <a:pt x="193075" y="186031"/>
                </a:lnTo>
                <a:lnTo>
                  <a:pt x="204026" y="171481"/>
                </a:lnTo>
                <a:lnTo>
                  <a:pt x="210025" y="160465"/>
                </a:lnTo>
                <a:lnTo>
                  <a:pt x="214692" y="148720"/>
                </a:lnTo>
                <a:lnTo>
                  <a:pt x="218025" y="136243"/>
                </a:lnTo>
                <a:lnTo>
                  <a:pt x="220025" y="123035"/>
                </a:lnTo>
                <a:lnTo>
                  <a:pt x="220691" y="109095"/>
                </a:lnTo>
                <a:lnTo>
                  <a:pt x="220159" y="96579"/>
                </a:lnTo>
                <a:lnTo>
                  <a:pt x="218357" y="83579"/>
                </a:lnTo>
                <a:lnTo>
                  <a:pt x="215269" y="71251"/>
                </a:lnTo>
                <a:lnTo>
                  <a:pt x="210883" y="59593"/>
                </a:lnTo>
                <a:lnTo>
                  <a:pt x="205187" y="48603"/>
                </a:lnTo>
                <a:lnTo>
                  <a:pt x="194338" y="33594"/>
                </a:lnTo>
                <a:lnTo>
                  <a:pt x="185240" y="24573"/>
                </a:lnTo>
                <a:lnTo>
                  <a:pt x="175123" y="17109"/>
                </a:lnTo>
                <a:lnTo>
                  <a:pt x="164004" y="11206"/>
                </a:lnTo>
                <a:lnTo>
                  <a:pt x="155091" y="7884"/>
                </a:lnTo>
                <a:lnTo>
                  <a:pt x="144521" y="5044"/>
                </a:lnTo>
                <a:lnTo>
                  <a:pt x="132642" y="2836"/>
                </a:lnTo>
                <a:lnTo>
                  <a:pt x="119454" y="1260"/>
                </a:lnTo>
                <a:lnTo>
                  <a:pt x="104956" y="314"/>
                </a:lnTo>
                <a:lnTo>
                  <a:pt x="89148" y="0"/>
                </a:lnTo>
                <a:lnTo>
                  <a:pt x="0" y="0"/>
                </a:lnTo>
                <a:lnTo>
                  <a:pt x="0" y="6017"/>
                </a:lnTo>
                <a:lnTo>
                  <a:pt x="8236" y="6017"/>
                </a:lnTo>
                <a:close/>
              </a:path>
              <a:path w="220691" h="220504">
                <a:moveTo>
                  <a:pt x="62501" y="204547"/>
                </a:moveTo>
                <a:lnTo>
                  <a:pt x="62501" y="17053"/>
                </a:lnTo>
                <a:lnTo>
                  <a:pt x="30447" y="22664"/>
                </a:lnTo>
                <a:lnTo>
                  <a:pt x="31492" y="39028"/>
                </a:lnTo>
                <a:lnTo>
                  <a:pt x="31492" y="193925"/>
                </a:lnTo>
                <a:lnTo>
                  <a:pt x="30281" y="201964"/>
                </a:lnTo>
                <a:lnTo>
                  <a:pt x="27859" y="205546"/>
                </a:lnTo>
                <a:lnTo>
                  <a:pt x="23982" y="211490"/>
                </a:lnTo>
                <a:lnTo>
                  <a:pt x="17442" y="214487"/>
                </a:lnTo>
                <a:lnTo>
                  <a:pt x="0" y="214487"/>
                </a:lnTo>
                <a:lnTo>
                  <a:pt x="0" y="220504"/>
                </a:lnTo>
                <a:lnTo>
                  <a:pt x="97869" y="220504"/>
                </a:lnTo>
                <a:lnTo>
                  <a:pt x="96900" y="209103"/>
                </a:lnTo>
                <a:lnTo>
                  <a:pt x="88986" y="208777"/>
                </a:lnTo>
                <a:lnTo>
                  <a:pt x="76593" y="207275"/>
                </a:lnTo>
                <a:lnTo>
                  <a:pt x="62501" y="20454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556316" y="6084300"/>
            <a:ext cx="110224" cy="153361"/>
          </a:xfrm>
          <a:custGeom>
            <a:avLst/>
            <a:gdLst/>
            <a:ahLst/>
            <a:cxnLst/>
            <a:rect l="l" t="t" r="r" b="b"/>
            <a:pathLst>
              <a:path w="110224" h="153361">
                <a:moveTo>
                  <a:pt x="44816" y="0"/>
                </a:moveTo>
                <a:lnTo>
                  <a:pt x="0" y="18223"/>
                </a:lnTo>
                <a:lnTo>
                  <a:pt x="1695" y="24070"/>
                </a:lnTo>
                <a:lnTo>
                  <a:pt x="5814" y="22437"/>
                </a:lnTo>
                <a:lnTo>
                  <a:pt x="9690" y="21633"/>
                </a:lnTo>
                <a:lnTo>
                  <a:pt x="15746" y="21633"/>
                </a:lnTo>
                <a:lnTo>
                  <a:pt x="19864" y="23899"/>
                </a:lnTo>
                <a:lnTo>
                  <a:pt x="23256" y="27846"/>
                </a:lnTo>
                <a:lnTo>
                  <a:pt x="23740" y="31159"/>
                </a:lnTo>
                <a:lnTo>
                  <a:pt x="24108" y="33625"/>
                </a:lnTo>
                <a:lnTo>
                  <a:pt x="24724" y="44334"/>
                </a:lnTo>
                <a:lnTo>
                  <a:pt x="24951" y="62124"/>
                </a:lnTo>
                <a:lnTo>
                  <a:pt x="24951" y="128536"/>
                </a:lnTo>
                <a:lnTo>
                  <a:pt x="24709" y="133774"/>
                </a:lnTo>
                <a:lnTo>
                  <a:pt x="23982" y="135625"/>
                </a:lnTo>
                <a:lnTo>
                  <a:pt x="23013" y="139426"/>
                </a:lnTo>
                <a:lnTo>
                  <a:pt x="21075" y="142179"/>
                </a:lnTo>
                <a:lnTo>
                  <a:pt x="18411" y="143909"/>
                </a:lnTo>
                <a:lnTo>
                  <a:pt x="14777" y="146296"/>
                </a:lnTo>
                <a:lnTo>
                  <a:pt x="9205" y="147490"/>
                </a:lnTo>
                <a:lnTo>
                  <a:pt x="1695" y="147490"/>
                </a:lnTo>
                <a:lnTo>
                  <a:pt x="1695" y="153361"/>
                </a:lnTo>
                <a:lnTo>
                  <a:pt x="77520" y="153361"/>
                </a:lnTo>
                <a:lnTo>
                  <a:pt x="77520" y="147490"/>
                </a:lnTo>
                <a:lnTo>
                  <a:pt x="70737" y="147490"/>
                </a:lnTo>
                <a:lnTo>
                  <a:pt x="65650" y="146515"/>
                </a:lnTo>
                <a:lnTo>
                  <a:pt x="62016" y="144566"/>
                </a:lnTo>
                <a:lnTo>
                  <a:pt x="58625" y="142617"/>
                </a:lnTo>
                <a:lnTo>
                  <a:pt x="55960" y="140181"/>
                </a:lnTo>
                <a:lnTo>
                  <a:pt x="54749" y="137258"/>
                </a:lnTo>
                <a:lnTo>
                  <a:pt x="52568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286" y="45807"/>
                </a:lnTo>
                <a:lnTo>
                  <a:pt x="59539" y="33544"/>
                </a:lnTo>
                <a:lnTo>
                  <a:pt x="66619" y="25215"/>
                </a:lnTo>
                <a:lnTo>
                  <a:pt x="70979" y="21950"/>
                </a:lnTo>
                <a:lnTo>
                  <a:pt x="75098" y="21950"/>
                </a:lnTo>
                <a:lnTo>
                  <a:pt x="78731" y="23826"/>
                </a:lnTo>
                <a:lnTo>
                  <a:pt x="83334" y="27578"/>
                </a:lnTo>
                <a:lnTo>
                  <a:pt x="87937" y="31305"/>
                </a:lnTo>
                <a:lnTo>
                  <a:pt x="92298" y="33181"/>
                </a:lnTo>
                <a:lnTo>
                  <a:pt x="99807" y="33181"/>
                </a:lnTo>
                <a:lnTo>
                  <a:pt x="103199" y="31719"/>
                </a:lnTo>
                <a:lnTo>
                  <a:pt x="106106" y="28796"/>
                </a:lnTo>
                <a:lnTo>
                  <a:pt x="108771" y="25872"/>
                </a:lnTo>
                <a:lnTo>
                  <a:pt x="110224" y="22291"/>
                </a:lnTo>
                <a:lnTo>
                  <a:pt x="110224" y="13277"/>
                </a:lnTo>
                <a:lnTo>
                  <a:pt x="108286" y="9087"/>
                </a:lnTo>
                <a:lnTo>
                  <a:pt x="104410" y="5457"/>
                </a:lnTo>
                <a:lnTo>
                  <a:pt x="100534" y="1827"/>
                </a:lnTo>
                <a:lnTo>
                  <a:pt x="95689" y="0"/>
                </a:lnTo>
                <a:lnTo>
                  <a:pt x="89633" y="0"/>
                </a:lnTo>
                <a:lnTo>
                  <a:pt x="80078" y="2066"/>
                </a:lnTo>
                <a:lnTo>
                  <a:pt x="70479" y="8341"/>
                </a:lnTo>
                <a:lnTo>
                  <a:pt x="60971" y="18820"/>
                </a:lnTo>
                <a:lnTo>
                  <a:pt x="51599" y="33498"/>
                </a:lnTo>
                <a:lnTo>
                  <a:pt x="51599" y="0"/>
                </a:lnTo>
                <a:lnTo>
                  <a:pt x="44816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668479" y="6088710"/>
            <a:ext cx="164731" cy="153483"/>
          </a:xfrm>
          <a:custGeom>
            <a:avLst/>
            <a:gdLst/>
            <a:ahLst/>
            <a:cxnLst/>
            <a:rect l="l" t="t" r="r" b="b"/>
            <a:pathLst>
              <a:path w="164731" h="153483">
                <a:moveTo>
                  <a:pt x="51841" y="0"/>
                </a:moveTo>
                <a:lnTo>
                  <a:pt x="0" y="0"/>
                </a:lnTo>
                <a:lnTo>
                  <a:pt x="0" y="5993"/>
                </a:lnTo>
                <a:lnTo>
                  <a:pt x="7752" y="5895"/>
                </a:lnTo>
                <a:lnTo>
                  <a:pt x="13081" y="6577"/>
                </a:lnTo>
                <a:lnTo>
                  <a:pt x="15988" y="8039"/>
                </a:lnTo>
                <a:lnTo>
                  <a:pt x="18895" y="9501"/>
                </a:lnTo>
                <a:lnTo>
                  <a:pt x="21075" y="11596"/>
                </a:lnTo>
                <a:lnTo>
                  <a:pt x="22771" y="14300"/>
                </a:lnTo>
                <a:lnTo>
                  <a:pt x="24225" y="17005"/>
                </a:lnTo>
                <a:lnTo>
                  <a:pt x="24951" y="21877"/>
                </a:lnTo>
                <a:lnTo>
                  <a:pt x="24951" y="95452"/>
                </a:lnTo>
                <a:lnTo>
                  <a:pt x="25121" y="103988"/>
                </a:lnTo>
                <a:lnTo>
                  <a:pt x="26294" y="117263"/>
                </a:lnTo>
                <a:lnTo>
                  <a:pt x="28585" y="127634"/>
                </a:lnTo>
                <a:lnTo>
                  <a:pt x="31008" y="135236"/>
                </a:lnTo>
                <a:lnTo>
                  <a:pt x="35126" y="141424"/>
                </a:lnTo>
                <a:lnTo>
                  <a:pt x="41182" y="146247"/>
                </a:lnTo>
                <a:lnTo>
                  <a:pt x="47239" y="151071"/>
                </a:lnTo>
                <a:lnTo>
                  <a:pt x="54506" y="153483"/>
                </a:lnTo>
                <a:lnTo>
                  <a:pt x="70253" y="153483"/>
                </a:lnTo>
                <a:lnTo>
                  <a:pt x="77278" y="151705"/>
                </a:lnTo>
                <a:lnTo>
                  <a:pt x="84061" y="148123"/>
                </a:lnTo>
                <a:lnTo>
                  <a:pt x="92101" y="142462"/>
                </a:lnTo>
                <a:lnTo>
                  <a:pt x="101620" y="133836"/>
                </a:lnTo>
                <a:lnTo>
                  <a:pt x="113131" y="121958"/>
                </a:lnTo>
                <a:lnTo>
                  <a:pt x="113131" y="153483"/>
                </a:lnTo>
                <a:lnTo>
                  <a:pt x="120399" y="153483"/>
                </a:lnTo>
                <a:lnTo>
                  <a:pt x="164731" y="135114"/>
                </a:lnTo>
                <a:lnTo>
                  <a:pt x="162308" y="129437"/>
                </a:lnTo>
                <a:lnTo>
                  <a:pt x="158190" y="131265"/>
                </a:lnTo>
                <a:lnTo>
                  <a:pt x="154314" y="132190"/>
                </a:lnTo>
                <a:lnTo>
                  <a:pt x="151165" y="132190"/>
                </a:lnTo>
                <a:lnTo>
                  <a:pt x="146562" y="131435"/>
                </a:lnTo>
                <a:lnTo>
                  <a:pt x="143171" y="128390"/>
                </a:lnTo>
                <a:lnTo>
                  <a:pt x="140990" y="121861"/>
                </a:lnTo>
                <a:lnTo>
                  <a:pt x="139997" y="107759"/>
                </a:lnTo>
                <a:lnTo>
                  <a:pt x="139779" y="90238"/>
                </a:lnTo>
                <a:lnTo>
                  <a:pt x="139779" y="0"/>
                </a:lnTo>
                <a:lnTo>
                  <a:pt x="89391" y="0"/>
                </a:lnTo>
                <a:lnTo>
                  <a:pt x="89391" y="5993"/>
                </a:lnTo>
                <a:lnTo>
                  <a:pt x="99081" y="6212"/>
                </a:lnTo>
                <a:lnTo>
                  <a:pt x="105379" y="7820"/>
                </a:lnTo>
                <a:lnTo>
                  <a:pt x="108528" y="10792"/>
                </a:lnTo>
                <a:lnTo>
                  <a:pt x="111678" y="13789"/>
                </a:lnTo>
                <a:lnTo>
                  <a:pt x="113131" y="19489"/>
                </a:lnTo>
                <a:lnTo>
                  <a:pt x="113131" y="112359"/>
                </a:lnTo>
                <a:lnTo>
                  <a:pt x="101191" y="123184"/>
                </a:lnTo>
                <a:lnTo>
                  <a:pt x="92055" y="129096"/>
                </a:lnTo>
                <a:lnTo>
                  <a:pt x="86241" y="132020"/>
                </a:lnTo>
                <a:lnTo>
                  <a:pt x="80912" y="133481"/>
                </a:lnTo>
                <a:lnTo>
                  <a:pt x="69526" y="133481"/>
                </a:lnTo>
                <a:lnTo>
                  <a:pt x="63712" y="131313"/>
                </a:lnTo>
                <a:lnTo>
                  <a:pt x="59109" y="126977"/>
                </a:lnTo>
                <a:lnTo>
                  <a:pt x="53309" y="115493"/>
                </a:lnTo>
                <a:lnTo>
                  <a:pt x="51841" y="99666"/>
                </a:lnTo>
                <a:lnTo>
                  <a:pt x="5184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47503" y="6084300"/>
            <a:ext cx="149711" cy="225226"/>
          </a:xfrm>
          <a:custGeom>
            <a:avLst/>
            <a:gdLst/>
            <a:ahLst/>
            <a:cxnLst/>
            <a:rect l="l" t="t" r="r" b="b"/>
            <a:pathLst>
              <a:path w="149711" h="225226">
                <a:moveTo>
                  <a:pt x="7267" y="176774"/>
                </a:moveTo>
                <a:lnTo>
                  <a:pt x="3633" y="182353"/>
                </a:lnTo>
                <a:lnTo>
                  <a:pt x="1695" y="186372"/>
                </a:lnTo>
                <a:lnTo>
                  <a:pt x="484" y="188955"/>
                </a:lnTo>
                <a:lnTo>
                  <a:pt x="0" y="191562"/>
                </a:lnTo>
                <a:lnTo>
                  <a:pt x="0" y="200015"/>
                </a:lnTo>
                <a:lnTo>
                  <a:pt x="4118" y="205668"/>
                </a:lnTo>
                <a:lnTo>
                  <a:pt x="12112" y="211076"/>
                </a:lnTo>
                <a:lnTo>
                  <a:pt x="15201" y="213010"/>
                </a:lnTo>
                <a:lnTo>
                  <a:pt x="26039" y="218355"/>
                </a:lnTo>
                <a:lnTo>
                  <a:pt x="37950" y="222173"/>
                </a:lnTo>
                <a:lnTo>
                  <a:pt x="26163" y="191732"/>
                </a:lnTo>
                <a:lnTo>
                  <a:pt x="23013" y="187176"/>
                </a:lnTo>
                <a:lnTo>
                  <a:pt x="23013" y="177967"/>
                </a:lnTo>
                <a:lnTo>
                  <a:pt x="24467" y="173558"/>
                </a:lnTo>
                <a:lnTo>
                  <a:pt x="26889" y="168807"/>
                </a:lnTo>
                <a:lnTo>
                  <a:pt x="29554" y="164032"/>
                </a:lnTo>
                <a:lnTo>
                  <a:pt x="33430" y="158892"/>
                </a:lnTo>
                <a:lnTo>
                  <a:pt x="29554" y="152046"/>
                </a:lnTo>
                <a:lnTo>
                  <a:pt x="19380" y="162790"/>
                </a:lnTo>
                <a:lnTo>
                  <a:pt x="13808" y="168637"/>
                </a:lnTo>
                <a:lnTo>
                  <a:pt x="13081" y="169611"/>
                </a:lnTo>
                <a:lnTo>
                  <a:pt x="7267" y="176774"/>
                </a:lnTo>
                <a:close/>
              </a:path>
              <a:path w="149711" h="225226">
                <a:moveTo>
                  <a:pt x="103276" y="97738"/>
                </a:moveTo>
                <a:lnTo>
                  <a:pt x="113131" y="90579"/>
                </a:lnTo>
                <a:lnTo>
                  <a:pt x="122143" y="79559"/>
                </a:lnTo>
                <a:lnTo>
                  <a:pt x="127186" y="67903"/>
                </a:lnTo>
                <a:lnTo>
                  <a:pt x="128878" y="54961"/>
                </a:lnTo>
                <a:lnTo>
                  <a:pt x="128572" y="48392"/>
                </a:lnTo>
                <a:lnTo>
                  <a:pt x="125757" y="35650"/>
                </a:lnTo>
                <a:lnTo>
                  <a:pt x="119914" y="25044"/>
                </a:lnTo>
                <a:lnTo>
                  <a:pt x="143655" y="25044"/>
                </a:lnTo>
                <a:lnTo>
                  <a:pt x="146320" y="24898"/>
                </a:lnTo>
                <a:lnTo>
                  <a:pt x="148985" y="23266"/>
                </a:lnTo>
                <a:lnTo>
                  <a:pt x="149711" y="20220"/>
                </a:lnTo>
                <a:lnTo>
                  <a:pt x="149711" y="17394"/>
                </a:lnTo>
                <a:lnTo>
                  <a:pt x="149469" y="13180"/>
                </a:lnTo>
                <a:lnTo>
                  <a:pt x="146320" y="10548"/>
                </a:lnTo>
                <a:lnTo>
                  <a:pt x="143655" y="10402"/>
                </a:lnTo>
                <a:lnTo>
                  <a:pt x="107802" y="10402"/>
                </a:lnTo>
                <a:lnTo>
                  <a:pt x="96648" y="4591"/>
                </a:lnTo>
                <a:lnTo>
                  <a:pt x="84401" y="1149"/>
                </a:lnTo>
                <a:lnTo>
                  <a:pt x="70979" y="0"/>
                </a:lnTo>
                <a:lnTo>
                  <a:pt x="63010" y="401"/>
                </a:lnTo>
                <a:lnTo>
                  <a:pt x="50042" y="3072"/>
                </a:lnTo>
                <a:lnTo>
                  <a:pt x="38545" y="8250"/>
                </a:lnTo>
                <a:lnTo>
                  <a:pt x="28585" y="15933"/>
                </a:lnTo>
                <a:lnTo>
                  <a:pt x="25916" y="18636"/>
                </a:lnTo>
                <a:lnTo>
                  <a:pt x="18112" y="29274"/>
                </a:lnTo>
                <a:lnTo>
                  <a:pt x="13430" y="41054"/>
                </a:lnTo>
                <a:lnTo>
                  <a:pt x="11870" y="53987"/>
                </a:lnTo>
                <a:lnTo>
                  <a:pt x="11909" y="56100"/>
                </a:lnTo>
                <a:lnTo>
                  <a:pt x="13964" y="68802"/>
                </a:lnTo>
                <a:lnTo>
                  <a:pt x="19137" y="80420"/>
                </a:lnTo>
                <a:lnTo>
                  <a:pt x="29074" y="91939"/>
                </a:lnTo>
                <a:lnTo>
                  <a:pt x="40213" y="99033"/>
                </a:lnTo>
                <a:lnTo>
                  <a:pt x="40213" y="46849"/>
                </a:lnTo>
                <a:lnTo>
                  <a:pt x="40438" y="40479"/>
                </a:lnTo>
                <a:lnTo>
                  <a:pt x="42939" y="27165"/>
                </a:lnTo>
                <a:lnTo>
                  <a:pt x="48208" y="17394"/>
                </a:lnTo>
                <a:lnTo>
                  <a:pt x="53537" y="11011"/>
                </a:lnTo>
                <a:lnTo>
                  <a:pt x="60320" y="7820"/>
                </a:lnTo>
                <a:lnTo>
                  <a:pt x="76793" y="7820"/>
                </a:lnTo>
                <a:lnTo>
                  <a:pt x="83819" y="11401"/>
                </a:lnTo>
                <a:lnTo>
                  <a:pt x="89391" y="18539"/>
                </a:lnTo>
                <a:lnTo>
                  <a:pt x="91381" y="21354"/>
                </a:lnTo>
                <a:lnTo>
                  <a:pt x="96493" y="31868"/>
                </a:lnTo>
                <a:lnTo>
                  <a:pt x="99531" y="44426"/>
                </a:lnTo>
                <a:lnTo>
                  <a:pt x="100534" y="59030"/>
                </a:lnTo>
                <a:lnTo>
                  <a:pt x="100333" y="65061"/>
                </a:lnTo>
                <a:lnTo>
                  <a:pt x="97851" y="78470"/>
                </a:lnTo>
                <a:lnTo>
                  <a:pt x="92540" y="88143"/>
                </a:lnTo>
                <a:lnTo>
                  <a:pt x="87453" y="94331"/>
                </a:lnTo>
                <a:lnTo>
                  <a:pt x="80669" y="97401"/>
                </a:lnTo>
                <a:lnTo>
                  <a:pt x="63712" y="97401"/>
                </a:lnTo>
                <a:lnTo>
                  <a:pt x="56687" y="93844"/>
                </a:lnTo>
                <a:lnTo>
                  <a:pt x="51115" y="86681"/>
                </a:lnTo>
                <a:lnTo>
                  <a:pt x="49492" y="84422"/>
                </a:lnTo>
                <a:lnTo>
                  <a:pt x="55718" y="104295"/>
                </a:lnTo>
                <a:lnTo>
                  <a:pt x="63227" y="105392"/>
                </a:lnTo>
                <a:lnTo>
                  <a:pt x="70495" y="105392"/>
                </a:lnTo>
                <a:lnTo>
                  <a:pt x="78517" y="105031"/>
                </a:lnTo>
                <a:lnTo>
                  <a:pt x="91727" y="102557"/>
                </a:lnTo>
                <a:lnTo>
                  <a:pt x="103276" y="97738"/>
                </a:lnTo>
                <a:close/>
              </a:path>
              <a:path w="149711" h="225226">
                <a:moveTo>
                  <a:pt x="35853" y="118669"/>
                </a:moveTo>
                <a:lnTo>
                  <a:pt x="36822" y="116038"/>
                </a:lnTo>
                <a:lnTo>
                  <a:pt x="38518" y="112944"/>
                </a:lnTo>
                <a:lnTo>
                  <a:pt x="39971" y="109850"/>
                </a:lnTo>
                <a:lnTo>
                  <a:pt x="43363" y="106244"/>
                </a:lnTo>
                <a:lnTo>
                  <a:pt x="47965" y="102127"/>
                </a:lnTo>
                <a:lnTo>
                  <a:pt x="55718" y="104295"/>
                </a:lnTo>
                <a:lnTo>
                  <a:pt x="49492" y="84422"/>
                </a:lnTo>
                <a:lnTo>
                  <a:pt x="44337" y="74082"/>
                </a:lnTo>
                <a:lnTo>
                  <a:pt x="41244" y="61557"/>
                </a:lnTo>
                <a:lnTo>
                  <a:pt x="40213" y="46849"/>
                </a:lnTo>
                <a:lnTo>
                  <a:pt x="40213" y="99033"/>
                </a:lnTo>
                <a:lnTo>
                  <a:pt x="35054" y="103445"/>
                </a:lnTo>
                <a:lnTo>
                  <a:pt x="24794" y="113168"/>
                </a:lnTo>
                <a:lnTo>
                  <a:pt x="18895" y="120667"/>
                </a:lnTo>
                <a:lnTo>
                  <a:pt x="15746" y="125759"/>
                </a:lnTo>
                <a:lnTo>
                  <a:pt x="14292" y="130217"/>
                </a:lnTo>
                <a:lnTo>
                  <a:pt x="14292" y="137355"/>
                </a:lnTo>
                <a:lnTo>
                  <a:pt x="15504" y="140376"/>
                </a:lnTo>
                <a:lnTo>
                  <a:pt x="17684" y="143032"/>
                </a:lnTo>
                <a:lnTo>
                  <a:pt x="20106" y="145687"/>
                </a:lnTo>
                <a:lnTo>
                  <a:pt x="23982" y="148684"/>
                </a:lnTo>
                <a:lnTo>
                  <a:pt x="29554" y="152046"/>
                </a:lnTo>
                <a:lnTo>
                  <a:pt x="33430" y="158892"/>
                </a:lnTo>
                <a:lnTo>
                  <a:pt x="38518" y="153361"/>
                </a:lnTo>
                <a:lnTo>
                  <a:pt x="42364" y="153862"/>
                </a:lnTo>
                <a:lnTo>
                  <a:pt x="52821" y="154939"/>
                </a:lnTo>
                <a:lnTo>
                  <a:pt x="64992" y="155835"/>
                </a:lnTo>
                <a:lnTo>
                  <a:pt x="78878" y="156552"/>
                </a:lnTo>
                <a:lnTo>
                  <a:pt x="94478" y="157089"/>
                </a:lnTo>
                <a:lnTo>
                  <a:pt x="105449" y="157575"/>
                </a:lnTo>
                <a:lnTo>
                  <a:pt x="118927" y="159030"/>
                </a:lnTo>
                <a:lnTo>
                  <a:pt x="127666" y="161328"/>
                </a:lnTo>
                <a:lnTo>
                  <a:pt x="133238" y="163715"/>
                </a:lnTo>
                <a:lnTo>
                  <a:pt x="135903" y="167711"/>
                </a:lnTo>
                <a:lnTo>
                  <a:pt x="135896" y="173897"/>
                </a:lnTo>
                <a:lnTo>
                  <a:pt x="132291" y="184964"/>
                </a:lnTo>
                <a:lnTo>
                  <a:pt x="122095" y="195387"/>
                </a:lnTo>
                <a:lnTo>
                  <a:pt x="118051" y="198010"/>
                </a:lnTo>
                <a:lnTo>
                  <a:pt x="107637" y="202294"/>
                </a:lnTo>
                <a:lnTo>
                  <a:pt x="94692" y="204861"/>
                </a:lnTo>
                <a:lnTo>
                  <a:pt x="79216" y="205716"/>
                </a:lnTo>
                <a:lnTo>
                  <a:pt x="67396" y="205299"/>
                </a:lnTo>
                <a:lnTo>
                  <a:pt x="53759" y="203498"/>
                </a:lnTo>
                <a:lnTo>
                  <a:pt x="42123" y="200275"/>
                </a:lnTo>
                <a:lnTo>
                  <a:pt x="32461" y="195630"/>
                </a:lnTo>
                <a:lnTo>
                  <a:pt x="26163" y="191732"/>
                </a:lnTo>
                <a:lnTo>
                  <a:pt x="37950" y="222173"/>
                </a:lnTo>
                <a:lnTo>
                  <a:pt x="50918" y="224463"/>
                </a:lnTo>
                <a:lnTo>
                  <a:pt x="64923" y="225226"/>
                </a:lnTo>
                <a:lnTo>
                  <a:pt x="72099" y="225032"/>
                </a:lnTo>
                <a:lnTo>
                  <a:pt x="85806" y="223465"/>
                </a:lnTo>
                <a:lnTo>
                  <a:pt x="98524" y="220326"/>
                </a:lnTo>
                <a:lnTo>
                  <a:pt x="110236" y="215616"/>
                </a:lnTo>
                <a:lnTo>
                  <a:pt x="120925" y="209333"/>
                </a:lnTo>
                <a:lnTo>
                  <a:pt x="130573" y="201477"/>
                </a:lnTo>
                <a:lnTo>
                  <a:pt x="140261" y="190250"/>
                </a:lnTo>
                <a:lnTo>
                  <a:pt x="145887" y="178876"/>
                </a:lnTo>
                <a:lnTo>
                  <a:pt x="147773" y="167004"/>
                </a:lnTo>
                <a:lnTo>
                  <a:pt x="147773" y="158112"/>
                </a:lnTo>
                <a:lnTo>
                  <a:pt x="144866" y="150633"/>
                </a:lnTo>
                <a:lnTo>
                  <a:pt x="138810" y="144566"/>
                </a:lnTo>
                <a:lnTo>
                  <a:pt x="127784" y="136985"/>
                </a:lnTo>
                <a:lnTo>
                  <a:pt x="114827" y="133360"/>
                </a:lnTo>
                <a:lnTo>
                  <a:pt x="102714" y="132258"/>
                </a:lnTo>
                <a:lnTo>
                  <a:pt x="89196" y="131604"/>
                </a:lnTo>
                <a:lnTo>
                  <a:pt x="71706" y="131070"/>
                </a:lnTo>
                <a:lnTo>
                  <a:pt x="59594" y="130753"/>
                </a:lnTo>
                <a:lnTo>
                  <a:pt x="52084" y="130363"/>
                </a:lnTo>
                <a:lnTo>
                  <a:pt x="48934" y="129925"/>
                </a:lnTo>
                <a:lnTo>
                  <a:pt x="43847" y="129169"/>
                </a:lnTo>
                <a:lnTo>
                  <a:pt x="40456" y="127927"/>
                </a:lnTo>
                <a:lnTo>
                  <a:pt x="38518" y="126197"/>
                </a:lnTo>
                <a:lnTo>
                  <a:pt x="35853" y="122665"/>
                </a:lnTo>
                <a:lnTo>
                  <a:pt x="35853" y="11866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094601" y="6012114"/>
            <a:ext cx="144382" cy="225547"/>
          </a:xfrm>
          <a:custGeom>
            <a:avLst/>
            <a:gdLst/>
            <a:ahLst/>
            <a:cxnLst/>
            <a:rect l="l" t="t" r="r" b="b"/>
            <a:pathLst>
              <a:path w="144382" h="225547">
                <a:moveTo>
                  <a:pt x="113131" y="0"/>
                </a:moveTo>
                <a:lnTo>
                  <a:pt x="69041" y="139670"/>
                </a:lnTo>
                <a:lnTo>
                  <a:pt x="107075" y="50576"/>
                </a:lnTo>
                <a:lnTo>
                  <a:pt x="144382" y="139670"/>
                </a:lnTo>
                <a:lnTo>
                  <a:pt x="118945" y="0"/>
                </a:lnTo>
                <a:lnTo>
                  <a:pt x="113131" y="0"/>
                </a:lnTo>
                <a:close/>
              </a:path>
              <a:path w="144382" h="225547">
                <a:moveTo>
                  <a:pt x="168607" y="201258"/>
                </a:moveTo>
                <a:lnTo>
                  <a:pt x="168607" y="209590"/>
                </a:lnTo>
                <a:lnTo>
                  <a:pt x="167154" y="212635"/>
                </a:lnTo>
                <a:lnTo>
                  <a:pt x="164004" y="215120"/>
                </a:lnTo>
                <a:lnTo>
                  <a:pt x="160855" y="217629"/>
                </a:lnTo>
                <a:lnTo>
                  <a:pt x="155041" y="219091"/>
                </a:lnTo>
                <a:lnTo>
                  <a:pt x="146320" y="219530"/>
                </a:lnTo>
                <a:lnTo>
                  <a:pt x="146320" y="225547"/>
                </a:lnTo>
                <a:lnTo>
                  <a:pt x="232804" y="225547"/>
                </a:lnTo>
                <a:lnTo>
                  <a:pt x="232804" y="219530"/>
                </a:lnTo>
                <a:lnTo>
                  <a:pt x="223841" y="218969"/>
                </a:lnTo>
                <a:lnTo>
                  <a:pt x="216815" y="216509"/>
                </a:lnTo>
                <a:lnTo>
                  <a:pt x="208300" y="208168"/>
                </a:lnTo>
                <a:lnTo>
                  <a:pt x="201990" y="198066"/>
                </a:lnTo>
                <a:lnTo>
                  <a:pt x="195255" y="183425"/>
                </a:lnTo>
                <a:lnTo>
                  <a:pt x="118945" y="0"/>
                </a:lnTo>
                <a:lnTo>
                  <a:pt x="144382" y="139670"/>
                </a:lnTo>
                <a:lnTo>
                  <a:pt x="69041" y="139670"/>
                </a:lnTo>
                <a:lnTo>
                  <a:pt x="113131" y="0"/>
                </a:lnTo>
                <a:lnTo>
                  <a:pt x="36095" y="181476"/>
                </a:lnTo>
                <a:lnTo>
                  <a:pt x="30045" y="194636"/>
                </a:lnTo>
                <a:lnTo>
                  <a:pt x="23660" y="205839"/>
                </a:lnTo>
                <a:lnTo>
                  <a:pt x="17684" y="213171"/>
                </a:lnTo>
                <a:lnTo>
                  <a:pt x="15019" y="215778"/>
                </a:lnTo>
                <a:lnTo>
                  <a:pt x="9205" y="217897"/>
                </a:lnTo>
                <a:lnTo>
                  <a:pt x="0" y="219530"/>
                </a:lnTo>
                <a:lnTo>
                  <a:pt x="0" y="225547"/>
                </a:lnTo>
                <a:lnTo>
                  <a:pt x="69041" y="225547"/>
                </a:lnTo>
                <a:lnTo>
                  <a:pt x="69041" y="219530"/>
                </a:lnTo>
                <a:lnTo>
                  <a:pt x="58382" y="218750"/>
                </a:lnTo>
                <a:lnTo>
                  <a:pt x="51599" y="217118"/>
                </a:lnTo>
                <a:lnTo>
                  <a:pt x="48450" y="214560"/>
                </a:lnTo>
                <a:lnTo>
                  <a:pt x="45301" y="212002"/>
                </a:lnTo>
                <a:lnTo>
                  <a:pt x="43605" y="209054"/>
                </a:lnTo>
                <a:lnTo>
                  <a:pt x="43605" y="201477"/>
                </a:lnTo>
                <a:lnTo>
                  <a:pt x="45543" y="195070"/>
                </a:lnTo>
                <a:lnTo>
                  <a:pt x="49177" y="186519"/>
                </a:lnTo>
                <a:lnTo>
                  <a:pt x="63954" y="151705"/>
                </a:lnTo>
                <a:lnTo>
                  <a:pt x="148985" y="151705"/>
                </a:lnTo>
                <a:lnTo>
                  <a:pt x="162066" y="183425"/>
                </a:lnTo>
                <a:lnTo>
                  <a:pt x="166427" y="193730"/>
                </a:lnTo>
                <a:lnTo>
                  <a:pt x="168607" y="20125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347996" y="6084300"/>
            <a:ext cx="124759" cy="157893"/>
          </a:xfrm>
          <a:custGeom>
            <a:avLst/>
            <a:gdLst/>
            <a:ahLst/>
            <a:cxnLst/>
            <a:rect l="l" t="t" r="r" b="b"/>
            <a:pathLst>
              <a:path w="124759" h="157893">
                <a:moveTo>
                  <a:pt x="0" y="79031"/>
                </a:moveTo>
                <a:lnTo>
                  <a:pt x="486" y="90295"/>
                </a:lnTo>
                <a:lnTo>
                  <a:pt x="2580" y="103851"/>
                </a:lnTo>
                <a:lnTo>
                  <a:pt x="6315" y="116085"/>
                </a:lnTo>
                <a:lnTo>
                  <a:pt x="11677" y="127000"/>
                </a:lnTo>
                <a:lnTo>
                  <a:pt x="18653" y="136600"/>
                </a:lnTo>
                <a:lnTo>
                  <a:pt x="27356" y="145003"/>
                </a:lnTo>
                <a:lnTo>
                  <a:pt x="38327" y="152166"/>
                </a:lnTo>
                <a:lnTo>
                  <a:pt x="50131" y="156461"/>
                </a:lnTo>
                <a:lnTo>
                  <a:pt x="62743" y="157893"/>
                </a:lnTo>
                <a:lnTo>
                  <a:pt x="66509" y="157765"/>
                </a:lnTo>
                <a:lnTo>
                  <a:pt x="78776" y="155447"/>
                </a:lnTo>
                <a:lnTo>
                  <a:pt x="90428" y="150214"/>
                </a:lnTo>
                <a:lnTo>
                  <a:pt x="101503" y="142057"/>
                </a:lnTo>
                <a:lnTo>
                  <a:pt x="109545" y="133214"/>
                </a:lnTo>
                <a:lnTo>
                  <a:pt x="116064" y="122752"/>
                </a:lnTo>
                <a:lnTo>
                  <a:pt x="121135" y="110602"/>
                </a:lnTo>
                <a:lnTo>
                  <a:pt x="124759" y="96767"/>
                </a:lnTo>
                <a:lnTo>
                  <a:pt x="120157" y="94477"/>
                </a:lnTo>
                <a:lnTo>
                  <a:pt x="116617" y="102209"/>
                </a:lnTo>
                <a:lnTo>
                  <a:pt x="109831" y="113827"/>
                </a:lnTo>
                <a:lnTo>
                  <a:pt x="102957" y="121641"/>
                </a:lnTo>
                <a:lnTo>
                  <a:pt x="98556" y="125023"/>
                </a:lnTo>
                <a:lnTo>
                  <a:pt x="87038" y="130654"/>
                </a:lnTo>
                <a:lnTo>
                  <a:pt x="74371" y="132531"/>
                </a:lnTo>
                <a:lnTo>
                  <a:pt x="71661" y="132453"/>
                </a:lnTo>
                <a:lnTo>
                  <a:pt x="59076" y="129669"/>
                </a:lnTo>
                <a:lnTo>
                  <a:pt x="48285" y="122898"/>
                </a:lnTo>
                <a:lnTo>
                  <a:pt x="39244" y="112140"/>
                </a:lnTo>
                <a:lnTo>
                  <a:pt x="34112" y="102830"/>
                </a:lnTo>
                <a:lnTo>
                  <a:pt x="29696" y="91080"/>
                </a:lnTo>
                <a:lnTo>
                  <a:pt x="27046" y="78487"/>
                </a:lnTo>
                <a:lnTo>
                  <a:pt x="26163" y="65047"/>
                </a:lnTo>
                <a:lnTo>
                  <a:pt x="26405" y="58109"/>
                </a:lnTo>
                <a:lnTo>
                  <a:pt x="28516" y="44683"/>
                </a:lnTo>
                <a:lnTo>
                  <a:pt x="32796" y="32953"/>
                </a:lnTo>
                <a:lnTo>
                  <a:pt x="39244" y="22925"/>
                </a:lnTo>
                <a:lnTo>
                  <a:pt x="52257" y="13233"/>
                </a:lnTo>
                <a:lnTo>
                  <a:pt x="65408" y="10890"/>
                </a:lnTo>
                <a:lnTo>
                  <a:pt x="71948" y="10890"/>
                </a:lnTo>
                <a:lnTo>
                  <a:pt x="77278" y="12522"/>
                </a:lnTo>
                <a:lnTo>
                  <a:pt x="80912" y="15786"/>
                </a:lnTo>
                <a:lnTo>
                  <a:pt x="84788" y="19148"/>
                </a:lnTo>
                <a:lnTo>
                  <a:pt x="86968" y="24021"/>
                </a:lnTo>
                <a:lnTo>
                  <a:pt x="87453" y="30404"/>
                </a:lnTo>
                <a:lnTo>
                  <a:pt x="88179" y="36811"/>
                </a:lnTo>
                <a:lnTo>
                  <a:pt x="89391" y="41148"/>
                </a:lnTo>
                <a:lnTo>
                  <a:pt x="94478" y="47555"/>
                </a:lnTo>
                <a:lnTo>
                  <a:pt x="99323" y="49601"/>
                </a:lnTo>
                <a:lnTo>
                  <a:pt x="110224" y="49601"/>
                </a:lnTo>
                <a:lnTo>
                  <a:pt x="114100" y="48335"/>
                </a:lnTo>
                <a:lnTo>
                  <a:pt x="119188" y="43243"/>
                </a:lnTo>
                <a:lnTo>
                  <a:pt x="120641" y="39905"/>
                </a:lnTo>
                <a:lnTo>
                  <a:pt x="120527" y="33522"/>
                </a:lnTo>
                <a:lnTo>
                  <a:pt x="116495" y="22395"/>
                </a:lnTo>
                <a:lnTo>
                  <a:pt x="106590" y="11645"/>
                </a:lnTo>
                <a:lnTo>
                  <a:pt x="96563" y="5283"/>
                </a:lnTo>
                <a:lnTo>
                  <a:pt x="84530" y="1319"/>
                </a:lnTo>
                <a:lnTo>
                  <a:pt x="70737" y="0"/>
                </a:lnTo>
                <a:lnTo>
                  <a:pt x="66809" y="102"/>
                </a:lnTo>
                <a:lnTo>
                  <a:pt x="53960" y="1993"/>
                </a:lnTo>
                <a:lnTo>
                  <a:pt x="42002" y="6268"/>
                </a:lnTo>
                <a:lnTo>
                  <a:pt x="30953" y="12921"/>
                </a:lnTo>
                <a:lnTo>
                  <a:pt x="20833" y="21950"/>
                </a:lnTo>
                <a:lnTo>
                  <a:pt x="14588" y="29507"/>
                </a:lnTo>
                <a:lnTo>
                  <a:pt x="8226" y="40164"/>
                </a:lnTo>
                <a:lnTo>
                  <a:pt x="3664" y="51970"/>
                </a:lnTo>
                <a:lnTo>
                  <a:pt x="918" y="64926"/>
                </a:lnTo>
                <a:lnTo>
                  <a:pt x="0" y="790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490198" y="6039741"/>
            <a:ext cx="89148" cy="200356"/>
          </a:xfrm>
          <a:custGeom>
            <a:avLst/>
            <a:gdLst/>
            <a:ahLst/>
            <a:cxnLst/>
            <a:rect l="l" t="t" r="r" b="b"/>
            <a:pathLst>
              <a:path w="89148" h="200356">
                <a:moveTo>
                  <a:pt x="54264" y="176457"/>
                </a:moveTo>
                <a:lnTo>
                  <a:pt x="51357" y="173095"/>
                </a:lnTo>
                <a:lnTo>
                  <a:pt x="50146" y="166590"/>
                </a:lnTo>
                <a:lnTo>
                  <a:pt x="50146" y="60345"/>
                </a:lnTo>
                <a:lnTo>
                  <a:pt x="84546" y="60345"/>
                </a:lnTo>
                <a:lnTo>
                  <a:pt x="84546" y="48968"/>
                </a:lnTo>
                <a:lnTo>
                  <a:pt x="50146" y="48968"/>
                </a:lnTo>
                <a:lnTo>
                  <a:pt x="50146" y="0"/>
                </a:lnTo>
                <a:lnTo>
                  <a:pt x="45058" y="0"/>
                </a:lnTo>
                <a:lnTo>
                  <a:pt x="40698" y="10963"/>
                </a:lnTo>
                <a:lnTo>
                  <a:pt x="37064" y="18491"/>
                </a:lnTo>
                <a:lnTo>
                  <a:pt x="34642" y="22608"/>
                </a:lnTo>
                <a:lnTo>
                  <a:pt x="26637" y="33806"/>
                </a:lnTo>
                <a:lnTo>
                  <a:pt x="18168" y="42853"/>
                </a:lnTo>
                <a:lnTo>
                  <a:pt x="11870" y="48554"/>
                </a:lnTo>
                <a:lnTo>
                  <a:pt x="5814" y="52598"/>
                </a:lnTo>
                <a:lnTo>
                  <a:pt x="0" y="54961"/>
                </a:lnTo>
                <a:lnTo>
                  <a:pt x="0" y="60345"/>
                </a:lnTo>
                <a:lnTo>
                  <a:pt x="23256" y="60345"/>
                </a:lnTo>
                <a:lnTo>
                  <a:pt x="23256" y="171243"/>
                </a:lnTo>
                <a:lnTo>
                  <a:pt x="24467" y="179185"/>
                </a:lnTo>
                <a:lnTo>
                  <a:pt x="26647" y="184326"/>
                </a:lnTo>
                <a:lnTo>
                  <a:pt x="29070" y="189491"/>
                </a:lnTo>
                <a:lnTo>
                  <a:pt x="32461" y="193438"/>
                </a:lnTo>
                <a:lnTo>
                  <a:pt x="37306" y="196190"/>
                </a:lnTo>
                <a:lnTo>
                  <a:pt x="41909" y="198968"/>
                </a:lnTo>
                <a:lnTo>
                  <a:pt x="46754" y="200356"/>
                </a:lnTo>
                <a:lnTo>
                  <a:pt x="59109" y="200356"/>
                </a:lnTo>
                <a:lnTo>
                  <a:pt x="66377" y="197677"/>
                </a:lnTo>
                <a:lnTo>
                  <a:pt x="73160" y="192293"/>
                </a:lnTo>
                <a:lnTo>
                  <a:pt x="75510" y="190276"/>
                </a:lnTo>
                <a:lnTo>
                  <a:pt x="83176" y="180831"/>
                </a:lnTo>
                <a:lnTo>
                  <a:pt x="89148" y="168320"/>
                </a:lnTo>
                <a:lnTo>
                  <a:pt x="82850" y="168320"/>
                </a:lnTo>
                <a:lnTo>
                  <a:pt x="80912" y="172656"/>
                </a:lnTo>
                <a:lnTo>
                  <a:pt x="78489" y="175921"/>
                </a:lnTo>
                <a:lnTo>
                  <a:pt x="75098" y="178162"/>
                </a:lnTo>
                <a:lnTo>
                  <a:pt x="71706" y="180379"/>
                </a:lnTo>
                <a:lnTo>
                  <a:pt x="68315" y="181476"/>
                </a:lnTo>
                <a:lnTo>
                  <a:pt x="60320" y="181476"/>
                </a:lnTo>
                <a:lnTo>
                  <a:pt x="56929" y="179795"/>
                </a:lnTo>
                <a:lnTo>
                  <a:pt x="54264" y="17645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92187" y="6006414"/>
            <a:ext cx="74371" cy="231248"/>
          </a:xfrm>
          <a:custGeom>
            <a:avLst/>
            <a:gdLst/>
            <a:ahLst/>
            <a:cxnLst/>
            <a:rect l="l" t="t" r="r" b="b"/>
            <a:pathLst>
              <a:path w="74371" h="231248">
                <a:moveTo>
                  <a:pt x="44816" y="77886"/>
                </a:moveTo>
                <a:lnTo>
                  <a:pt x="0" y="96109"/>
                </a:lnTo>
                <a:lnTo>
                  <a:pt x="2422" y="101956"/>
                </a:lnTo>
                <a:lnTo>
                  <a:pt x="6540" y="100324"/>
                </a:lnTo>
                <a:lnTo>
                  <a:pt x="10416" y="99520"/>
                </a:lnTo>
                <a:lnTo>
                  <a:pt x="16230" y="99520"/>
                </a:lnTo>
                <a:lnTo>
                  <a:pt x="19864" y="101542"/>
                </a:lnTo>
                <a:lnTo>
                  <a:pt x="22771" y="105318"/>
                </a:lnTo>
                <a:lnTo>
                  <a:pt x="24003" y="112159"/>
                </a:lnTo>
                <a:lnTo>
                  <a:pt x="24714" y="123386"/>
                </a:lnTo>
                <a:lnTo>
                  <a:pt x="24951" y="140181"/>
                </a:lnTo>
                <a:lnTo>
                  <a:pt x="24951" y="206788"/>
                </a:lnTo>
                <a:lnTo>
                  <a:pt x="24225" y="213025"/>
                </a:lnTo>
                <a:lnTo>
                  <a:pt x="21318" y="219530"/>
                </a:lnTo>
                <a:lnTo>
                  <a:pt x="14535" y="224670"/>
                </a:lnTo>
                <a:lnTo>
                  <a:pt x="9447" y="225377"/>
                </a:lnTo>
                <a:lnTo>
                  <a:pt x="2422" y="225377"/>
                </a:lnTo>
                <a:lnTo>
                  <a:pt x="2422" y="231248"/>
                </a:lnTo>
                <a:lnTo>
                  <a:pt x="74371" y="231248"/>
                </a:lnTo>
                <a:lnTo>
                  <a:pt x="74371" y="225377"/>
                </a:lnTo>
                <a:lnTo>
                  <a:pt x="67346" y="225377"/>
                </a:lnTo>
                <a:lnTo>
                  <a:pt x="62501" y="224622"/>
                </a:lnTo>
                <a:lnTo>
                  <a:pt x="59836" y="223111"/>
                </a:lnTo>
                <a:lnTo>
                  <a:pt x="57171" y="221601"/>
                </a:lnTo>
                <a:lnTo>
                  <a:pt x="55233" y="219286"/>
                </a:lnTo>
                <a:lnTo>
                  <a:pt x="53779" y="216192"/>
                </a:lnTo>
                <a:lnTo>
                  <a:pt x="52568" y="213098"/>
                </a:lnTo>
                <a:lnTo>
                  <a:pt x="51841" y="206910"/>
                </a:lnTo>
                <a:lnTo>
                  <a:pt x="51841" y="77886"/>
                </a:lnTo>
                <a:lnTo>
                  <a:pt x="44816" y="77886"/>
                </a:lnTo>
                <a:close/>
              </a:path>
              <a:path w="74371" h="231248">
                <a:moveTo>
                  <a:pt x="21802" y="11864"/>
                </a:moveTo>
                <a:lnTo>
                  <a:pt x="21802" y="20976"/>
                </a:lnTo>
                <a:lnTo>
                  <a:pt x="23498" y="24874"/>
                </a:lnTo>
                <a:lnTo>
                  <a:pt x="26647" y="28138"/>
                </a:lnTo>
                <a:lnTo>
                  <a:pt x="30039" y="31378"/>
                </a:lnTo>
                <a:lnTo>
                  <a:pt x="33915" y="33011"/>
                </a:lnTo>
                <a:lnTo>
                  <a:pt x="42878" y="33011"/>
                </a:lnTo>
                <a:lnTo>
                  <a:pt x="46754" y="31378"/>
                </a:lnTo>
                <a:lnTo>
                  <a:pt x="49903" y="28138"/>
                </a:lnTo>
                <a:lnTo>
                  <a:pt x="53053" y="24874"/>
                </a:lnTo>
                <a:lnTo>
                  <a:pt x="54749" y="20976"/>
                </a:lnTo>
                <a:lnTo>
                  <a:pt x="54749" y="11864"/>
                </a:lnTo>
                <a:lnTo>
                  <a:pt x="53053" y="7990"/>
                </a:lnTo>
                <a:lnTo>
                  <a:pt x="49903" y="4799"/>
                </a:lnTo>
                <a:lnTo>
                  <a:pt x="46754" y="1607"/>
                </a:lnTo>
                <a:lnTo>
                  <a:pt x="42878" y="0"/>
                </a:lnTo>
                <a:lnTo>
                  <a:pt x="33673" y="0"/>
                </a:lnTo>
                <a:lnTo>
                  <a:pt x="29797" y="1607"/>
                </a:lnTo>
                <a:lnTo>
                  <a:pt x="26647" y="4799"/>
                </a:lnTo>
                <a:lnTo>
                  <a:pt x="23498" y="7990"/>
                </a:lnTo>
                <a:lnTo>
                  <a:pt x="21802" y="1186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678671" y="6088710"/>
            <a:ext cx="159644" cy="153483"/>
          </a:xfrm>
          <a:custGeom>
            <a:avLst/>
            <a:gdLst/>
            <a:ahLst/>
            <a:cxnLst/>
            <a:rect l="l" t="t" r="r" b="b"/>
            <a:pathLst>
              <a:path w="159644" h="153483">
                <a:moveTo>
                  <a:pt x="137841" y="25678"/>
                </a:moveTo>
                <a:lnTo>
                  <a:pt x="140748" y="18101"/>
                </a:lnTo>
                <a:lnTo>
                  <a:pt x="144140" y="12668"/>
                </a:lnTo>
                <a:lnTo>
                  <a:pt x="148016" y="9428"/>
                </a:lnTo>
                <a:lnTo>
                  <a:pt x="150196" y="7576"/>
                </a:lnTo>
                <a:lnTo>
                  <a:pt x="154072" y="6431"/>
                </a:lnTo>
                <a:lnTo>
                  <a:pt x="159644" y="5993"/>
                </a:lnTo>
                <a:lnTo>
                  <a:pt x="159644" y="0"/>
                </a:lnTo>
                <a:lnTo>
                  <a:pt x="111436" y="0"/>
                </a:lnTo>
                <a:lnTo>
                  <a:pt x="111436" y="5993"/>
                </a:lnTo>
                <a:lnTo>
                  <a:pt x="117007" y="5993"/>
                </a:lnTo>
                <a:lnTo>
                  <a:pt x="120641" y="6309"/>
                </a:lnTo>
                <a:lnTo>
                  <a:pt x="122579" y="6894"/>
                </a:lnTo>
                <a:lnTo>
                  <a:pt x="125728" y="8599"/>
                </a:lnTo>
                <a:lnTo>
                  <a:pt x="127909" y="11206"/>
                </a:lnTo>
                <a:lnTo>
                  <a:pt x="128393" y="13984"/>
                </a:lnTo>
                <a:lnTo>
                  <a:pt x="128393" y="17126"/>
                </a:lnTo>
                <a:lnTo>
                  <a:pt x="126940" y="21731"/>
                </a:lnTo>
                <a:lnTo>
                  <a:pt x="124517" y="27797"/>
                </a:lnTo>
                <a:lnTo>
                  <a:pt x="89875" y="113163"/>
                </a:lnTo>
                <a:lnTo>
                  <a:pt x="55475" y="30891"/>
                </a:lnTo>
                <a:lnTo>
                  <a:pt x="53295" y="25678"/>
                </a:lnTo>
                <a:lnTo>
                  <a:pt x="52084" y="21170"/>
                </a:lnTo>
                <a:lnTo>
                  <a:pt x="52084" y="13910"/>
                </a:lnTo>
                <a:lnTo>
                  <a:pt x="53295" y="11158"/>
                </a:lnTo>
                <a:lnTo>
                  <a:pt x="57656" y="7040"/>
                </a:lnTo>
                <a:lnTo>
                  <a:pt x="60805" y="5993"/>
                </a:lnTo>
                <a:lnTo>
                  <a:pt x="69526" y="5993"/>
                </a:lnTo>
                <a:lnTo>
                  <a:pt x="69526" y="0"/>
                </a:lnTo>
                <a:lnTo>
                  <a:pt x="0" y="0"/>
                </a:lnTo>
                <a:lnTo>
                  <a:pt x="0" y="5993"/>
                </a:lnTo>
                <a:lnTo>
                  <a:pt x="5329" y="6870"/>
                </a:lnTo>
                <a:lnTo>
                  <a:pt x="8963" y="7795"/>
                </a:lnTo>
                <a:lnTo>
                  <a:pt x="10659" y="8770"/>
                </a:lnTo>
                <a:lnTo>
                  <a:pt x="14050" y="10500"/>
                </a:lnTo>
                <a:lnTo>
                  <a:pt x="16715" y="12644"/>
                </a:lnTo>
                <a:lnTo>
                  <a:pt x="18895" y="15202"/>
                </a:lnTo>
                <a:lnTo>
                  <a:pt x="21075" y="17735"/>
                </a:lnTo>
                <a:lnTo>
                  <a:pt x="23498" y="21950"/>
                </a:lnTo>
                <a:lnTo>
                  <a:pt x="25678" y="27797"/>
                </a:lnTo>
                <a:lnTo>
                  <a:pt x="78731" y="153483"/>
                </a:lnTo>
                <a:lnTo>
                  <a:pt x="85272" y="153483"/>
                </a:lnTo>
                <a:lnTo>
                  <a:pt x="137841" y="2567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857695" y="6084154"/>
            <a:ext cx="125244" cy="158039"/>
          </a:xfrm>
          <a:custGeom>
            <a:avLst/>
            <a:gdLst/>
            <a:ahLst/>
            <a:cxnLst/>
            <a:rect l="l" t="t" r="r" b="b"/>
            <a:pathLst>
              <a:path w="125244" h="158039">
                <a:moveTo>
                  <a:pt x="70737" y="13277"/>
                </a:moveTo>
                <a:lnTo>
                  <a:pt x="76067" y="16737"/>
                </a:lnTo>
                <a:lnTo>
                  <a:pt x="81396" y="20196"/>
                </a:lnTo>
                <a:lnTo>
                  <a:pt x="85515" y="24971"/>
                </a:lnTo>
                <a:lnTo>
                  <a:pt x="88179" y="31037"/>
                </a:lnTo>
                <a:lnTo>
                  <a:pt x="89875" y="34960"/>
                </a:lnTo>
                <a:lnTo>
                  <a:pt x="91086" y="41684"/>
                </a:lnTo>
                <a:lnTo>
                  <a:pt x="91571" y="51209"/>
                </a:lnTo>
                <a:lnTo>
                  <a:pt x="23013" y="51209"/>
                </a:lnTo>
                <a:lnTo>
                  <a:pt x="24079" y="44104"/>
                </a:lnTo>
                <a:lnTo>
                  <a:pt x="19380" y="21365"/>
                </a:lnTo>
                <a:lnTo>
                  <a:pt x="12757" y="30079"/>
                </a:lnTo>
                <a:lnTo>
                  <a:pt x="7194" y="40730"/>
                </a:lnTo>
                <a:lnTo>
                  <a:pt x="3205" y="52765"/>
                </a:lnTo>
                <a:lnTo>
                  <a:pt x="803" y="66182"/>
                </a:lnTo>
                <a:lnTo>
                  <a:pt x="0" y="80980"/>
                </a:lnTo>
                <a:lnTo>
                  <a:pt x="386" y="90769"/>
                </a:lnTo>
                <a:lnTo>
                  <a:pt x="2411" y="104345"/>
                </a:lnTo>
                <a:lnTo>
                  <a:pt x="6170" y="116603"/>
                </a:lnTo>
                <a:lnTo>
                  <a:pt x="11665" y="127542"/>
                </a:lnTo>
                <a:lnTo>
                  <a:pt x="18895" y="137160"/>
                </a:lnTo>
                <a:lnTo>
                  <a:pt x="28679" y="146077"/>
                </a:lnTo>
                <a:lnTo>
                  <a:pt x="39754" y="152726"/>
                </a:lnTo>
                <a:lnTo>
                  <a:pt x="51754" y="156711"/>
                </a:lnTo>
                <a:lnTo>
                  <a:pt x="64681" y="158039"/>
                </a:lnTo>
                <a:lnTo>
                  <a:pt x="71907" y="157627"/>
                </a:lnTo>
                <a:lnTo>
                  <a:pt x="84483" y="154606"/>
                </a:lnTo>
                <a:lnTo>
                  <a:pt x="95710" y="148653"/>
                </a:lnTo>
                <a:lnTo>
                  <a:pt x="105621" y="139767"/>
                </a:lnTo>
                <a:lnTo>
                  <a:pt x="110373" y="134001"/>
                </a:lnTo>
                <a:lnTo>
                  <a:pt x="117406" y="123026"/>
                </a:lnTo>
                <a:lnTo>
                  <a:pt x="122363" y="111420"/>
                </a:lnTo>
                <a:lnTo>
                  <a:pt x="125244" y="99179"/>
                </a:lnTo>
                <a:lnTo>
                  <a:pt x="120399" y="95939"/>
                </a:lnTo>
                <a:lnTo>
                  <a:pt x="116857" y="104323"/>
                </a:lnTo>
                <a:lnTo>
                  <a:pt x="110081" y="115607"/>
                </a:lnTo>
                <a:lnTo>
                  <a:pt x="102230" y="123493"/>
                </a:lnTo>
                <a:lnTo>
                  <a:pt x="101390" y="124116"/>
                </a:lnTo>
                <a:lnTo>
                  <a:pt x="90131" y="129678"/>
                </a:lnTo>
                <a:lnTo>
                  <a:pt x="77036" y="131532"/>
                </a:lnTo>
                <a:lnTo>
                  <a:pt x="72620" y="131334"/>
                </a:lnTo>
                <a:lnTo>
                  <a:pt x="60373" y="128490"/>
                </a:lnTo>
                <a:lnTo>
                  <a:pt x="49141" y="122271"/>
                </a:lnTo>
                <a:lnTo>
                  <a:pt x="39002" y="112676"/>
                </a:lnTo>
                <a:lnTo>
                  <a:pt x="36816" y="109993"/>
                </a:lnTo>
                <a:lnTo>
                  <a:pt x="30650" y="99981"/>
                </a:lnTo>
                <a:lnTo>
                  <a:pt x="26295" y="88417"/>
                </a:lnTo>
                <a:lnTo>
                  <a:pt x="23749" y="75303"/>
                </a:lnTo>
                <a:lnTo>
                  <a:pt x="23013" y="60638"/>
                </a:lnTo>
                <a:lnTo>
                  <a:pt x="125244" y="60638"/>
                </a:lnTo>
                <a:lnTo>
                  <a:pt x="124676" y="50616"/>
                </a:lnTo>
                <a:lnTo>
                  <a:pt x="121875" y="37616"/>
                </a:lnTo>
                <a:lnTo>
                  <a:pt x="116735" y="26242"/>
                </a:lnTo>
                <a:lnTo>
                  <a:pt x="109255" y="16493"/>
                </a:lnTo>
                <a:lnTo>
                  <a:pt x="104717" y="12284"/>
                </a:lnTo>
                <a:lnTo>
                  <a:pt x="94090" y="5455"/>
                </a:lnTo>
                <a:lnTo>
                  <a:pt x="81967" y="1362"/>
                </a:lnTo>
                <a:lnTo>
                  <a:pt x="68315" y="0"/>
                </a:lnTo>
                <a:lnTo>
                  <a:pt x="65477" y="50"/>
                </a:lnTo>
                <a:lnTo>
                  <a:pt x="52281" y="1751"/>
                </a:lnTo>
                <a:lnTo>
                  <a:pt x="40212" y="5870"/>
                </a:lnTo>
                <a:lnTo>
                  <a:pt x="35368" y="22023"/>
                </a:lnTo>
                <a:lnTo>
                  <a:pt x="35992" y="21414"/>
                </a:lnTo>
                <a:lnTo>
                  <a:pt x="46987" y="14011"/>
                </a:lnTo>
                <a:lnTo>
                  <a:pt x="59351" y="11547"/>
                </a:lnTo>
                <a:lnTo>
                  <a:pt x="65165" y="11547"/>
                </a:lnTo>
                <a:lnTo>
                  <a:pt x="70737" y="13277"/>
                </a:lnTo>
                <a:close/>
              </a:path>
              <a:path w="125244" h="158039">
                <a:moveTo>
                  <a:pt x="29252" y="12407"/>
                </a:moveTo>
                <a:lnTo>
                  <a:pt x="19380" y="21365"/>
                </a:lnTo>
                <a:lnTo>
                  <a:pt x="24079" y="44104"/>
                </a:lnTo>
                <a:lnTo>
                  <a:pt x="28323" y="31745"/>
                </a:lnTo>
                <a:lnTo>
                  <a:pt x="35368" y="22023"/>
                </a:lnTo>
                <a:lnTo>
                  <a:pt x="40212" y="5870"/>
                </a:lnTo>
                <a:lnTo>
                  <a:pt x="29252" y="1240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66033" y="5956982"/>
            <a:ext cx="82123" cy="120667"/>
          </a:xfrm>
          <a:custGeom>
            <a:avLst/>
            <a:gdLst/>
            <a:ahLst/>
            <a:cxnLst/>
            <a:rect l="l" t="t" r="r" b="b"/>
            <a:pathLst>
              <a:path w="82123" h="120667">
                <a:moveTo>
                  <a:pt x="77617" y="560"/>
                </a:moveTo>
                <a:lnTo>
                  <a:pt x="73184" y="0"/>
                </a:lnTo>
                <a:lnTo>
                  <a:pt x="69405" y="8892"/>
                </a:lnTo>
                <a:lnTo>
                  <a:pt x="75994" y="10037"/>
                </a:lnTo>
                <a:lnTo>
                  <a:pt x="82123" y="10792"/>
                </a:lnTo>
                <a:lnTo>
                  <a:pt x="82026" y="1096"/>
                </a:lnTo>
                <a:lnTo>
                  <a:pt x="77617" y="560"/>
                </a:lnTo>
                <a:close/>
              </a:path>
              <a:path w="82123" h="120667">
                <a:moveTo>
                  <a:pt x="93993" y="11937"/>
                </a:moveTo>
                <a:lnTo>
                  <a:pt x="101736" y="11912"/>
                </a:lnTo>
                <a:lnTo>
                  <a:pt x="116171" y="10620"/>
                </a:lnTo>
                <a:lnTo>
                  <a:pt x="128916" y="7373"/>
                </a:lnTo>
                <a:lnTo>
                  <a:pt x="139967" y="2175"/>
                </a:lnTo>
                <a:lnTo>
                  <a:pt x="149324" y="-4969"/>
                </a:lnTo>
                <a:lnTo>
                  <a:pt x="155558" y="-11957"/>
                </a:lnTo>
                <a:lnTo>
                  <a:pt x="161931" y="-22816"/>
                </a:lnTo>
                <a:lnTo>
                  <a:pt x="165757" y="-35121"/>
                </a:lnTo>
                <a:lnTo>
                  <a:pt x="167032" y="-48871"/>
                </a:lnTo>
                <a:lnTo>
                  <a:pt x="165990" y="-60271"/>
                </a:lnTo>
                <a:lnTo>
                  <a:pt x="162118" y="-72395"/>
                </a:lnTo>
                <a:lnTo>
                  <a:pt x="155380" y="-83197"/>
                </a:lnTo>
                <a:lnTo>
                  <a:pt x="148472" y="-90620"/>
                </a:lnTo>
                <a:lnTo>
                  <a:pt x="138314" y="-98276"/>
                </a:lnTo>
                <a:lnTo>
                  <a:pt x="126770" y="-103759"/>
                </a:lnTo>
                <a:lnTo>
                  <a:pt x="120018" y="-105821"/>
                </a:lnTo>
                <a:lnTo>
                  <a:pt x="108631" y="-108071"/>
                </a:lnTo>
                <a:lnTo>
                  <a:pt x="95409" y="-109423"/>
                </a:lnTo>
                <a:lnTo>
                  <a:pt x="80355" y="-109874"/>
                </a:lnTo>
                <a:lnTo>
                  <a:pt x="0" y="-109874"/>
                </a:lnTo>
                <a:lnTo>
                  <a:pt x="0" y="-103857"/>
                </a:lnTo>
                <a:lnTo>
                  <a:pt x="16545" y="-103857"/>
                </a:lnTo>
                <a:lnTo>
                  <a:pt x="22795" y="-101469"/>
                </a:lnTo>
                <a:lnTo>
                  <a:pt x="26986" y="-96694"/>
                </a:lnTo>
                <a:lnTo>
                  <a:pt x="27256" y="-96364"/>
                </a:lnTo>
                <a:lnTo>
                  <a:pt x="30345" y="-87300"/>
                </a:lnTo>
                <a:lnTo>
                  <a:pt x="31371" y="-70846"/>
                </a:lnTo>
                <a:lnTo>
                  <a:pt x="31371" y="84196"/>
                </a:lnTo>
                <a:lnTo>
                  <a:pt x="30281" y="92163"/>
                </a:lnTo>
                <a:lnTo>
                  <a:pt x="28125" y="95525"/>
                </a:lnTo>
                <a:lnTo>
                  <a:pt x="24128" y="101591"/>
                </a:lnTo>
                <a:lnTo>
                  <a:pt x="17514" y="104612"/>
                </a:lnTo>
                <a:lnTo>
                  <a:pt x="0" y="104612"/>
                </a:lnTo>
                <a:lnTo>
                  <a:pt x="0" y="110629"/>
                </a:lnTo>
                <a:lnTo>
                  <a:pt x="93945" y="110629"/>
                </a:lnTo>
                <a:lnTo>
                  <a:pt x="93945" y="104612"/>
                </a:lnTo>
                <a:lnTo>
                  <a:pt x="77230" y="104612"/>
                </a:lnTo>
                <a:lnTo>
                  <a:pt x="71028" y="102249"/>
                </a:lnTo>
                <a:lnTo>
                  <a:pt x="66934" y="97474"/>
                </a:lnTo>
                <a:lnTo>
                  <a:pt x="66639" y="97124"/>
                </a:lnTo>
                <a:lnTo>
                  <a:pt x="63460" y="88053"/>
                </a:lnTo>
                <a:lnTo>
                  <a:pt x="62404" y="71601"/>
                </a:lnTo>
                <a:lnTo>
                  <a:pt x="62404" y="7381"/>
                </a:lnTo>
                <a:lnTo>
                  <a:pt x="69405" y="8892"/>
                </a:lnTo>
                <a:lnTo>
                  <a:pt x="73184" y="0"/>
                </a:lnTo>
                <a:lnTo>
                  <a:pt x="68121" y="-803"/>
                </a:lnTo>
                <a:lnTo>
                  <a:pt x="62404" y="-1900"/>
                </a:lnTo>
                <a:lnTo>
                  <a:pt x="62404" y="-93600"/>
                </a:lnTo>
                <a:lnTo>
                  <a:pt x="71028" y="-95671"/>
                </a:lnTo>
                <a:lnTo>
                  <a:pt x="78102" y="-96694"/>
                </a:lnTo>
                <a:lnTo>
                  <a:pt x="92637" y="-96694"/>
                </a:lnTo>
                <a:lnTo>
                  <a:pt x="100728" y="-94648"/>
                </a:lnTo>
                <a:lnTo>
                  <a:pt x="107850" y="-90604"/>
                </a:lnTo>
                <a:lnTo>
                  <a:pt x="114948" y="-86535"/>
                </a:lnTo>
                <a:lnTo>
                  <a:pt x="120447" y="-80396"/>
                </a:lnTo>
                <a:lnTo>
                  <a:pt x="124348" y="-72210"/>
                </a:lnTo>
                <a:lnTo>
                  <a:pt x="128895" y="-58547"/>
                </a:lnTo>
                <a:lnTo>
                  <a:pt x="130162" y="-45630"/>
                </a:lnTo>
                <a:lnTo>
                  <a:pt x="129097" y="-34008"/>
                </a:lnTo>
                <a:lnTo>
                  <a:pt x="125040" y="-21910"/>
                </a:lnTo>
                <a:lnTo>
                  <a:pt x="117952" y="-11718"/>
                </a:lnTo>
                <a:lnTo>
                  <a:pt x="112829" y="-6964"/>
                </a:lnTo>
                <a:lnTo>
                  <a:pt x="101615" y="-717"/>
                </a:lnTo>
                <a:lnTo>
                  <a:pt x="88930" y="1364"/>
                </a:lnTo>
                <a:lnTo>
                  <a:pt x="85805" y="1364"/>
                </a:lnTo>
                <a:lnTo>
                  <a:pt x="82026" y="1096"/>
                </a:lnTo>
                <a:lnTo>
                  <a:pt x="82123" y="10792"/>
                </a:lnTo>
                <a:lnTo>
                  <a:pt x="88276" y="11547"/>
                </a:lnTo>
                <a:lnTo>
                  <a:pt x="93993" y="1193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250363" y="5914275"/>
            <a:ext cx="110297" cy="153337"/>
          </a:xfrm>
          <a:custGeom>
            <a:avLst/>
            <a:gdLst/>
            <a:ahLst/>
            <a:cxnLst/>
            <a:rect l="l" t="t" r="r" b="b"/>
            <a:pathLst>
              <a:path w="110297" h="153337">
                <a:moveTo>
                  <a:pt x="44792" y="0"/>
                </a:moveTo>
                <a:lnTo>
                  <a:pt x="0" y="18223"/>
                </a:lnTo>
                <a:lnTo>
                  <a:pt x="1623" y="24070"/>
                </a:lnTo>
                <a:lnTo>
                  <a:pt x="5838" y="22437"/>
                </a:lnTo>
                <a:lnTo>
                  <a:pt x="9617" y="21633"/>
                </a:lnTo>
                <a:lnTo>
                  <a:pt x="15746" y="21633"/>
                </a:lnTo>
                <a:lnTo>
                  <a:pt x="19985" y="23899"/>
                </a:lnTo>
                <a:lnTo>
                  <a:pt x="23159" y="27846"/>
                </a:lnTo>
                <a:lnTo>
                  <a:pt x="24207" y="33620"/>
                </a:lnTo>
                <a:lnTo>
                  <a:pt x="24731" y="44341"/>
                </a:lnTo>
                <a:lnTo>
                  <a:pt x="24903" y="62124"/>
                </a:lnTo>
                <a:lnTo>
                  <a:pt x="24903" y="128512"/>
                </a:lnTo>
                <a:lnTo>
                  <a:pt x="24637" y="133774"/>
                </a:lnTo>
                <a:lnTo>
                  <a:pt x="24104" y="135625"/>
                </a:lnTo>
                <a:lnTo>
                  <a:pt x="23038" y="139426"/>
                </a:lnTo>
                <a:lnTo>
                  <a:pt x="21148" y="142179"/>
                </a:lnTo>
                <a:lnTo>
                  <a:pt x="18435" y="143909"/>
                </a:lnTo>
                <a:lnTo>
                  <a:pt x="14777" y="146296"/>
                </a:lnTo>
                <a:lnTo>
                  <a:pt x="9181" y="147490"/>
                </a:lnTo>
                <a:lnTo>
                  <a:pt x="1623" y="147490"/>
                </a:lnTo>
                <a:lnTo>
                  <a:pt x="1623" y="153337"/>
                </a:lnTo>
                <a:lnTo>
                  <a:pt x="77472" y="153337"/>
                </a:lnTo>
                <a:lnTo>
                  <a:pt x="77472" y="147490"/>
                </a:lnTo>
                <a:lnTo>
                  <a:pt x="70786" y="147490"/>
                </a:lnTo>
                <a:lnTo>
                  <a:pt x="65650" y="146515"/>
                </a:lnTo>
                <a:lnTo>
                  <a:pt x="62113" y="144566"/>
                </a:lnTo>
                <a:lnTo>
                  <a:pt x="58552" y="142617"/>
                </a:lnTo>
                <a:lnTo>
                  <a:pt x="56057" y="140181"/>
                </a:lnTo>
                <a:lnTo>
                  <a:pt x="54676" y="137258"/>
                </a:lnTo>
                <a:lnTo>
                  <a:pt x="52617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303" y="45793"/>
                </a:lnTo>
                <a:lnTo>
                  <a:pt x="59572" y="33539"/>
                </a:lnTo>
                <a:lnTo>
                  <a:pt x="66643" y="25215"/>
                </a:lnTo>
                <a:lnTo>
                  <a:pt x="71004" y="21950"/>
                </a:lnTo>
                <a:lnTo>
                  <a:pt x="75195" y="21950"/>
                </a:lnTo>
                <a:lnTo>
                  <a:pt x="78683" y="23826"/>
                </a:lnTo>
                <a:lnTo>
                  <a:pt x="83358" y="27578"/>
                </a:lnTo>
                <a:lnTo>
                  <a:pt x="88058" y="31305"/>
                </a:lnTo>
                <a:lnTo>
                  <a:pt x="92298" y="33181"/>
                </a:lnTo>
                <a:lnTo>
                  <a:pt x="99929" y="33181"/>
                </a:lnTo>
                <a:lnTo>
                  <a:pt x="103272" y="31719"/>
                </a:lnTo>
                <a:lnTo>
                  <a:pt x="106082" y="28796"/>
                </a:lnTo>
                <a:lnTo>
                  <a:pt x="108892" y="25848"/>
                </a:lnTo>
                <a:lnTo>
                  <a:pt x="110297" y="22291"/>
                </a:lnTo>
                <a:lnTo>
                  <a:pt x="110297" y="13277"/>
                </a:lnTo>
                <a:lnTo>
                  <a:pt x="108359" y="9087"/>
                </a:lnTo>
                <a:lnTo>
                  <a:pt x="104459" y="5457"/>
                </a:lnTo>
                <a:lnTo>
                  <a:pt x="100583" y="1827"/>
                </a:lnTo>
                <a:lnTo>
                  <a:pt x="95689" y="0"/>
                </a:lnTo>
                <a:lnTo>
                  <a:pt x="89754" y="0"/>
                </a:lnTo>
                <a:lnTo>
                  <a:pt x="80050" y="2085"/>
                </a:lnTo>
                <a:lnTo>
                  <a:pt x="70441" y="8362"/>
                </a:lnTo>
                <a:lnTo>
                  <a:pt x="60955" y="18832"/>
                </a:lnTo>
                <a:lnTo>
                  <a:pt x="51599" y="33498"/>
                </a:lnTo>
                <a:lnTo>
                  <a:pt x="51599" y="0"/>
                </a:lnTo>
                <a:lnTo>
                  <a:pt x="44792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373281" y="5914275"/>
            <a:ext cx="142953" cy="157893"/>
          </a:xfrm>
          <a:custGeom>
            <a:avLst/>
            <a:gdLst/>
            <a:ahLst/>
            <a:cxnLst/>
            <a:rect l="l" t="t" r="r" b="b"/>
            <a:pathLst>
              <a:path w="142953" h="157893">
                <a:moveTo>
                  <a:pt x="0" y="80323"/>
                </a:moveTo>
                <a:lnTo>
                  <a:pt x="39" y="83063"/>
                </a:lnTo>
                <a:lnTo>
                  <a:pt x="1368" y="96001"/>
                </a:lnTo>
                <a:lnTo>
                  <a:pt x="4581" y="108314"/>
                </a:lnTo>
                <a:lnTo>
                  <a:pt x="9680" y="120003"/>
                </a:lnTo>
                <a:lnTo>
                  <a:pt x="16666" y="131070"/>
                </a:lnTo>
                <a:lnTo>
                  <a:pt x="22779" y="138392"/>
                </a:lnTo>
                <a:lnTo>
                  <a:pt x="32678" y="146923"/>
                </a:lnTo>
                <a:lnTo>
                  <a:pt x="30087" y="66680"/>
                </a:lnTo>
                <a:lnTo>
                  <a:pt x="30394" y="57404"/>
                </a:lnTo>
                <a:lnTo>
                  <a:pt x="32134" y="44475"/>
                </a:lnTo>
                <a:lnTo>
                  <a:pt x="35417" y="33668"/>
                </a:lnTo>
                <a:lnTo>
                  <a:pt x="38978" y="25093"/>
                </a:lnTo>
                <a:lnTo>
                  <a:pt x="43629" y="19100"/>
                </a:lnTo>
                <a:lnTo>
                  <a:pt x="49395" y="15689"/>
                </a:lnTo>
                <a:lnTo>
                  <a:pt x="55160" y="12278"/>
                </a:lnTo>
                <a:lnTo>
                  <a:pt x="60902" y="10573"/>
                </a:lnTo>
                <a:lnTo>
                  <a:pt x="66619" y="10573"/>
                </a:lnTo>
                <a:lnTo>
                  <a:pt x="74610" y="11431"/>
                </a:lnTo>
                <a:lnTo>
                  <a:pt x="86171" y="16524"/>
                </a:lnTo>
                <a:lnTo>
                  <a:pt x="95883" y="26189"/>
                </a:lnTo>
                <a:lnTo>
                  <a:pt x="102405" y="36757"/>
                </a:lnTo>
                <a:lnTo>
                  <a:pt x="106985" y="47770"/>
                </a:lnTo>
                <a:lnTo>
                  <a:pt x="110253" y="60085"/>
                </a:lnTo>
                <a:lnTo>
                  <a:pt x="112212" y="73705"/>
                </a:lnTo>
                <a:lnTo>
                  <a:pt x="112865" y="88630"/>
                </a:lnTo>
                <a:lnTo>
                  <a:pt x="112574" y="98815"/>
                </a:lnTo>
                <a:lnTo>
                  <a:pt x="110841" y="113192"/>
                </a:lnTo>
                <a:lnTo>
                  <a:pt x="107546" y="124697"/>
                </a:lnTo>
                <a:lnTo>
                  <a:pt x="102690" y="133335"/>
                </a:lnTo>
                <a:lnTo>
                  <a:pt x="89506" y="143843"/>
                </a:lnTo>
                <a:lnTo>
                  <a:pt x="76818" y="146345"/>
                </a:lnTo>
                <a:lnTo>
                  <a:pt x="73630" y="146206"/>
                </a:lnTo>
                <a:lnTo>
                  <a:pt x="61847" y="142862"/>
                </a:lnTo>
                <a:lnTo>
                  <a:pt x="51614" y="135057"/>
                </a:lnTo>
                <a:lnTo>
                  <a:pt x="42927" y="122786"/>
                </a:lnTo>
                <a:lnTo>
                  <a:pt x="43826" y="153017"/>
                </a:lnTo>
                <a:lnTo>
                  <a:pt x="56221" y="156674"/>
                </a:lnTo>
                <a:lnTo>
                  <a:pt x="69865" y="157893"/>
                </a:lnTo>
                <a:lnTo>
                  <a:pt x="70483" y="157890"/>
                </a:lnTo>
                <a:lnTo>
                  <a:pt x="83519" y="156668"/>
                </a:lnTo>
                <a:lnTo>
                  <a:pt x="95734" y="153203"/>
                </a:lnTo>
                <a:lnTo>
                  <a:pt x="107123" y="147490"/>
                </a:lnTo>
                <a:lnTo>
                  <a:pt x="118633" y="138303"/>
                </a:lnTo>
                <a:lnTo>
                  <a:pt x="126723" y="128442"/>
                </a:lnTo>
                <a:lnTo>
                  <a:pt x="133408" y="116598"/>
                </a:lnTo>
                <a:lnTo>
                  <a:pt x="139398" y="100709"/>
                </a:lnTo>
                <a:lnTo>
                  <a:pt x="142065" y="88361"/>
                </a:lnTo>
                <a:lnTo>
                  <a:pt x="142953" y="76108"/>
                </a:lnTo>
                <a:lnTo>
                  <a:pt x="142915" y="73461"/>
                </a:lnTo>
                <a:lnTo>
                  <a:pt x="141547" y="60407"/>
                </a:lnTo>
                <a:lnTo>
                  <a:pt x="138215" y="48095"/>
                </a:lnTo>
                <a:lnTo>
                  <a:pt x="132918" y="36526"/>
                </a:lnTo>
                <a:lnTo>
                  <a:pt x="125656" y="25702"/>
                </a:lnTo>
                <a:lnTo>
                  <a:pt x="119204" y="18535"/>
                </a:lnTo>
                <a:lnTo>
                  <a:pt x="109105" y="10428"/>
                </a:lnTo>
                <a:lnTo>
                  <a:pt x="97811" y="4635"/>
                </a:lnTo>
                <a:lnTo>
                  <a:pt x="85321" y="1159"/>
                </a:lnTo>
                <a:lnTo>
                  <a:pt x="71633" y="0"/>
                </a:lnTo>
                <a:lnTo>
                  <a:pt x="60777" y="869"/>
                </a:lnTo>
                <a:lnTo>
                  <a:pt x="48501" y="4088"/>
                </a:lnTo>
                <a:lnTo>
                  <a:pt x="36701" y="9671"/>
                </a:lnTo>
                <a:lnTo>
                  <a:pt x="25512" y="18158"/>
                </a:lnTo>
                <a:lnTo>
                  <a:pt x="17170" y="27809"/>
                </a:lnTo>
                <a:lnTo>
                  <a:pt x="10101" y="39589"/>
                </a:lnTo>
                <a:lnTo>
                  <a:pt x="3700" y="55616"/>
                </a:lnTo>
                <a:lnTo>
                  <a:pt x="925" y="67952"/>
                </a:lnTo>
                <a:lnTo>
                  <a:pt x="0" y="80323"/>
                </a:lnTo>
                <a:close/>
              </a:path>
              <a:path w="142953" h="157893">
                <a:moveTo>
                  <a:pt x="42927" y="122786"/>
                </a:moveTo>
                <a:lnTo>
                  <a:pt x="40091" y="117122"/>
                </a:lnTo>
                <a:lnTo>
                  <a:pt x="35717" y="105813"/>
                </a:lnTo>
                <a:lnTo>
                  <a:pt x="32590" y="93639"/>
                </a:lnTo>
                <a:lnTo>
                  <a:pt x="30713" y="80595"/>
                </a:lnTo>
                <a:lnTo>
                  <a:pt x="30087" y="66680"/>
                </a:lnTo>
                <a:lnTo>
                  <a:pt x="32678" y="146923"/>
                </a:lnTo>
                <a:lnTo>
                  <a:pt x="43826" y="153017"/>
                </a:lnTo>
                <a:lnTo>
                  <a:pt x="42927" y="1227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542713" y="5917247"/>
            <a:ext cx="51308" cy="149118"/>
          </a:xfrm>
          <a:custGeom>
            <a:avLst/>
            <a:gdLst/>
            <a:ahLst/>
            <a:cxnLst/>
            <a:rect l="l" t="t" r="r" b="b"/>
            <a:pathLst>
              <a:path w="51308" h="149118">
                <a:moveTo>
                  <a:pt x="39784" y="5273"/>
                </a:moveTo>
                <a:lnTo>
                  <a:pt x="29359" y="13094"/>
                </a:lnTo>
                <a:lnTo>
                  <a:pt x="29582" y="68258"/>
                </a:lnTo>
                <a:lnTo>
                  <a:pt x="30586" y="53303"/>
                </a:lnTo>
                <a:lnTo>
                  <a:pt x="33376" y="40239"/>
                </a:lnTo>
                <a:lnTo>
                  <a:pt x="37951" y="29072"/>
                </a:lnTo>
                <a:lnTo>
                  <a:pt x="44307" y="19806"/>
                </a:lnTo>
                <a:lnTo>
                  <a:pt x="51308" y="0"/>
                </a:lnTo>
                <a:lnTo>
                  <a:pt x="39784" y="5273"/>
                </a:lnTo>
                <a:close/>
              </a:path>
              <a:path w="51308" h="149118">
                <a:moveTo>
                  <a:pt x="123354" y="-80859"/>
                </a:moveTo>
                <a:lnTo>
                  <a:pt x="79216" y="-62660"/>
                </a:lnTo>
                <a:lnTo>
                  <a:pt x="81324" y="-56959"/>
                </a:lnTo>
                <a:lnTo>
                  <a:pt x="85951" y="-58689"/>
                </a:lnTo>
                <a:lnTo>
                  <a:pt x="89681" y="-59566"/>
                </a:lnTo>
                <a:lnTo>
                  <a:pt x="95059" y="-59566"/>
                </a:lnTo>
                <a:lnTo>
                  <a:pt x="97215" y="-58859"/>
                </a:lnTo>
                <a:lnTo>
                  <a:pt x="100680" y="-56033"/>
                </a:lnTo>
                <a:lnTo>
                  <a:pt x="101939" y="-53378"/>
                </a:lnTo>
                <a:lnTo>
                  <a:pt x="102739" y="-49480"/>
                </a:lnTo>
                <a:lnTo>
                  <a:pt x="103164" y="-46524"/>
                </a:lnTo>
                <a:lnTo>
                  <a:pt x="103757" y="-35526"/>
                </a:lnTo>
                <a:lnTo>
                  <a:pt x="103950" y="-18101"/>
                </a:lnTo>
                <a:lnTo>
                  <a:pt x="103950" y="9379"/>
                </a:lnTo>
                <a:lnTo>
                  <a:pt x="96649" y="3589"/>
                </a:lnTo>
                <a:lnTo>
                  <a:pt x="85052" y="-1457"/>
                </a:lnTo>
                <a:lnTo>
                  <a:pt x="71633" y="-3143"/>
                </a:lnTo>
                <a:lnTo>
                  <a:pt x="63930" y="-2727"/>
                </a:lnTo>
                <a:lnTo>
                  <a:pt x="51308" y="0"/>
                </a:lnTo>
                <a:lnTo>
                  <a:pt x="44307" y="19806"/>
                </a:lnTo>
                <a:lnTo>
                  <a:pt x="46727" y="17203"/>
                </a:lnTo>
                <a:lnTo>
                  <a:pt x="57590" y="9508"/>
                </a:lnTo>
                <a:lnTo>
                  <a:pt x="69671" y="6943"/>
                </a:lnTo>
                <a:lnTo>
                  <a:pt x="74759" y="6943"/>
                </a:lnTo>
                <a:lnTo>
                  <a:pt x="79943" y="8502"/>
                </a:lnTo>
                <a:lnTo>
                  <a:pt x="85297" y="11596"/>
                </a:lnTo>
                <a:lnTo>
                  <a:pt x="90626" y="14665"/>
                </a:lnTo>
                <a:lnTo>
                  <a:pt x="94914" y="19246"/>
                </a:lnTo>
                <a:lnTo>
                  <a:pt x="98136" y="25336"/>
                </a:lnTo>
                <a:lnTo>
                  <a:pt x="101382" y="31402"/>
                </a:lnTo>
                <a:lnTo>
                  <a:pt x="103320" y="38127"/>
                </a:lnTo>
                <a:lnTo>
                  <a:pt x="103950" y="45484"/>
                </a:lnTo>
                <a:lnTo>
                  <a:pt x="103950" y="122250"/>
                </a:lnTo>
                <a:lnTo>
                  <a:pt x="98205" y="127756"/>
                </a:lnTo>
                <a:lnTo>
                  <a:pt x="87013" y="134719"/>
                </a:lnTo>
                <a:lnTo>
                  <a:pt x="75510" y="137038"/>
                </a:lnTo>
                <a:lnTo>
                  <a:pt x="65368" y="135483"/>
                </a:lnTo>
                <a:lnTo>
                  <a:pt x="54187" y="129676"/>
                </a:lnTo>
                <a:lnTo>
                  <a:pt x="43799" y="119570"/>
                </a:lnTo>
                <a:lnTo>
                  <a:pt x="37128" y="108936"/>
                </a:lnTo>
                <a:lnTo>
                  <a:pt x="32935" y="97515"/>
                </a:lnTo>
                <a:lnTo>
                  <a:pt x="30418" y="84283"/>
                </a:lnTo>
                <a:lnTo>
                  <a:pt x="29578" y="69237"/>
                </a:lnTo>
                <a:lnTo>
                  <a:pt x="29582" y="68258"/>
                </a:lnTo>
                <a:lnTo>
                  <a:pt x="29359" y="13094"/>
                </a:lnTo>
                <a:lnTo>
                  <a:pt x="20034" y="23460"/>
                </a:lnTo>
                <a:lnTo>
                  <a:pt x="13476" y="33198"/>
                </a:lnTo>
                <a:lnTo>
                  <a:pt x="7582" y="44726"/>
                </a:lnTo>
                <a:lnTo>
                  <a:pt x="3370" y="56715"/>
                </a:lnTo>
                <a:lnTo>
                  <a:pt x="842" y="69166"/>
                </a:lnTo>
                <a:lnTo>
                  <a:pt x="0" y="82076"/>
                </a:lnTo>
                <a:lnTo>
                  <a:pt x="129" y="87407"/>
                </a:lnTo>
                <a:lnTo>
                  <a:pt x="1776" y="101014"/>
                </a:lnTo>
                <a:lnTo>
                  <a:pt x="5320" y="113402"/>
                </a:lnTo>
                <a:lnTo>
                  <a:pt x="10760" y="124572"/>
                </a:lnTo>
                <a:lnTo>
                  <a:pt x="18096" y="134529"/>
                </a:lnTo>
                <a:lnTo>
                  <a:pt x="25196" y="141533"/>
                </a:lnTo>
                <a:lnTo>
                  <a:pt x="36062" y="148970"/>
                </a:lnTo>
                <a:lnTo>
                  <a:pt x="47818" y="153433"/>
                </a:lnTo>
                <a:lnTo>
                  <a:pt x="60466" y="154920"/>
                </a:lnTo>
                <a:lnTo>
                  <a:pt x="68436" y="154920"/>
                </a:lnTo>
                <a:lnTo>
                  <a:pt x="75873" y="153264"/>
                </a:lnTo>
                <a:lnTo>
                  <a:pt x="82777" y="149975"/>
                </a:lnTo>
                <a:lnTo>
                  <a:pt x="93780" y="142983"/>
                </a:lnTo>
                <a:lnTo>
                  <a:pt x="103950" y="133627"/>
                </a:lnTo>
                <a:lnTo>
                  <a:pt x="103950" y="154920"/>
                </a:lnTo>
                <a:lnTo>
                  <a:pt x="111411" y="154920"/>
                </a:lnTo>
                <a:lnTo>
                  <a:pt x="155380" y="136551"/>
                </a:lnTo>
                <a:lnTo>
                  <a:pt x="153612" y="130850"/>
                </a:lnTo>
                <a:lnTo>
                  <a:pt x="148742" y="132702"/>
                </a:lnTo>
                <a:lnTo>
                  <a:pt x="144866" y="133627"/>
                </a:lnTo>
                <a:lnTo>
                  <a:pt x="141959" y="133627"/>
                </a:lnTo>
                <a:lnTo>
                  <a:pt x="137502" y="132872"/>
                </a:lnTo>
                <a:lnTo>
                  <a:pt x="132657" y="127147"/>
                </a:lnTo>
                <a:lnTo>
                  <a:pt x="131413" y="120055"/>
                </a:lnTo>
                <a:lnTo>
                  <a:pt x="130839" y="108916"/>
                </a:lnTo>
                <a:lnTo>
                  <a:pt x="130646" y="91334"/>
                </a:lnTo>
                <a:lnTo>
                  <a:pt x="130646" y="-80859"/>
                </a:lnTo>
                <a:lnTo>
                  <a:pt x="123354" y="-8085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703398" y="5914275"/>
            <a:ext cx="110273" cy="153337"/>
          </a:xfrm>
          <a:custGeom>
            <a:avLst/>
            <a:gdLst/>
            <a:ahLst/>
            <a:cxnLst/>
            <a:rect l="l" t="t" r="r" b="b"/>
            <a:pathLst>
              <a:path w="110273" h="153337">
                <a:moveTo>
                  <a:pt x="44768" y="0"/>
                </a:moveTo>
                <a:lnTo>
                  <a:pt x="0" y="18223"/>
                </a:lnTo>
                <a:lnTo>
                  <a:pt x="1598" y="24070"/>
                </a:lnTo>
                <a:lnTo>
                  <a:pt x="5814" y="22437"/>
                </a:lnTo>
                <a:lnTo>
                  <a:pt x="9593" y="21633"/>
                </a:lnTo>
                <a:lnTo>
                  <a:pt x="15722" y="21633"/>
                </a:lnTo>
                <a:lnTo>
                  <a:pt x="19961" y="23899"/>
                </a:lnTo>
                <a:lnTo>
                  <a:pt x="23135" y="27846"/>
                </a:lnTo>
                <a:lnTo>
                  <a:pt x="24183" y="33620"/>
                </a:lnTo>
                <a:lnTo>
                  <a:pt x="24706" y="44341"/>
                </a:lnTo>
                <a:lnTo>
                  <a:pt x="24879" y="62124"/>
                </a:lnTo>
                <a:lnTo>
                  <a:pt x="24879" y="128512"/>
                </a:lnTo>
                <a:lnTo>
                  <a:pt x="24612" y="133774"/>
                </a:lnTo>
                <a:lnTo>
                  <a:pt x="24079" y="135625"/>
                </a:lnTo>
                <a:lnTo>
                  <a:pt x="23013" y="139426"/>
                </a:lnTo>
                <a:lnTo>
                  <a:pt x="21124" y="142179"/>
                </a:lnTo>
                <a:lnTo>
                  <a:pt x="18411" y="143909"/>
                </a:lnTo>
                <a:lnTo>
                  <a:pt x="14753" y="146296"/>
                </a:lnTo>
                <a:lnTo>
                  <a:pt x="9157" y="147490"/>
                </a:lnTo>
                <a:lnTo>
                  <a:pt x="1598" y="147490"/>
                </a:lnTo>
                <a:lnTo>
                  <a:pt x="1598" y="153337"/>
                </a:lnTo>
                <a:lnTo>
                  <a:pt x="77448" y="153337"/>
                </a:lnTo>
                <a:lnTo>
                  <a:pt x="77448" y="147490"/>
                </a:lnTo>
                <a:lnTo>
                  <a:pt x="70761" y="147490"/>
                </a:lnTo>
                <a:lnTo>
                  <a:pt x="65626" y="146515"/>
                </a:lnTo>
                <a:lnTo>
                  <a:pt x="62089" y="144566"/>
                </a:lnTo>
                <a:lnTo>
                  <a:pt x="58528" y="142617"/>
                </a:lnTo>
                <a:lnTo>
                  <a:pt x="56032" y="140181"/>
                </a:lnTo>
                <a:lnTo>
                  <a:pt x="54652" y="137258"/>
                </a:lnTo>
                <a:lnTo>
                  <a:pt x="52592" y="133019"/>
                </a:lnTo>
                <a:lnTo>
                  <a:pt x="51575" y="126782"/>
                </a:lnTo>
                <a:lnTo>
                  <a:pt x="51575" y="47165"/>
                </a:lnTo>
                <a:lnTo>
                  <a:pt x="52279" y="45793"/>
                </a:lnTo>
                <a:lnTo>
                  <a:pt x="59548" y="33539"/>
                </a:lnTo>
                <a:lnTo>
                  <a:pt x="66619" y="25215"/>
                </a:lnTo>
                <a:lnTo>
                  <a:pt x="70979" y="21950"/>
                </a:lnTo>
                <a:lnTo>
                  <a:pt x="75170" y="21950"/>
                </a:lnTo>
                <a:lnTo>
                  <a:pt x="78659" y="23826"/>
                </a:lnTo>
                <a:lnTo>
                  <a:pt x="83334" y="27578"/>
                </a:lnTo>
                <a:lnTo>
                  <a:pt x="88034" y="31305"/>
                </a:lnTo>
                <a:lnTo>
                  <a:pt x="92273" y="33181"/>
                </a:lnTo>
                <a:lnTo>
                  <a:pt x="99929" y="33181"/>
                </a:lnTo>
                <a:lnTo>
                  <a:pt x="103247" y="31719"/>
                </a:lnTo>
                <a:lnTo>
                  <a:pt x="106058" y="28796"/>
                </a:lnTo>
                <a:lnTo>
                  <a:pt x="108868" y="25848"/>
                </a:lnTo>
                <a:lnTo>
                  <a:pt x="110273" y="22291"/>
                </a:lnTo>
                <a:lnTo>
                  <a:pt x="110273" y="13277"/>
                </a:lnTo>
                <a:lnTo>
                  <a:pt x="108335" y="9087"/>
                </a:lnTo>
                <a:lnTo>
                  <a:pt x="104434" y="5457"/>
                </a:lnTo>
                <a:lnTo>
                  <a:pt x="100558" y="1827"/>
                </a:lnTo>
                <a:lnTo>
                  <a:pt x="95665" y="0"/>
                </a:lnTo>
                <a:lnTo>
                  <a:pt x="89730" y="0"/>
                </a:lnTo>
                <a:lnTo>
                  <a:pt x="80029" y="2085"/>
                </a:lnTo>
                <a:lnTo>
                  <a:pt x="70426" y="8362"/>
                </a:lnTo>
                <a:lnTo>
                  <a:pt x="60941" y="18832"/>
                </a:lnTo>
                <a:lnTo>
                  <a:pt x="51575" y="33498"/>
                </a:lnTo>
                <a:lnTo>
                  <a:pt x="51575" y="0"/>
                </a:lnTo>
                <a:lnTo>
                  <a:pt x="44768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15464" y="5918660"/>
            <a:ext cx="164779" cy="153507"/>
          </a:xfrm>
          <a:custGeom>
            <a:avLst/>
            <a:gdLst/>
            <a:ahLst/>
            <a:cxnLst/>
            <a:rect l="l" t="t" r="r" b="b"/>
            <a:pathLst>
              <a:path w="164779" h="153507">
                <a:moveTo>
                  <a:pt x="164779" y="135138"/>
                </a:moveTo>
                <a:lnTo>
                  <a:pt x="162502" y="129437"/>
                </a:lnTo>
                <a:lnTo>
                  <a:pt x="158311" y="131289"/>
                </a:lnTo>
                <a:lnTo>
                  <a:pt x="154532" y="132215"/>
                </a:lnTo>
                <a:lnTo>
                  <a:pt x="151189" y="132215"/>
                </a:lnTo>
                <a:lnTo>
                  <a:pt x="146732" y="131459"/>
                </a:lnTo>
                <a:lnTo>
                  <a:pt x="143195" y="128414"/>
                </a:lnTo>
                <a:lnTo>
                  <a:pt x="141087" y="121885"/>
                </a:lnTo>
                <a:lnTo>
                  <a:pt x="140066" y="107773"/>
                </a:lnTo>
                <a:lnTo>
                  <a:pt x="139876" y="90262"/>
                </a:lnTo>
                <a:lnTo>
                  <a:pt x="139876" y="0"/>
                </a:lnTo>
                <a:lnTo>
                  <a:pt x="89415" y="0"/>
                </a:lnTo>
                <a:lnTo>
                  <a:pt x="89415" y="6017"/>
                </a:lnTo>
                <a:lnTo>
                  <a:pt x="99129" y="6236"/>
                </a:lnTo>
                <a:lnTo>
                  <a:pt x="105500" y="7844"/>
                </a:lnTo>
                <a:lnTo>
                  <a:pt x="108577" y="10816"/>
                </a:lnTo>
                <a:lnTo>
                  <a:pt x="111654" y="13813"/>
                </a:lnTo>
                <a:lnTo>
                  <a:pt x="113180" y="19514"/>
                </a:lnTo>
                <a:lnTo>
                  <a:pt x="113180" y="112384"/>
                </a:lnTo>
                <a:lnTo>
                  <a:pt x="101353" y="123175"/>
                </a:lnTo>
                <a:lnTo>
                  <a:pt x="92249" y="129121"/>
                </a:lnTo>
                <a:lnTo>
                  <a:pt x="86387" y="132044"/>
                </a:lnTo>
                <a:lnTo>
                  <a:pt x="81130" y="133506"/>
                </a:lnTo>
                <a:lnTo>
                  <a:pt x="69695" y="133506"/>
                </a:lnTo>
                <a:lnTo>
                  <a:pt x="63906" y="131338"/>
                </a:lnTo>
                <a:lnTo>
                  <a:pt x="59109" y="127001"/>
                </a:lnTo>
                <a:lnTo>
                  <a:pt x="53369" y="115517"/>
                </a:lnTo>
                <a:lnTo>
                  <a:pt x="51914" y="99691"/>
                </a:lnTo>
                <a:lnTo>
                  <a:pt x="51914" y="0"/>
                </a:lnTo>
                <a:lnTo>
                  <a:pt x="0" y="0"/>
                </a:lnTo>
                <a:lnTo>
                  <a:pt x="0" y="6017"/>
                </a:lnTo>
                <a:lnTo>
                  <a:pt x="7752" y="5920"/>
                </a:lnTo>
                <a:lnTo>
                  <a:pt x="13130" y="6602"/>
                </a:lnTo>
                <a:lnTo>
                  <a:pt x="16085" y="8063"/>
                </a:lnTo>
                <a:lnTo>
                  <a:pt x="19065" y="9525"/>
                </a:lnTo>
                <a:lnTo>
                  <a:pt x="21293" y="11596"/>
                </a:lnTo>
                <a:lnTo>
                  <a:pt x="22795" y="14325"/>
                </a:lnTo>
                <a:lnTo>
                  <a:pt x="24322" y="17029"/>
                </a:lnTo>
                <a:lnTo>
                  <a:pt x="25073" y="21901"/>
                </a:lnTo>
                <a:lnTo>
                  <a:pt x="25073" y="95452"/>
                </a:lnTo>
                <a:lnTo>
                  <a:pt x="25239" y="104015"/>
                </a:lnTo>
                <a:lnTo>
                  <a:pt x="26389" y="117292"/>
                </a:lnTo>
                <a:lnTo>
                  <a:pt x="28634" y="127659"/>
                </a:lnTo>
                <a:lnTo>
                  <a:pt x="30984" y="135260"/>
                </a:lnTo>
                <a:lnTo>
                  <a:pt x="35223" y="141448"/>
                </a:lnTo>
                <a:lnTo>
                  <a:pt x="41304" y="146272"/>
                </a:lnTo>
                <a:lnTo>
                  <a:pt x="47408" y="151096"/>
                </a:lnTo>
                <a:lnTo>
                  <a:pt x="54603" y="153507"/>
                </a:lnTo>
                <a:lnTo>
                  <a:pt x="70350" y="153507"/>
                </a:lnTo>
                <a:lnTo>
                  <a:pt x="77399" y="151729"/>
                </a:lnTo>
                <a:lnTo>
                  <a:pt x="84085" y="148148"/>
                </a:lnTo>
                <a:lnTo>
                  <a:pt x="92241" y="142473"/>
                </a:lnTo>
                <a:lnTo>
                  <a:pt x="101757" y="133844"/>
                </a:lnTo>
                <a:lnTo>
                  <a:pt x="113180" y="121958"/>
                </a:lnTo>
                <a:lnTo>
                  <a:pt x="113180" y="153507"/>
                </a:lnTo>
                <a:lnTo>
                  <a:pt x="120472" y="153507"/>
                </a:lnTo>
                <a:lnTo>
                  <a:pt x="164779" y="13513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994586" y="5914275"/>
            <a:ext cx="149736" cy="225231"/>
          </a:xfrm>
          <a:custGeom>
            <a:avLst/>
            <a:gdLst/>
            <a:ahLst/>
            <a:cxnLst/>
            <a:rect l="l" t="t" r="r" b="b"/>
            <a:pathLst>
              <a:path w="149736" h="225231">
                <a:moveTo>
                  <a:pt x="149396" y="13180"/>
                </a:moveTo>
                <a:lnTo>
                  <a:pt x="146393" y="10548"/>
                </a:lnTo>
                <a:lnTo>
                  <a:pt x="143704" y="10402"/>
                </a:lnTo>
                <a:lnTo>
                  <a:pt x="107681" y="10402"/>
                </a:lnTo>
                <a:lnTo>
                  <a:pt x="96678" y="4619"/>
                </a:lnTo>
                <a:lnTo>
                  <a:pt x="84457" y="1156"/>
                </a:lnTo>
                <a:lnTo>
                  <a:pt x="70979" y="0"/>
                </a:lnTo>
                <a:lnTo>
                  <a:pt x="62959" y="405"/>
                </a:lnTo>
                <a:lnTo>
                  <a:pt x="50025" y="3080"/>
                </a:lnTo>
                <a:lnTo>
                  <a:pt x="38551" y="8256"/>
                </a:lnTo>
                <a:lnTo>
                  <a:pt x="28537" y="15933"/>
                </a:lnTo>
                <a:lnTo>
                  <a:pt x="25929" y="18589"/>
                </a:lnTo>
                <a:lnTo>
                  <a:pt x="18172" y="29232"/>
                </a:lnTo>
                <a:lnTo>
                  <a:pt x="13518" y="41032"/>
                </a:lnTo>
                <a:lnTo>
                  <a:pt x="11967" y="53987"/>
                </a:lnTo>
                <a:lnTo>
                  <a:pt x="12006" y="56100"/>
                </a:lnTo>
                <a:lnTo>
                  <a:pt x="14060" y="68802"/>
                </a:lnTo>
                <a:lnTo>
                  <a:pt x="19234" y="80420"/>
                </a:lnTo>
                <a:lnTo>
                  <a:pt x="29049" y="91891"/>
                </a:lnTo>
                <a:lnTo>
                  <a:pt x="40092" y="99033"/>
                </a:lnTo>
                <a:lnTo>
                  <a:pt x="40092" y="46824"/>
                </a:lnTo>
                <a:lnTo>
                  <a:pt x="40321" y="40463"/>
                </a:lnTo>
                <a:lnTo>
                  <a:pt x="42858" y="27162"/>
                </a:lnTo>
                <a:lnTo>
                  <a:pt x="48183" y="17394"/>
                </a:lnTo>
                <a:lnTo>
                  <a:pt x="53561" y="11011"/>
                </a:lnTo>
                <a:lnTo>
                  <a:pt x="60248" y="7820"/>
                </a:lnTo>
                <a:lnTo>
                  <a:pt x="76866" y="7820"/>
                </a:lnTo>
                <a:lnTo>
                  <a:pt x="83916" y="11377"/>
                </a:lnTo>
                <a:lnTo>
                  <a:pt x="89415" y="18539"/>
                </a:lnTo>
                <a:lnTo>
                  <a:pt x="91392" y="21359"/>
                </a:lnTo>
                <a:lnTo>
                  <a:pt x="96495" y="31871"/>
                </a:lnTo>
                <a:lnTo>
                  <a:pt x="99560" y="44428"/>
                </a:lnTo>
                <a:lnTo>
                  <a:pt x="100583" y="59030"/>
                </a:lnTo>
                <a:lnTo>
                  <a:pt x="100384" y="65041"/>
                </a:lnTo>
                <a:lnTo>
                  <a:pt x="97926" y="78462"/>
                </a:lnTo>
                <a:lnTo>
                  <a:pt x="92661" y="88143"/>
                </a:lnTo>
                <a:lnTo>
                  <a:pt x="87356" y="94307"/>
                </a:lnTo>
                <a:lnTo>
                  <a:pt x="80621" y="97401"/>
                </a:lnTo>
                <a:lnTo>
                  <a:pt x="63809" y="97401"/>
                </a:lnTo>
                <a:lnTo>
                  <a:pt x="56711" y="93819"/>
                </a:lnTo>
                <a:lnTo>
                  <a:pt x="51090" y="86681"/>
                </a:lnTo>
                <a:lnTo>
                  <a:pt x="49434" y="84389"/>
                </a:lnTo>
                <a:lnTo>
                  <a:pt x="55669" y="104295"/>
                </a:lnTo>
                <a:lnTo>
                  <a:pt x="63179" y="105367"/>
                </a:lnTo>
                <a:lnTo>
                  <a:pt x="70495" y="105367"/>
                </a:lnTo>
                <a:lnTo>
                  <a:pt x="78454" y="105017"/>
                </a:lnTo>
                <a:lnTo>
                  <a:pt x="91697" y="102558"/>
                </a:lnTo>
                <a:lnTo>
                  <a:pt x="103223" y="97747"/>
                </a:lnTo>
                <a:lnTo>
                  <a:pt x="113034" y="90579"/>
                </a:lnTo>
                <a:lnTo>
                  <a:pt x="122151" y="79537"/>
                </a:lnTo>
                <a:lnTo>
                  <a:pt x="127196" y="67890"/>
                </a:lnTo>
                <a:lnTo>
                  <a:pt x="128878" y="54961"/>
                </a:lnTo>
                <a:lnTo>
                  <a:pt x="128559" y="48365"/>
                </a:lnTo>
                <a:lnTo>
                  <a:pt x="125680" y="35629"/>
                </a:lnTo>
                <a:lnTo>
                  <a:pt x="119817" y="25044"/>
                </a:lnTo>
                <a:lnTo>
                  <a:pt x="143704" y="25044"/>
                </a:lnTo>
                <a:lnTo>
                  <a:pt x="146417" y="24874"/>
                </a:lnTo>
                <a:lnTo>
                  <a:pt x="148912" y="23266"/>
                </a:lnTo>
                <a:lnTo>
                  <a:pt x="149736" y="20220"/>
                </a:lnTo>
                <a:lnTo>
                  <a:pt x="149736" y="17394"/>
                </a:lnTo>
                <a:lnTo>
                  <a:pt x="149396" y="13180"/>
                </a:lnTo>
                <a:close/>
              </a:path>
              <a:path w="149736" h="225231">
                <a:moveTo>
                  <a:pt x="35901" y="118645"/>
                </a:moveTo>
                <a:lnTo>
                  <a:pt x="36725" y="116038"/>
                </a:lnTo>
                <a:lnTo>
                  <a:pt x="38396" y="112944"/>
                </a:lnTo>
                <a:lnTo>
                  <a:pt x="40068" y="109850"/>
                </a:lnTo>
                <a:lnTo>
                  <a:pt x="43290" y="106244"/>
                </a:lnTo>
                <a:lnTo>
                  <a:pt x="48014" y="102127"/>
                </a:lnTo>
                <a:lnTo>
                  <a:pt x="55669" y="104295"/>
                </a:lnTo>
                <a:lnTo>
                  <a:pt x="49434" y="84389"/>
                </a:lnTo>
                <a:lnTo>
                  <a:pt x="44250" y="74053"/>
                </a:lnTo>
                <a:lnTo>
                  <a:pt x="41133" y="61533"/>
                </a:lnTo>
                <a:lnTo>
                  <a:pt x="40092" y="46824"/>
                </a:lnTo>
                <a:lnTo>
                  <a:pt x="40092" y="99033"/>
                </a:lnTo>
                <a:lnTo>
                  <a:pt x="35006" y="103409"/>
                </a:lnTo>
                <a:lnTo>
                  <a:pt x="24808" y="113153"/>
                </a:lnTo>
                <a:lnTo>
                  <a:pt x="18847" y="120667"/>
                </a:lnTo>
                <a:lnTo>
                  <a:pt x="15770" y="125759"/>
                </a:lnTo>
                <a:lnTo>
                  <a:pt x="14220" y="130193"/>
                </a:lnTo>
                <a:lnTo>
                  <a:pt x="14220" y="137355"/>
                </a:lnTo>
                <a:lnTo>
                  <a:pt x="15383" y="140376"/>
                </a:lnTo>
                <a:lnTo>
                  <a:pt x="17708" y="143032"/>
                </a:lnTo>
                <a:lnTo>
                  <a:pt x="20010" y="145687"/>
                </a:lnTo>
                <a:lnTo>
                  <a:pt x="23982" y="148684"/>
                </a:lnTo>
                <a:lnTo>
                  <a:pt x="29578" y="152046"/>
                </a:lnTo>
                <a:lnTo>
                  <a:pt x="33406" y="158867"/>
                </a:lnTo>
                <a:lnTo>
                  <a:pt x="38469" y="153337"/>
                </a:lnTo>
                <a:lnTo>
                  <a:pt x="42310" y="153844"/>
                </a:lnTo>
                <a:lnTo>
                  <a:pt x="52758" y="154931"/>
                </a:lnTo>
                <a:lnTo>
                  <a:pt x="64927" y="155833"/>
                </a:lnTo>
                <a:lnTo>
                  <a:pt x="78817" y="156552"/>
                </a:lnTo>
                <a:lnTo>
                  <a:pt x="94429" y="157089"/>
                </a:lnTo>
                <a:lnTo>
                  <a:pt x="105577" y="157582"/>
                </a:lnTo>
                <a:lnTo>
                  <a:pt x="119021" y="159031"/>
                </a:lnTo>
                <a:lnTo>
                  <a:pt x="127739" y="161303"/>
                </a:lnTo>
                <a:lnTo>
                  <a:pt x="133238" y="163691"/>
                </a:lnTo>
                <a:lnTo>
                  <a:pt x="135976" y="167711"/>
                </a:lnTo>
                <a:lnTo>
                  <a:pt x="135968" y="173892"/>
                </a:lnTo>
                <a:lnTo>
                  <a:pt x="132358" y="184970"/>
                </a:lnTo>
                <a:lnTo>
                  <a:pt x="122167" y="195387"/>
                </a:lnTo>
                <a:lnTo>
                  <a:pt x="118086" y="198019"/>
                </a:lnTo>
                <a:lnTo>
                  <a:pt x="107663" y="202291"/>
                </a:lnTo>
                <a:lnTo>
                  <a:pt x="94717" y="204859"/>
                </a:lnTo>
                <a:lnTo>
                  <a:pt x="79240" y="205716"/>
                </a:lnTo>
                <a:lnTo>
                  <a:pt x="67424" y="205300"/>
                </a:lnTo>
                <a:lnTo>
                  <a:pt x="53755" y="203501"/>
                </a:lnTo>
                <a:lnTo>
                  <a:pt x="42117" y="200277"/>
                </a:lnTo>
                <a:lnTo>
                  <a:pt x="32510" y="195630"/>
                </a:lnTo>
                <a:lnTo>
                  <a:pt x="26235" y="191732"/>
                </a:lnTo>
                <a:lnTo>
                  <a:pt x="37882" y="222160"/>
                </a:lnTo>
                <a:lnTo>
                  <a:pt x="50832" y="224463"/>
                </a:lnTo>
                <a:lnTo>
                  <a:pt x="64826" y="225231"/>
                </a:lnTo>
                <a:lnTo>
                  <a:pt x="72206" y="225027"/>
                </a:lnTo>
                <a:lnTo>
                  <a:pt x="85919" y="223447"/>
                </a:lnTo>
                <a:lnTo>
                  <a:pt x="98620" y="220302"/>
                </a:lnTo>
                <a:lnTo>
                  <a:pt x="110309" y="215592"/>
                </a:lnTo>
                <a:lnTo>
                  <a:pt x="120985" y="209317"/>
                </a:lnTo>
                <a:lnTo>
                  <a:pt x="130646" y="201477"/>
                </a:lnTo>
                <a:lnTo>
                  <a:pt x="140334" y="190263"/>
                </a:lnTo>
                <a:lnTo>
                  <a:pt x="145932" y="178883"/>
                </a:lnTo>
                <a:lnTo>
                  <a:pt x="147798" y="167004"/>
                </a:lnTo>
                <a:lnTo>
                  <a:pt x="147798" y="158112"/>
                </a:lnTo>
                <a:lnTo>
                  <a:pt x="144794" y="150633"/>
                </a:lnTo>
                <a:lnTo>
                  <a:pt x="138810" y="144566"/>
                </a:lnTo>
                <a:lnTo>
                  <a:pt x="127821" y="136975"/>
                </a:lnTo>
                <a:lnTo>
                  <a:pt x="114803" y="133335"/>
                </a:lnTo>
                <a:lnTo>
                  <a:pt x="102687" y="132241"/>
                </a:lnTo>
                <a:lnTo>
                  <a:pt x="89186" y="131599"/>
                </a:lnTo>
                <a:lnTo>
                  <a:pt x="71633" y="131070"/>
                </a:lnTo>
                <a:lnTo>
                  <a:pt x="59545" y="130753"/>
                </a:lnTo>
                <a:lnTo>
                  <a:pt x="52011" y="130363"/>
                </a:lnTo>
                <a:lnTo>
                  <a:pt x="48983" y="129925"/>
                </a:lnTo>
                <a:lnTo>
                  <a:pt x="43823" y="129169"/>
                </a:lnTo>
                <a:lnTo>
                  <a:pt x="40334" y="127927"/>
                </a:lnTo>
                <a:lnTo>
                  <a:pt x="38566" y="126197"/>
                </a:lnTo>
                <a:lnTo>
                  <a:pt x="35901" y="122665"/>
                </a:lnTo>
                <a:lnTo>
                  <a:pt x="35901" y="118645"/>
                </a:lnTo>
                <a:close/>
              </a:path>
              <a:path w="149736" h="225231">
                <a:moveTo>
                  <a:pt x="7388" y="176774"/>
                </a:moveTo>
                <a:lnTo>
                  <a:pt x="3609" y="182353"/>
                </a:lnTo>
                <a:lnTo>
                  <a:pt x="1768" y="186348"/>
                </a:lnTo>
                <a:lnTo>
                  <a:pt x="581" y="188955"/>
                </a:lnTo>
                <a:lnTo>
                  <a:pt x="0" y="191562"/>
                </a:lnTo>
                <a:lnTo>
                  <a:pt x="0" y="200015"/>
                </a:lnTo>
                <a:lnTo>
                  <a:pt x="4045" y="205643"/>
                </a:lnTo>
                <a:lnTo>
                  <a:pt x="12136" y="211076"/>
                </a:lnTo>
                <a:lnTo>
                  <a:pt x="15141" y="212957"/>
                </a:lnTo>
                <a:lnTo>
                  <a:pt x="25984" y="218324"/>
                </a:lnTo>
                <a:lnTo>
                  <a:pt x="37882" y="222160"/>
                </a:lnTo>
                <a:lnTo>
                  <a:pt x="26235" y="191732"/>
                </a:lnTo>
                <a:lnTo>
                  <a:pt x="23110" y="187176"/>
                </a:lnTo>
                <a:lnTo>
                  <a:pt x="23110" y="177967"/>
                </a:lnTo>
                <a:lnTo>
                  <a:pt x="24419" y="173558"/>
                </a:lnTo>
                <a:lnTo>
                  <a:pt x="27011" y="168807"/>
                </a:lnTo>
                <a:lnTo>
                  <a:pt x="29578" y="164032"/>
                </a:lnTo>
                <a:lnTo>
                  <a:pt x="33406" y="158867"/>
                </a:lnTo>
                <a:lnTo>
                  <a:pt x="29578" y="152046"/>
                </a:lnTo>
                <a:lnTo>
                  <a:pt x="19355" y="162790"/>
                </a:lnTo>
                <a:lnTo>
                  <a:pt x="13856" y="168637"/>
                </a:lnTo>
                <a:lnTo>
                  <a:pt x="13105" y="169611"/>
                </a:lnTo>
                <a:lnTo>
                  <a:pt x="7388" y="17677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068770" y="6195905"/>
            <a:ext cx="93945" cy="220507"/>
          </a:xfrm>
          <a:custGeom>
            <a:avLst/>
            <a:gdLst/>
            <a:ahLst/>
            <a:cxnLst/>
            <a:rect l="l" t="t" r="r" b="b"/>
            <a:pathLst>
              <a:path w="93945" h="220507">
                <a:moveTo>
                  <a:pt x="75946" y="213188"/>
                </a:moveTo>
                <a:lnTo>
                  <a:pt x="67854" y="208637"/>
                </a:lnTo>
                <a:lnTo>
                  <a:pt x="63130" y="200018"/>
                </a:lnTo>
                <a:lnTo>
                  <a:pt x="62428" y="192646"/>
                </a:lnTo>
                <a:lnTo>
                  <a:pt x="62428" y="25799"/>
                </a:lnTo>
                <a:lnTo>
                  <a:pt x="63760" y="17467"/>
                </a:lnTo>
                <a:lnTo>
                  <a:pt x="66474" y="13984"/>
                </a:lnTo>
                <a:lnTo>
                  <a:pt x="70568" y="8673"/>
                </a:lnTo>
                <a:lnTo>
                  <a:pt x="77084" y="6017"/>
                </a:lnTo>
                <a:lnTo>
                  <a:pt x="93945" y="6017"/>
                </a:lnTo>
                <a:lnTo>
                  <a:pt x="93945" y="0"/>
                </a:lnTo>
                <a:lnTo>
                  <a:pt x="0" y="0"/>
                </a:lnTo>
                <a:lnTo>
                  <a:pt x="0" y="6017"/>
                </a:lnTo>
                <a:lnTo>
                  <a:pt x="12936" y="6017"/>
                </a:lnTo>
                <a:lnTo>
                  <a:pt x="17902" y="7308"/>
                </a:lnTo>
                <a:lnTo>
                  <a:pt x="25993" y="11864"/>
                </a:lnTo>
                <a:lnTo>
                  <a:pt x="30669" y="20488"/>
                </a:lnTo>
                <a:lnTo>
                  <a:pt x="31371" y="27870"/>
                </a:lnTo>
                <a:lnTo>
                  <a:pt x="31371" y="194704"/>
                </a:lnTo>
                <a:lnTo>
                  <a:pt x="30087" y="203053"/>
                </a:lnTo>
                <a:lnTo>
                  <a:pt x="27495" y="206523"/>
                </a:lnTo>
                <a:lnTo>
                  <a:pt x="23401" y="211834"/>
                </a:lnTo>
                <a:lnTo>
                  <a:pt x="16812" y="214489"/>
                </a:lnTo>
                <a:lnTo>
                  <a:pt x="0" y="214489"/>
                </a:lnTo>
                <a:lnTo>
                  <a:pt x="0" y="220507"/>
                </a:lnTo>
                <a:lnTo>
                  <a:pt x="93945" y="220507"/>
                </a:lnTo>
                <a:lnTo>
                  <a:pt x="93945" y="214489"/>
                </a:lnTo>
                <a:lnTo>
                  <a:pt x="80863" y="214489"/>
                </a:lnTo>
                <a:lnTo>
                  <a:pt x="75946" y="21318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75119" y="6263072"/>
            <a:ext cx="162187" cy="153339"/>
          </a:xfrm>
          <a:custGeom>
            <a:avLst/>
            <a:gdLst/>
            <a:ahLst/>
            <a:cxnLst/>
            <a:rect l="l" t="t" r="r" b="b"/>
            <a:pathLst>
              <a:path w="162187" h="153339">
                <a:moveTo>
                  <a:pt x="75679" y="153339"/>
                </a:moveTo>
                <a:lnTo>
                  <a:pt x="75679" y="147485"/>
                </a:lnTo>
                <a:lnTo>
                  <a:pt x="67588" y="147485"/>
                </a:lnTo>
                <a:lnTo>
                  <a:pt x="62234" y="146754"/>
                </a:lnTo>
                <a:lnTo>
                  <a:pt x="59569" y="145290"/>
                </a:lnTo>
                <a:lnTo>
                  <a:pt x="56929" y="143826"/>
                </a:lnTo>
                <a:lnTo>
                  <a:pt x="54870" y="141524"/>
                </a:lnTo>
                <a:lnTo>
                  <a:pt x="53368" y="138378"/>
                </a:lnTo>
                <a:lnTo>
                  <a:pt x="52181" y="135993"/>
                </a:lnTo>
                <a:lnTo>
                  <a:pt x="51575" y="129761"/>
                </a:lnTo>
                <a:lnTo>
                  <a:pt x="51575" y="41136"/>
                </a:lnTo>
                <a:lnTo>
                  <a:pt x="56517" y="36017"/>
                </a:lnTo>
                <a:lnTo>
                  <a:pt x="67613" y="27118"/>
                </a:lnTo>
                <a:lnTo>
                  <a:pt x="78740" y="21780"/>
                </a:lnTo>
                <a:lnTo>
                  <a:pt x="89899" y="20001"/>
                </a:lnTo>
                <a:lnTo>
                  <a:pt x="98209" y="20001"/>
                </a:lnTo>
                <a:lnTo>
                  <a:pt x="104095" y="23071"/>
                </a:lnTo>
                <a:lnTo>
                  <a:pt x="107608" y="29186"/>
                </a:lnTo>
                <a:lnTo>
                  <a:pt x="111924" y="43471"/>
                </a:lnTo>
                <a:lnTo>
                  <a:pt x="112865" y="58698"/>
                </a:lnTo>
                <a:lnTo>
                  <a:pt x="112865" y="128244"/>
                </a:lnTo>
                <a:lnTo>
                  <a:pt x="112647" y="133338"/>
                </a:lnTo>
                <a:lnTo>
                  <a:pt x="112211" y="134965"/>
                </a:lnTo>
                <a:lnTo>
                  <a:pt x="111145" y="139082"/>
                </a:lnTo>
                <a:lnTo>
                  <a:pt x="109231" y="142201"/>
                </a:lnTo>
                <a:lnTo>
                  <a:pt x="106469" y="144315"/>
                </a:lnTo>
                <a:lnTo>
                  <a:pt x="103732" y="146428"/>
                </a:lnTo>
                <a:lnTo>
                  <a:pt x="98911" y="147485"/>
                </a:lnTo>
                <a:lnTo>
                  <a:pt x="88930" y="147485"/>
                </a:lnTo>
                <a:lnTo>
                  <a:pt x="88930" y="153339"/>
                </a:lnTo>
                <a:lnTo>
                  <a:pt x="162187" y="153339"/>
                </a:lnTo>
                <a:lnTo>
                  <a:pt x="162187" y="147485"/>
                </a:lnTo>
                <a:lnTo>
                  <a:pt x="155065" y="147485"/>
                </a:lnTo>
                <a:lnTo>
                  <a:pt x="150196" y="146727"/>
                </a:lnTo>
                <a:lnTo>
                  <a:pt x="147555" y="145210"/>
                </a:lnTo>
                <a:lnTo>
                  <a:pt x="144915" y="143692"/>
                </a:lnTo>
                <a:lnTo>
                  <a:pt x="143001" y="141577"/>
                </a:lnTo>
                <a:lnTo>
                  <a:pt x="141814" y="138866"/>
                </a:lnTo>
                <a:lnTo>
                  <a:pt x="140288" y="135506"/>
                </a:lnTo>
                <a:lnTo>
                  <a:pt x="139537" y="129111"/>
                </a:lnTo>
                <a:lnTo>
                  <a:pt x="139449" y="50008"/>
                </a:lnTo>
                <a:lnTo>
                  <a:pt x="138344" y="36238"/>
                </a:lnTo>
                <a:lnTo>
                  <a:pt x="135976" y="26165"/>
                </a:lnTo>
                <a:lnTo>
                  <a:pt x="132536" y="16858"/>
                </a:lnTo>
                <a:lnTo>
                  <a:pt x="127909" y="10159"/>
                </a:lnTo>
                <a:lnTo>
                  <a:pt x="122070" y="6090"/>
                </a:lnTo>
                <a:lnTo>
                  <a:pt x="116256" y="2022"/>
                </a:lnTo>
                <a:lnTo>
                  <a:pt x="109304" y="0"/>
                </a:lnTo>
                <a:lnTo>
                  <a:pt x="101212" y="0"/>
                </a:lnTo>
                <a:lnTo>
                  <a:pt x="94739" y="585"/>
                </a:lnTo>
                <a:lnTo>
                  <a:pt x="84293" y="3909"/>
                </a:lnTo>
                <a:lnTo>
                  <a:pt x="73618" y="10176"/>
                </a:lnTo>
                <a:lnTo>
                  <a:pt x="62712" y="19389"/>
                </a:lnTo>
                <a:lnTo>
                  <a:pt x="51575" y="31549"/>
                </a:lnTo>
                <a:lnTo>
                  <a:pt x="51575" y="0"/>
                </a:lnTo>
                <a:lnTo>
                  <a:pt x="44622" y="0"/>
                </a:lnTo>
                <a:lnTo>
                  <a:pt x="0" y="18198"/>
                </a:lnTo>
                <a:lnTo>
                  <a:pt x="2422" y="24070"/>
                </a:lnTo>
                <a:lnTo>
                  <a:pt x="6637" y="22437"/>
                </a:lnTo>
                <a:lnTo>
                  <a:pt x="10247" y="21633"/>
                </a:lnTo>
                <a:lnTo>
                  <a:pt x="16061" y="21633"/>
                </a:lnTo>
                <a:lnTo>
                  <a:pt x="18290" y="22316"/>
                </a:lnTo>
                <a:lnTo>
                  <a:pt x="21633" y="25142"/>
                </a:lnTo>
                <a:lnTo>
                  <a:pt x="23692" y="31695"/>
                </a:lnTo>
                <a:lnTo>
                  <a:pt x="24718" y="46722"/>
                </a:lnTo>
                <a:lnTo>
                  <a:pt x="24903" y="64390"/>
                </a:lnTo>
                <a:lnTo>
                  <a:pt x="24903" y="130519"/>
                </a:lnTo>
                <a:lnTo>
                  <a:pt x="23571" y="137864"/>
                </a:lnTo>
                <a:lnTo>
                  <a:pt x="20930" y="141714"/>
                </a:lnTo>
                <a:lnTo>
                  <a:pt x="18290" y="145560"/>
                </a:lnTo>
                <a:lnTo>
                  <a:pt x="13202" y="147485"/>
                </a:lnTo>
                <a:lnTo>
                  <a:pt x="2422" y="147485"/>
                </a:lnTo>
                <a:lnTo>
                  <a:pt x="2422" y="153339"/>
                </a:lnTo>
                <a:lnTo>
                  <a:pt x="75679" y="15333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354555" y="6263072"/>
            <a:ext cx="134522" cy="156429"/>
          </a:xfrm>
          <a:custGeom>
            <a:avLst/>
            <a:gdLst/>
            <a:ahLst/>
            <a:cxnLst/>
            <a:rect l="l" t="t" r="r" b="b"/>
            <a:pathLst>
              <a:path w="134522" h="156429">
                <a:moveTo>
                  <a:pt x="9932" y="145860"/>
                </a:moveTo>
                <a:lnTo>
                  <a:pt x="11437" y="147368"/>
                </a:lnTo>
                <a:lnTo>
                  <a:pt x="22181" y="154163"/>
                </a:lnTo>
                <a:lnTo>
                  <a:pt x="35247" y="156429"/>
                </a:lnTo>
                <a:lnTo>
                  <a:pt x="34109" y="129842"/>
                </a:lnTo>
                <a:lnTo>
                  <a:pt x="29482" y="124692"/>
                </a:lnTo>
                <a:lnTo>
                  <a:pt x="27156" y="118216"/>
                </a:lnTo>
                <a:lnTo>
                  <a:pt x="27156" y="104229"/>
                </a:lnTo>
                <a:lnTo>
                  <a:pt x="28997" y="98538"/>
                </a:lnTo>
                <a:lnTo>
                  <a:pt x="32655" y="93335"/>
                </a:lnTo>
                <a:lnTo>
                  <a:pt x="36337" y="88131"/>
                </a:lnTo>
                <a:lnTo>
                  <a:pt x="42418" y="83144"/>
                </a:lnTo>
                <a:lnTo>
                  <a:pt x="50945" y="78374"/>
                </a:lnTo>
                <a:lnTo>
                  <a:pt x="55848" y="75854"/>
                </a:lnTo>
                <a:lnTo>
                  <a:pt x="66796" y="70979"/>
                </a:lnTo>
                <a:lnTo>
                  <a:pt x="82462" y="64553"/>
                </a:lnTo>
                <a:lnTo>
                  <a:pt x="82462" y="121305"/>
                </a:lnTo>
                <a:lnTo>
                  <a:pt x="71186" y="129559"/>
                </a:lnTo>
                <a:lnTo>
                  <a:pt x="59697" y="135565"/>
                </a:lnTo>
                <a:lnTo>
                  <a:pt x="53852" y="152365"/>
                </a:lnTo>
                <a:lnTo>
                  <a:pt x="58403" y="149668"/>
                </a:lnTo>
                <a:lnTo>
                  <a:pt x="68224" y="142719"/>
                </a:lnTo>
                <a:lnTo>
                  <a:pt x="82462" y="131874"/>
                </a:lnTo>
                <a:lnTo>
                  <a:pt x="82583" y="140763"/>
                </a:lnTo>
                <a:lnTo>
                  <a:pt x="84182" y="147051"/>
                </a:lnTo>
                <a:lnTo>
                  <a:pt x="87307" y="150737"/>
                </a:lnTo>
                <a:lnTo>
                  <a:pt x="90432" y="154423"/>
                </a:lnTo>
                <a:lnTo>
                  <a:pt x="94647" y="156265"/>
                </a:lnTo>
                <a:lnTo>
                  <a:pt x="99929" y="156265"/>
                </a:lnTo>
                <a:lnTo>
                  <a:pt x="103240" y="156022"/>
                </a:lnTo>
                <a:lnTo>
                  <a:pt x="113380" y="152364"/>
                </a:lnTo>
                <a:lnTo>
                  <a:pt x="123807" y="144315"/>
                </a:lnTo>
                <a:lnTo>
                  <a:pt x="134522" y="131874"/>
                </a:lnTo>
                <a:lnTo>
                  <a:pt x="134522" y="122767"/>
                </a:lnTo>
                <a:lnTo>
                  <a:pt x="128054" y="129272"/>
                </a:lnTo>
                <a:lnTo>
                  <a:pt x="123693" y="133231"/>
                </a:lnTo>
                <a:lnTo>
                  <a:pt x="121441" y="134639"/>
                </a:lnTo>
                <a:lnTo>
                  <a:pt x="118630" y="135776"/>
                </a:lnTo>
                <a:lnTo>
                  <a:pt x="115287" y="135776"/>
                </a:lnTo>
                <a:lnTo>
                  <a:pt x="112623" y="134151"/>
                </a:lnTo>
                <a:lnTo>
                  <a:pt x="110491" y="130926"/>
                </a:lnTo>
                <a:lnTo>
                  <a:pt x="109958" y="127727"/>
                </a:lnTo>
                <a:lnTo>
                  <a:pt x="109335" y="118444"/>
                </a:lnTo>
                <a:lnTo>
                  <a:pt x="109134" y="101628"/>
                </a:lnTo>
                <a:lnTo>
                  <a:pt x="109094" y="46196"/>
                </a:lnTo>
                <a:lnTo>
                  <a:pt x="108227" y="31461"/>
                </a:lnTo>
                <a:lnTo>
                  <a:pt x="106227" y="22437"/>
                </a:lnTo>
                <a:lnTo>
                  <a:pt x="103223" y="15275"/>
                </a:lnTo>
                <a:lnTo>
                  <a:pt x="98523" y="10012"/>
                </a:lnTo>
                <a:lnTo>
                  <a:pt x="92176" y="6650"/>
                </a:lnTo>
                <a:lnTo>
                  <a:pt x="85979" y="3936"/>
                </a:lnTo>
                <a:lnTo>
                  <a:pt x="73961" y="984"/>
                </a:lnTo>
                <a:lnTo>
                  <a:pt x="59836" y="0"/>
                </a:lnTo>
                <a:lnTo>
                  <a:pt x="55563" y="83"/>
                </a:lnTo>
                <a:lnTo>
                  <a:pt x="41533" y="1776"/>
                </a:lnTo>
                <a:lnTo>
                  <a:pt x="29644" y="5646"/>
                </a:lnTo>
                <a:lnTo>
                  <a:pt x="19888" y="11693"/>
                </a:lnTo>
                <a:lnTo>
                  <a:pt x="16296" y="14908"/>
                </a:lnTo>
                <a:lnTo>
                  <a:pt x="8321" y="25726"/>
                </a:lnTo>
                <a:lnTo>
                  <a:pt x="5668" y="37396"/>
                </a:lnTo>
                <a:lnTo>
                  <a:pt x="5668" y="42273"/>
                </a:lnTo>
                <a:lnTo>
                  <a:pt x="6928" y="46123"/>
                </a:lnTo>
                <a:lnTo>
                  <a:pt x="9447" y="48941"/>
                </a:lnTo>
                <a:lnTo>
                  <a:pt x="11991" y="51760"/>
                </a:lnTo>
                <a:lnTo>
                  <a:pt x="15261" y="53168"/>
                </a:lnTo>
                <a:lnTo>
                  <a:pt x="23328" y="53168"/>
                </a:lnTo>
                <a:lnTo>
                  <a:pt x="26647" y="51814"/>
                </a:lnTo>
                <a:lnTo>
                  <a:pt x="29191" y="49105"/>
                </a:lnTo>
                <a:lnTo>
                  <a:pt x="31710" y="46393"/>
                </a:lnTo>
                <a:lnTo>
                  <a:pt x="32994" y="42546"/>
                </a:lnTo>
                <a:lnTo>
                  <a:pt x="32994" y="37566"/>
                </a:lnTo>
                <a:lnTo>
                  <a:pt x="32655" y="28138"/>
                </a:lnTo>
                <a:lnTo>
                  <a:pt x="32655" y="23363"/>
                </a:lnTo>
                <a:lnTo>
                  <a:pt x="34714" y="19124"/>
                </a:lnTo>
                <a:lnTo>
                  <a:pt x="38808" y="15445"/>
                </a:lnTo>
                <a:lnTo>
                  <a:pt x="42805" y="11767"/>
                </a:lnTo>
                <a:lnTo>
                  <a:pt x="48183" y="9915"/>
                </a:lnTo>
                <a:lnTo>
                  <a:pt x="63930" y="9915"/>
                </a:lnTo>
                <a:lnTo>
                  <a:pt x="70737" y="12668"/>
                </a:lnTo>
                <a:lnTo>
                  <a:pt x="75437" y="18198"/>
                </a:lnTo>
                <a:lnTo>
                  <a:pt x="77855" y="21867"/>
                </a:lnTo>
                <a:lnTo>
                  <a:pt x="81309" y="33036"/>
                </a:lnTo>
                <a:lnTo>
                  <a:pt x="82462" y="48778"/>
                </a:lnTo>
                <a:lnTo>
                  <a:pt x="82462" y="54632"/>
                </a:lnTo>
                <a:lnTo>
                  <a:pt x="71749" y="58639"/>
                </a:lnTo>
                <a:lnTo>
                  <a:pt x="57815" y="64151"/>
                </a:lnTo>
                <a:lnTo>
                  <a:pt x="45859" y="69277"/>
                </a:lnTo>
                <a:lnTo>
                  <a:pt x="35881" y="74018"/>
                </a:lnTo>
                <a:lnTo>
                  <a:pt x="27883" y="78374"/>
                </a:lnTo>
                <a:lnTo>
                  <a:pt x="22242" y="81967"/>
                </a:lnTo>
                <a:lnTo>
                  <a:pt x="11914" y="90360"/>
                </a:lnTo>
                <a:lnTo>
                  <a:pt x="4845" y="99189"/>
                </a:lnTo>
                <a:lnTo>
                  <a:pt x="1623" y="104502"/>
                </a:lnTo>
                <a:lnTo>
                  <a:pt x="0" y="110790"/>
                </a:lnTo>
                <a:lnTo>
                  <a:pt x="0" y="118053"/>
                </a:lnTo>
                <a:lnTo>
                  <a:pt x="194" y="122742"/>
                </a:lnTo>
                <a:lnTo>
                  <a:pt x="3229" y="135534"/>
                </a:lnTo>
                <a:lnTo>
                  <a:pt x="9932" y="145860"/>
                </a:lnTo>
                <a:close/>
              </a:path>
              <a:path w="134522" h="156429">
                <a:moveTo>
                  <a:pt x="34109" y="129842"/>
                </a:moveTo>
                <a:lnTo>
                  <a:pt x="35247" y="156429"/>
                </a:lnTo>
                <a:lnTo>
                  <a:pt x="41836" y="156429"/>
                </a:lnTo>
                <a:lnTo>
                  <a:pt x="48014" y="155074"/>
                </a:lnTo>
                <a:lnTo>
                  <a:pt x="53852" y="152365"/>
                </a:lnTo>
                <a:lnTo>
                  <a:pt x="59697" y="135565"/>
                </a:lnTo>
                <a:lnTo>
                  <a:pt x="50121" y="137567"/>
                </a:lnTo>
                <a:lnTo>
                  <a:pt x="44089" y="137567"/>
                </a:lnTo>
                <a:lnTo>
                  <a:pt x="38760" y="134992"/>
                </a:lnTo>
                <a:lnTo>
                  <a:pt x="34109" y="12984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504267" y="6263072"/>
            <a:ext cx="124832" cy="157893"/>
          </a:xfrm>
          <a:custGeom>
            <a:avLst/>
            <a:gdLst/>
            <a:ahLst/>
            <a:cxnLst/>
            <a:rect l="l" t="t" r="r" b="b"/>
            <a:pathLst>
              <a:path w="124832" h="157893">
                <a:moveTo>
                  <a:pt x="0" y="79024"/>
                </a:moveTo>
                <a:lnTo>
                  <a:pt x="485" y="90308"/>
                </a:lnTo>
                <a:lnTo>
                  <a:pt x="2576" y="103853"/>
                </a:lnTo>
                <a:lnTo>
                  <a:pt x="6317" y="116082"/>
                </a:lnTo>
                <a:lnTo>
                  <a:pt x="11708" y="126995"/>
                </a:lnTo>
                <a:lnTo>
                  <a:pt x="18750" y="136590"/>
                </a:lnTo>
                <a:lnTo>
                  <a:pt x="27337" y="144949"/>
                </a:lnTo>
                <a:lnTo>
                  <a:pt x="38267" y="152140"/>
                </a:lnTo>
                <a:lnTo>
                  <a:pt x="50071" y="156454"/>
                </a:lnTo>
                <a:lnTo>
                  <a:pt x="62743" y="157893"/>
                </a:lnTo>
                <a:lnTo>
                  <a:pt x="66432" y="157771"/>
                </a:lnTo>
                <a:lnTo>
                  <a:pt x="78768" y="155458"/>
                </a:lnTo>
                <a:lnTo>
                  <a:pt x="90415" y="150214"/>
                </a:lnTo>
                <a:lnTo>
                  <a:pt x="101382" y="142038"/>
                </a:lnTo>
                <a:lnTo>
                  <a:pt x="109485" y="133149"/>
                </a:lnTo>
                <a:lnTo>
                  <a:pt x="116023" y="122700"/>
                </a:lnTo>
                <a:lnTo>
                  <a:pt x="121138" y="110567"/>
                </a:lnTo>
                <a:lnTo>
                  <a:pt x="124832" y="96750"/>
                </a:lnTo>
                <a:lnTo>
                  <a:pt x="120132" y="94472"/>
                </a:lnTo>
                <a:lnTo>
                  <a:pt x="116565" y="102237"/>
                </a:lnTo>
                <a:lnTo>
                  <a:pt x="109780" y="113831"/>
                </a:lnTo>
                <a:lnTo>
                  <a:pt x="102836" y="121629"/>
                </a:lnTo>
                <a:lnTo>
                  <a:pt x="98543" y="124958"/>
                </a:lnTo>
                <a:lnTo>
                  <a:pt x="87017" y="130633"/>
                </a:lnTo>
                <a:lnTo>
                  <a:pt x="74371" y="132524"/>
                </a:lnTo>
                <a:lnTo>
                  <a:pt x="71634" y="132444"/>
                </a:lnTo>
                <a:lnTo>
                  <a:pt x="59049" y="129653"/>
                </a:lnTo>
                <a:lnTo>
                  <a:pt x="48243" y="122877"/>
                </a:lnTo>
                <a:lnTo>
                  <a:pt x="39220" y="112116"/>
                </a:lnTo>
                <a:lnTo>
                  <a:pt x="34113" y="102834"/>
                </a:lnTo>
                <a:lnTo>
                  <a:pt x="29708" y="91083"/>
                </a:lnTo>
                <a:lnTo>
                  <a:pt x="27067" y="78485"/>
                </a:lnTo>
                <a:lnTo>
                  <a:pt x="26187" y="65040"/>
                </a:lnTo>
                <a:lnTo>
                  <a:pt x="26431" y="58098"/>
                </a:lnTo>
                <a:lnTo>
                  <a:pt x="28550" y="44675"/>
                </a:lnTo>
                <a:lnTo>
                  <a:pt x="32839" y="32950"/>
                </a:lnTo>
                <a:lnTo>
                  <a:pt x="39293" y="22925"/>
                </a:lnTo>
                <a:lnTo>
                  <a:pt x="52247" y="13251"/>
                </a:lnTo>
                <a:lnTo>
                  <a:pt x="65335" y="10890"/>
                </a:lnTo>
                <a:lnTo>
                  <a:pt x="71997" y="10890"/>
                </a:lnTo>
                <a:lnTo>
                  <a:pt x="77230" y="12522"/>
                </a:lnTo>
                <a:lnTo>
                  <a:pt x="81009" y="15762"/>
                </a:lnTo>
                <a:lnTo>
                  <a:pt x="84788" y="19124"/>
                </a:lnTo>
                <a:lnTo>
                  <a:pt x="86968" y="23997"/>
                </a:lnTo>
                <a:lnTo>
                  <a:pt x="87549" y="30404"/>
                </a:lnTo>
                <a:lnTo>
                  <a:pt x="88155" y="36811"/>
                </a:lnTo>
                <a:lnTo>
                  <a:pt x="89366" y="41136"/>
                </a:lnTo>
                <a:lnTo>
                  <a:pt x="91207" y="43413"/>
                </a:lnTo>
                <a:lnTo>
                  <a:pt x="94429" y="47533"/>
                </a:lnTo>
                <a:lnTo>
                  <a:pt x="99226" y="49592"/>
                </a:lnTo>
                <a:lnTo>
                  <a:pt x="110321" y="49592"/>
                </a:lnTo>
                <a:lnTo>
                  <a:pt x="116668" y="45772"/>
                </a:lnTo>
                <a:lnTo>
                  <a:pt x="120617" y="39891"/>
                </a:lnTo>
                <a:lnTo>
                  <a:pt x="120501" y="33503"/>
                </a:lnTo>
                <a:lnTo>
                  <a:pt x="116441" y="22379"/>
                </a:lnTo>
                <a:lnTo>
                  <a:pt x="106566" y="11620"/>
                </a:lnTo>
                <a:lnTo>
                  <a:pt x="96541" y="5265"/>
                </a:lnTo>
                <a:lnTo>
                  <a:pt x="84484" y="1316"/>
                </a:lnTo>
                <a:lnTo>
                  <a:pt x="70664" y="0"/>
                </a:lnTo>
                <a:lnTo>
                  <a:pt x="66754" y="100"/>
                </a:lnTo>
                <a:lnTo>
                  <a:pt x="53901" y="1985"/>
                </a:lnTo>
                <a:lnTo>
                  <a:pt x="41953" y="6254"/>
                </a:lnTo>
                <a:lnTo>
                  <a:pt x="30913" y="12908"/>
                </a:lnTo>
                <a:lnTo>
                  <a:pt x="20785" y="21950"/>
                </a:lnTo>
                <a:lnTo>
                  <a:pt x="14538" y="29491"/>
                </a:lnTo>
                <a:lnTo>
                  <a:pt x="8177" y="40148"/>
                </a:lnTo>
                <a:lnTo>
                  <a:pt x="3634" y="51955"/>
                </a:lnTo>
                <a:lnTo>
                  <a:pt x="908" y="64914"/>
                </a:lnTo>
                <a:lnTo>
                  <a:pt x="0" y="7902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646372" y="6218513"/>
            <a:ext cx="89269" cy="200337"/>
          </a:xfrm>
          <a:custGeom>
            <a:avLst/>
            <a:gdLst/>
            <a:ahLst/>
            <a:cxnLst/>
            <a:rect l="l" t="t" r="r" b="b"/>
            <a:pathLst>
              <a:path w="89269" h="200337">
                <a:moveTo>
                  <a:pt x="54264" y="176433"/>
                </a:moveTo>
                <a:lnTo>
                  <a:pt x="51502" y="173073"/>
                </a:lnTo>
                <a:lnTo>
                  <a:pt x="50121" y="166568"/>
                </a:lnTo>
                <a:lnTo>
                  <a:pt x="50121" y="60321"/>
                </a:lnTo>
                <a:lnTo>
                  <a:pt x="84739" y="60321"/>
                </a:lnTo>
                <a:lnTo>
                  <a:pt x="84739" y="48944"/>
                </a:lnTo>
                <a:lnTo>
                  <a:pt x="50121" y="48944"/>
                </a:lnTo>
                <a:lnTo>
                  <a:pt x="50121" y="0"/>
                </a:lnTo>
                <a:lnTo>
                  <a:pt x="45107" y="0"/>
                </a:lnTo>
                <a:lnTo>
                  <a:pt x="40698" y="10938"/>
                </a:lnTo>
                <a:lnTo>
                  <a:pt x="37258" y="18491"/>
                </a:lnTo>
                <a:lnTo>
                  <a:pt x="34763" y="22608"/>
                </a:lnTo>
                <a:lnTo>
                  <a:pt x="26745" y="33810"/>
                </a:lnTo>
                <a:lnTo>
                  <a:pt x="18193" y="42853"/>
                </a:lnTo>
                <a:lnTo>
                  <a:pt x="11991" y="48530"/>
                </a:lnTo>
                <a:lnTo>
                  <a:pt x="5935" y="52574"/>
                </a:lnTo>
                <a:lnTo>
                  <a:pt x="0" y="54961"/>
                </a:lnTo>
                <a:lnTo>
                  <a:pt x="0" y="60321"/>
                </a:lnTo>
                <a:lnTo>
                  <a:pt x="23450" y="60321"/>
                </a:lnTo>
                <a:lnTo>
                  <a:pt x="23450" y="171229"/>
                </a:lnTo>
                <a:lnTo>
                  <a:pt x="24588" y="179171"/>
                </a:lnTo>
                <a:lnTo>
                  <a:pt x="26841" y="184321"/>
                </a:lnTo>
                <a:lnTo>
                  <a:pt x="29118" y="189469"/>
                </a:lnTo>
                <a:lnTo>
                  <a:pt x="32607" y="193425"/>
                </a:lnTo>
                <a:lnTo>
                  <a:pt x="37355" y="196190"/>
                </a:lnTo>
                <a:lnTo>
                  <a:pt x="42103" y="198956"/>
                </a:lnTo>
                <a:lnTo>
                  <a:pt x="46948" y="200337"/>
                </a:lnTo>
                <a:lnTo>
                  <a:pt x="59230" y="200337"/>
                </a:lnTo>
                <a:lnTo>
                  <a:pt x="66352" y="197655"/>
                </a:lnTo>
                <a:lnTo>
                  <a:pt x="73257" y="192288"/>
                </a:lnTo>
                <a:lnTo>
                  <a:pt x="75659" y="190256"/>
                </a:lnTo>
                <a:lnTo>
                  <a:pt x="83373" y="180810"/>
                </a:lnTo>
                <a:lnTo>
                  <a:pt x="89269" y="168303"/>
                </a:lnTo>
                <a:lnTo>
                  <a:pt x="82947" y="168303"/>
                </a:lnTo>
                <a:lnTo>
                  <a:pt x="81130" y="172639"/>
                </a:lnTo>
                <a:lnTo>
                  <a:pt x="78538" y="175918"/>
                </a:lnTo>
                <a:lnTo>
                  <a:pt x="75195" y="178140"/>
                </a:lnTo>
                <a:lnTo>
                  <a:pt x="71852" y="180365"/>
                </a:lnTo>
                <a:lnTo>
                  <a:pt x="68412" y="181473"/>
                </a:lnTo>
                <a:lnTo>
                  <a:pt x="60538" y="181473"/>
                </a:lnTo>
                <a:lnTo>
                  <a:pt x="57001" y="179795"/>
                </a:lnTo>
                <a:lnTo>
                  <a:pt x="54264" y="176433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748530" y="6185185"/>
            <a:ext cx="54652" cy="231226"/>
          </a:xfrm>
          <a:custGeom>
            <a:avLst/>
            <a:gdLst/>
            <a:ahLst/>
            <a:cxnLst/>
            <a:rect l="l" t="t" r="r" b="b"/>
            <a:pathLst>
              <a:path w="54652" h="231226">
                <a:moveTo>
                  <a:pt x="23450" y="24874"/>
                </a:moveTo>
                <a:lnTo>
                  <a:pt x="26696" y="28114"/>
                </a:lnTo>
                <a:lnTo>
                  <a:pt x="29918" y="31378"/>
                </a:lnTo>
                <a:lnTo>
                  <a:pt x="33794" y="33011"/>
                </a:lnTo>
                <a:lnTo>
                  <a:pt x="42854" y="33011"/>
                </a:lnTo>
                <a:lnTo>
                  <a:pt x="46706" y="31378"/>
                </a:lnTo>
                <a:lnTo>
                  <a:pt x="49879" y="28114"/>
                </a:lnTo>
                <a:lnTo>
                  <a:pt x="53077" y="24874"/>
                </a:lnTo>
                <a:lnTo>
                  <a:pt x="54652" y="20976"/>
                </a:lnTo>
                <a:lnTo>
                  <a:pt x="54652" y="11864"/>
                </a:lnTo>
                <a:lnTo>
                  <a:pt x="53077" y="7990"/>
                </a:lnTo>
                <a:lnTo>
                  <a:pt x="49879" y="4799"/>
                </a:lnTo>
                <a:lnTo>
                  <a:pt x="46706" y="1583"/>
                </a:lnTo>
                <a:lnTo>
                  <a:pt x="42854" y="0"/>
                </a:lnTo>
                <a:lnTo>
                  <a:pt x="33697" y="0"/>
                </a:lnTo>
                <a:lnTo>
                  <a:pt x="29772" y="1583"/>
                </a:lnTo>
                <a:lnTo>
                  <a:pt x="26599" y="4799"/>
                </a:lnTo>
                <a:lnTo>
                  <a:pt x="23425" y="7990"/>
                </a:lnTo>
                <a:lnTo>
                  <a:pt x="21826" y="11864"/>
                </a:lnTo>
                <a:lnTo>
                  <a:pt x="21826" y="20976"/>
                </a:lnTo>
                <a:lnTo>
                  <a:pt x="23450" y="24874"/>
                </a:lnTo>
                <a:close/>
              </a:path>
              <a:path w="54652" h="231226">
                <a:moveTo>
                  <a:pt x="44622" y="77886"/>
                </a:moveTo>
                <a:lnTo>
                  <a:pt x="0" y="96085"/>
                </a:lnTo>
                <a:lnTo>
                  <a:pt x="2277" y="101956"/>
                </a:lnTo>
                <a:lnTo>
                  <a:pt x="6589" y="100324"/>
                </a:lnTo>
                <a:lnTo>
                  <a:pt x="10247" y="99520"/>
                </a:lnTo>
                <a:lnTo>
                  <a:pt x="16061" y="99520"/>
                </a:lnTo>
                <a:lnTo>
                  <a:pt x="19888" y="101542"/>
                </a:lnTo>
                <a:lnTo>
                  <a:pt x="22699" y="105318"/>
                </a:lnTo>
                <a:lnTo>
                  <a:pt x="23953" y="112147"/>
                </a:lnTo>
                <a:lnTo>
                  <a:pt x="24666" y="123365"/>
                </a:lnTo>
                <a:lnTo>
                  <a:pt x="24903" y="140162"/>
                </a:lnTo>
                <a:lnTo>
                  <a:pt x="24903" y="206781"/>
                </a:lnTo>
                <a:lnTo>
                  <a:pt x="24176" y="213013"/>
                </a:lnTo>
                <a:lnTo>
                  <a:pt x="22723" y="216265"/>
                </a:lnTo>
                <a:lnTo>
                  <a:pt x="21269" y="219518"/>
                </a:lnTo>
                <a:lnTo>
                  <a:pt x="19307" y="221849"/>
                </a:lnTo>
                <a:lnTo>
                  <a:pt x="14341" y="224668"/>
                </a:lnTo>
                <a:lnTo>
                  <a:pt x="9496" y="225372"/>
                </a:lnTo>
                <a:lnTo>
                  <a:pt x="2277" y="225372"/>
                </a:lnTo>
                <a:lnTo>
                  <a:pt x="2277" y="231226"/>
                </a:lnTo>
                <a:lnTo>
                  <a:pt x="74226" y="231226"/>
                </a:lnTo>
                <a:lnTo>
                  <a:pt x="74226" y="225372"/>
                </a:lnTo>
                <a:lnTo>
                  <a:pt x="67224" y="225372"/>
                </a:lnTo>
                <a:lnTo>
                  <a:pt x="62404" y="224614"/>
                </a:lnTo>
                <a:lnTo>
                  <a:pt x="59763" y="223096"/>
                </a:lnTo>
                <a:lnTo>
                  <a:pt x="57123" y="221579"/>
                </a:lnTo>
                <a:lnTo>
                  <a:pt x="55112" y="219274"/>
                </a:lnTo>
                <a:lnTo>
                  <a:pt x="53779" y="216185"/>
                </a:lnTo>
                <a:lnTo>
                  <a:pt x="52423" y="213096"/>
                </a:lnTo>
                <a:lnTo>
                  <a:pt x="51745" y="206888"/>
                </a:lnTo>
                <a:lnTo>
                  <a:pt x="51745" y="77886"/>
                </a:lnTo>
                <a:lnTo>
                  <a:pt x="44622" y="778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834845" y="6267458"/>
            <a:ext cx="159765" cy="153507"/>
          </a:xfrm>
          <a:custGeom>
            <a:avLst/>
            <a:gdLst/>
            <a:ahLst/>
            <a:cxnLst/>
            <a:rect l="l" t="t" r="r" b="b"/>
            <a:pathLst>
              <a:path w="159765" h="153507">
                <a:moveTo>
                  <a:pt x="137938" y="25702"/>
                </a:moveTo>
                <a:lnTo>
                  <a:pt x="140942" y="18101"/>
                </a:lnTo>
                <a:lnTo>
                  <a:pt x="144358" y="12692"/>
                </a:lnTo>
                <a:lnTo>
                  <a:pt x="148113" y="9428"/>
                </a:lnTo>
                <a:lnTo>
                  <a:pt x="150269" y="7601"/>
                </a:lnTo>
                <a:lnTo>
                  <a:pt x="154145" y="6456"/>
                </a:lnTo>
                <a:lnTo>
                  <a:pt x="159765" y="6017"/>
                </a:lnTo>
                <a:lnTo>
                  <a:pt x="159765" y="0"/>
                </a:lnTo>
                <a:lnTo>
                  <a:pt x="111411" y="0"/>
                </a:lnTo>
                <a:lnTo>
                  <a:pt x="111411" y="6017"/>
                </a:lnTo>
                <a:lnTo>
                  <a:pt x="117032" y="6017"/>
                </a:lnTo>
                <a:lnTo>
                  <a:pt x="120738" y="6309"/>
                </a:lnTo>
                <a:lnTo>
                  <a:pt x="122579" y="6918"/>
                </a:lnTo>
                <a:lnTo>
                  <a:pt x="125922" y="8624"/>
                </a:lnTo>
                <a:lnTo>
                  <a:pt x="127957" y="11231"/>
                </a:lnTo>
                <a:lnTo>
                  <a:pt x="128393" y="13984"/>
                </a:lnTo>
                <a:lnTo>
                  <a:pt x="128393" y="17126"/>
                </a:lnTo>
                <a:lnTo>
                  <a:pt x="127158" y="21731"/>
                </a:lnTo>
                <a:lnTo>
                  <a:pt x="124662" y="27797"/>
                </a:lnTo>
                <a:lnTo>
                  <a:pt x="90069" y="113180"/>
                </a:lnTo>
                <a:lnTo>
                  <a:pt x="55621" y="30891"/>
                </a:lnTo>
                <a:lnTo>
                  <a:pt x="53368" y="25702"/>
                </a:lnTo>
                <a:lnTo>
                  <a:pt x="52229" y="21195"/>
                </a:lnTo>
                <a:lnTo>
                  <a:pt x="52229" y="13935"/>
                </a:lnTo>
                <a:lnTo>
                  <a:pt x="53343" y="11158"/>
                </a:lnTo>
                <a:lnTo>
                  <a:pt x="57752" y="7040"/>
                </a:lnTo>
                <a:lnTo>
                  <a:pt x="60974" y="6017"/>
                </a:lnTo>
                <a:lnTo>
                  <a:pt x="69695" y="6017"/>
                </a:lnTo>
                <a:lnTo>
                  <a:pt x="69695" y="0"/>
                </a:lnTo>
                <a:lnTo>
                  <a:pt x="0" y="0"/>
                </a:lnTo>
                <a:lnTo>
                  <a:pt x="0" y="6017"/>
                </a:lnTo>
                <a:lnTo>
                  <a:pt x="5402" y="6894"/>
                </a:lnTo>
                <a:lnTo>
                  <a:pt x="9011" y="7795"/>
                </a:lnTo>
                <a:lnTo>
                  <a:pt x="10828" y="8770"/>
                </a:lnTo>
                <a:lnTo>
                  <a:pt x="14171" y="10524"/>
                </a:lnTo>
                <a:lnTo>
                  <a:pt x="16933" y="12668"/>
                </a:lnTo>
                <a:lnTo>
                  <a:pt x="19089" y="15202"/>
                </a:lnTo>
                <a:lnTo>
                  <a:pt x="21245" y="17760"/>
                </a:lnTo>
                <a:lnTo>
                  <a:pt x="23498" y="21950"/>
                </a:lnTo>
                <a:lnTo>
                  <a:pt x="25872" y="27797"/>
                </a:lnTo>
                <a:lnTo>
                  <a:pt x="78756" y="153507"/>
                </a:lnTo>
                <a:lnTo>
                  <a:pt x="85393" y="153507"/>
                </a:lnTo>
                <a:lnTo>
                  <a:pt x="137938" y="2570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013966" y="6262902"/>
            <a:ext cx="125317" cy="158063"/>
          </a:xfrm>
          <a:custGeom>
            <a:avLst/>
            <a:gdLst/>
            <a:ahLst/>
            <a:cxnLst/>
            <a:rect l="l" t="t" r="r" b="b"/>
            <a:pathLst>
              <a:path w="125317" h="158063">
                <a:moveTo>
                  <a:pt x="70737" y="13277"/>
                </a:moveTo>
                <a:lnTo>
                  <a:pt x="76091" y="16761"/>
                </a:lnTo>
                <a:lnTo>
                  <a:pt x="81420" y="20220"/>
                </a:lnTo>
                <a:lnTo>
                  <a:pt x="85442" y="24995"/>
                </a:lnTo>
                <a:lnTo>
                  <a:pt x="88131" y="31062"/>
                </a:lnTo>
                <a:lnTo>
                  <a:pt x="89851" y="34960"/>
                </a:lnTo>
                <a:lnTo>
                  <a:pt x="90989" y="41686"/>
                </a:lnTo>
                <a:lnTo>
                  <a:pt x="91522" y="51226"/>
                </a:lnTo>
                <a:lnTo>
                  <a:pt x="22965" y="51226"/>
                </a:lnTo>
                <a:lnTo>
                  <a:pt x="24018" y="44130"/>
                </a:lnTo>
                <a:lnTo>
                  <a:pt x="19477" y="21390"/>
                </a:lnTo>
                <a:lnTo>
                  <a:pt x="12786" y="30110"/>
                </a:lnTo>
                <a:lnTo>
                  <a:pt x="7192" y="40756"/>
                </a:lnTo>
                <a:lnTo>
                  <a:pt x="3196" y="52785"/>
                </a:lnTo>
                <a:lnTo>
                  <a:pt x="799" y="66194"/>
                </a:lnTo>
                <a:lnTo>
                  <a:pt x="0" y="80985"/>
                </a:lnTo>
                <a:lnTo>
                  <a:pt x="390" y="90811"/>
                </a:lnTo>
                <a:lnTo>
                  <a:pt x="2426" y="104380"/>
                </a:lnTo>
                <a:lnTo>
                  <a:pt x="6204" y="116629"/>
                </a:lnTo>
                <a:lnTo>
                  <a:pt x="11726" y="127558"/>
                </a:lnTo>
                <a:lnTo>
                  <a:pt x="18992" y="137168"/>
                </a:lnTo>
                <a:lnTo>
                  <a:pt x="28626" y="146046"/>
                </a:lnTo>
                <a:lnTo>
                  <a:pt x="39665" y="152722"/>
                </a:lnTo>
                <a:lnTo>
                  <a:pt x="51684" y="156728"/>
                </a:lnTo>
                <a:lnTo>
                  <a:pt x="64681" y="158063"/>
                </a:lnTo>
                <a:lnTo>
                  <a:pt x="71862" y="157652"/>
                </a:lnTo>
                <a:lnTo>
                  <a:pt x="84426" y="154629"/>
                </a:lnTo>
                <a:lnTo>
                  <a:pt x="95671" y="148668"/>
                </a:lnTo>
                <a:lnTo>
                  <a:pt x="105597" y="139769"/>
                </a:lnTo>
                <a:lnTo>
                  <a:pt x="110358" y="133987"/>
                </a:lnTo>
                <a:lnTo>
                  <a:pt x="117395" y="123022"/>
                </a:lnTo>
                <a:lnTo>
                  <a:pt x="122384" y="111425"/>
                </a:lnTo>
                <a:lnTo>
                  <a:pt x="125317" y="99196"/>
                </a:lnTo>
                <a:lnTo>
                  <a:pt x="120302" y="95944"/>
                </a:lnTo>
                <a:lnTo>
                  <a:pt x="116795" y="104271"/>
                </a:lnTo>
                <a:lnTo>
                  <a:pt x="110055" y="115594"/>
                </a:lnTo>
                <a:lnTo>
                  <a:pt x="102278" y="123507"/>
                </a:lnTo>
                <a:lnTo>
                  <a:pt x="101328" y="124198"/>
                </a:lnTo>
                <a:lnTo>
                  <a:pt x="90018" y="129717"/>
                </a:lnTo>
                <a:lnTo>
                  <a:pt x="76963" y="131557"/>
                </a:lnTo>
                <a:lnTo>
                  <a:pt x="72582" y="131362"/>
                </a:lnTo>
                <a:lnTo>
                  <a:pt x="60364" y="128522"/>
                </a:lnTo>
                <a:lnTo>
                  <a:pt x="49165" y="122299"/>
                </a:lnTo>
                <a:lnTo>
                  <a:pt x="38978" y="112693"/>
                </a:lnTo>
                <a:lnTo>
                  <a:pt x="30717" y="100037"/>
                </a:lnTo>
                <a:lnTo>
                  <a:pt x="26356" y="88464"/>
                </a:lnTo>
                <a:lnTo>
                  <a:pt x="23771" y="75337"/>
                </a:lnTo>
                <a:lnTo>
                  <a:pt x="22965" y="60657"/>
                </a:lnTo>
                <a:lnTo>
                  <a:pt x="125317" y="60657"/>
                </a:lnTo>
                <a:lnTo>
                  <a:pt x="124748" y="50627"/>
                </a:lnTo>
                <a:lnTo>
                  <a:pt x="121945" y="37624"/>
                </a:lnTo>
                <a:lnTo>
                  <a:pt x="116798" y="26252"/>
                </a:lnTo>
                <a:lnTo>
                  <a:pt x="109304" y="16517"/>
                </a:lnTo>
                <a:lnTo>
                  <a:pt x="104771" y="12315"/>
                </a:lnTo>
                <a:lnTo>
                  <a:pt x="94124" y="5473"/>
                </a:lnTo>
                <a:lnTo>
                  <a:pt x="81996" y="1368"/>
                </a:lnTo>
                <a:lnTo>
                  <a:pt x="68387" y="0"/>
                </a:lnTo>
                <a:lnTo>
                  <a:pt x="65565" y="50"/>
                </a:lnTo>
                <a:lnTo>
                  <a:pt x="52365" y="1754"/>
                </a:lnTo>
                <a:lnTo>
                  <a:pt x="40283" y="5880"/>
                </a:lnTo>
                <a:lnTo>
                  <a:pt x="35320" y="22048"/>
                </a:lnTo>
                <a:lnTo>
                  <a:pt x="35990" y="21398"/>
                </a:lnTo>
                <a:lnTo>
                  <a:pt x="47006" y="14013"/>
                </a:lnTo>
                <a:lnTo>
                  <a:pt x="59351" y="11547"/>
                </a:lnTo>
                <a:lnTo>
                  <a:pt x="65165" y="11547"/>
                </a:lnTo>
                <a:lnTo>
                  <a:pt x="70737" y="13277"/>
                </a:lnTo>
                <a:close/>
              </a:path>
              <a:path w="125317" h="158063">
                <a:moveTo>
                  <a:pt x="29321" y="12426"/>
                </a:moveTo>
                <a:lnTo>
                  <a:pt x="19477" y="21390"/>
                </a:lnTo>
                <a:lnTo>
                  <a:pt x="24018" y="44130"/>
                </a:lnTo>
                <a:lnTo>
                  <a:pt x="28256" y="31771"/>
                </a:lnTo>
                <a:lnTo>
                  <a:pt x="35320" y="22048"/>
                </a:lnTo>
                <a:lnTo>
                  <a:pt x="40283" y="5880"/>
                </a:lnTo>
                <a:lnTo>
                  <a:pt x="29321" y="1242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51117" y="5810564"/>
            <a:ext cx="183990" cy="220504"/>
          </a:xfrm>
          <a:custGeom>
            <a:avLst/>
            <a:gdLst/>
            <a:ahLst/>
            <a:cxnLst/>
            <a:rect l="l" t="t" r="r" b="b"/>
            <a:pathLst>
              <a:path w="183990" h="220504">
                <a:moveTo>
                  <a:pt x="6128" y="51721"/>
                </a:moveTo>
                <a:lnTo>
                  <a:pt x="6879" y="41757"/>
                </a:lnTo>
                <a:lnTo>
                  <a:pt x="9254" y="33839"/>
                </a:lnTo>
                <a:lnTo>
                  <a:pt x="13251" y="27992"/>
                </a:lnTo>
                <a:lnTo>
                  <a:pt x="17248" y="22121"/>
                </a:lnTo>
                <a:lnTo>
                  <a:pt x="22044" y="18174"/>
                </a:lnTo>
                <a:lnTo>
                  <a:pt x="27640" y="16103"/>
                </a:lnTo>
                <a:lnTo>
                  <a:pt x="31953" y="14593"/>
                </a:lnTo>
                <a:lnTo>
                  <a:pt x="39220" y="13837"/>
                </a:lnTo>
                <a:lnTo>
                  <a:pt x="75824" y="13837"/>
                </a:lnTo>
                <a:lnTo>
                  <a:pt x="75824" y="194656"/>
                </a:lnTo>
                <a:lnTo>
                  <a:pt x="74637" y="202573"/>
                </a:lnTo>
                <a:lnTo>
                  <a:pt x="72263" y="206033"/>
                </a:lnTo>
                <a:lnTo>
                  <a:pt x="68387" y="211685"/>
                </a:lnTo>
                <a:lnTo>
                  <a:pt x="61822" y="214487"/>
                </a:lnTo>
                <a:lnTo>
                  <a:pt x="44768" y="214487"/>
                </a:lnTo>
                <a:lnTo>
                  <a:pt x="44768" y="220504"/>
                </a:lnTo>
                <a:lnTo>
                  <a:pt x="137744" y="220504"/>
                </a:lnTo>
                <a:lnTo>
                  <a:pt x="137744" y="214487"/>
                </a:lnTo>
                <a:lnTo>
                  <a:pt x="121634" y="214487"/>
                </a:lnTo>
                <a:lnTo>
                  <a:pt x="115336" y="212221"/>
                </a:lnTo>
                <a:lnTo>
                  <a:pt x="111242" y="207665"/>
                </a:lnTo>
                <a:lnTo>
                  <a:pt x="107943" y="198638"/>
                </a:lnTo>
                <a:lnTo>
                  <a:pt x="106881" y="182304"/>
                </a:lnTo>
                <a:lnTo>
                  <a:pt x="106881" y="13837"/>
                </a:lnTo>
                <a:lnTo>
                  <a:pt x="146804" y="13837"/>
                </a:lnTo>
                <a:lnTo>
                  <a:pt x="154120" y="15323"/>
                </a:lnTo>
                <a:lnTo>
                  <a:pt x="165216" y="21292"/>
                </a:lnTo>
                <a:lnTo>
                  <a:pt x="173016" y="32207"/>
                </a:lnTo>
                <a:lnTo>
                  <a:pt x="176674" y="42609"/>
                </a:lnTo>
                <a:lnTo>
                  <a:pt x="177861" y="51721"/>
                </a:lnTo>
                <a:lnTo>
                  <a:pt x="183990" y="51721"/>
                </a:lnTo>
                <a:lnTo>
                  <a:pt x="181568" y="0"/>
                </a:lnTo>
                <a:lnTo>
                  <a:pt x="2567" y="0"/>
                </a:lnTo>
                <a:lnTo>
                  <a:pt x="0" y="51721"/>
                </a:lnTo>
                <a:lnTo>
                  <a:pt x="6128" y="5172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50321" y="5877731"/>
            <a:ext cx="110273" cy="153337"/>
          </a:xfrm>
          <a:custGeom>
            <a:avLst/>
            <a:gdLst/>
            <a:ahLst/>
            <a:cxnLst/>
            <a:rect l="l" t="t" r="r" b="b"/>
            <a:pathLst>
              <a:path w="110273" h="153337">
                <a:moveTo>
                  <a:pt x="44768" y="0"/>
                </a:moveTo>
                <a:lnTo>
                  <a:pt x="0" y="18223"/>
                </a:lnTo>
                <a:lnTo>
                  <a:pt x="1598" y="24070"/>
                </a:lnTo>
                <a:lnTo>
                  <a:pt x="5814" y="22437"/>
                </a:lnTo>
                <a:lnTo>
                  <a:pt x="9593" y="21633"/>
                </a:lnTo>
                <a:lnTo>
                  <a:pt x="15722" y="21633"/>
                </a:lnTo>
                <a:lnTo>
                  <a:pt x="19961" y="23899"/>
                </a:lnTo>
                <a:lnTo>
                  <a:pt x="23135" y="27846"/>
                </a:lnTo>
                <a:lnTo>
                  <a:pt x="24183" y="33620"/>
                </a:lnTo>
                <a:lnTo>
                  <a:pt x="24706" y="44341"/>
                </a:lnTo>
                <a:lnTo>
                  <a:pt x="24879" y="62124"/>
                </a:lnTo>
                <a:lnTo>
                  <a:pt x="24879" y="128512"/>
                </a:lnTo>
                <a:lnTo>
                  <a:pt x="24612" y="133774"/>
                </a:lnTo>
                <a:lnTo>
                  <a:pt x="24079" y="135625"/>
                </a:lnTo>
                <a:lnTo>
                  <a:pt x="23013" y="139426"/>
                </a:lnTo>
                <a:lnTo>
                  <a:pt x="21124" y="142179"/>
                </a:lnTo>
                <a:lnTo>
                  <a:pt x="18411" y="143909"/>
                </a:lnTo>
                <a:lnTo>
                  <a:pt x="14753" y="146296"/>
                </a:lnTo>
                <a:lnTo>
                  <a:pt x="9157" y="147490"/>
                </a:lnTo>
                <a:lnTo>
                  <a:pt x="1598" y="147490"/>
                </a:lnTo>
                <a:lnTo>
                  <a:pt x="1598" y="153337"/>
                </a:lnTo>
                <a:lnTo>
                  <a:pt x="77448" y="153337"/>
                </a:lnTo>
                <a:lnTo>
                  <a:pt x="77448" y="147490"/>
                </a:lnTo>
                <a:lnTo>
                  <a:pt x="70761" y="147490"/>
                </a:lnTo>
                <a:lnTo>
                  <a:pt x="65626" y="146515"/>
                </a:lnTo>
                <a:lnTo>
                  <a:pt x="62089" y="144566"/>
                </a:lnTo>
                <a:lnTo>
                  <a:pt x="58528" y="142617"/>
                </a:lnTo>
                <a:lnTo>
                  <a:pt x="56032" y="140181"/>
                </a:lnTo>
                <a:lnTo>
                  <a:pt x="54652" y="137258"/>
                </a:lnTo>
                <a:lnTo>
                  <a:pt x="52592" y="133019"/>
                </a:lnTo>
                <a:lnTo>
                  <a:pt x="51575" y="126782"/>
                </a:lnTo>
                <a:lnTo>
                  <a:pt x="51575" y="47165"/>
                </a:lnTo>
                <a:lnTo>
                  <a:pt x="52279" y="45793"/>
                </a:lnTo>
                <a:lnTo>
                  <a:pt x="59548" y="33539"/>
                </a:lnTo>
                <a:lnTo>
                  <a:pt x="66619" y="25215"/>
                </a:lnTo>
                <a:lnTo>
                  <a:pt x="70979" y="21950"/>
                </a:lnTo>
                <a:lnTo>
                  <a:pt x="75170" y="21950"/>
                </a:lnTo>
                <a:lnTo>
                  <a:pt x="78659" y="23826"/>
                </a:lnTo>
                <a:lnTo>
                  <a:pt x="83334" y="27578"/>
                </a:lnTo>
                <a:lnTo>
                  <a:pt x="88034" y="31305"/>
                </a:lnTo>
                <a:lnTo>
                  <a:pt x="92273" y="33181"/>
                </a:lnTo>
                <a:lnTo>
                  <a:pt x="99929" y="33181"/>
                </a:lnTo>
                <a:lnTo>
                  <a:pt x="103247" y="31719"/>
                </a:lnTo>
                <a:lnTo>
                  <a:pt x="106058" y="28796"/>
                </a:lnTo>
                <a:lnTo>
                  <a:pt x="108868" y="25848"/>
                </a:lnTo>
                <a:lnTo>
                  <a:pt x="110273" y="22291"/>
                </a:lnTo>
                <a:lnTo>
                  <a:pt x="110273" y="13277"/>
                </a:lnTo>
                <a:lnTo>
                  <a:pt x="108335" y="9087"/>
                </a:lnTo>
                <a:lnTo>
                  <a:pt x="104434" y="5457"/>
                </a:lnTo>
                <a:lnTo>
                  <a:pt x="100558" y="1827"/>
                </a:lnTo>
                <a:lnTo>
                  <a:pt x="95665" y="0"/>
                </a:lnTo>
                <a:lnTo>
                  <a:pt x="89730" y="0"/>
                </a:lnTo>
                <a:lnTo>
                  <a:pt x="80029" y="2085"/>
                </a:lnTo>
                <a:lnTo>
                  <a:pt x="70426" y="8362"/>
                </a:lnTo>
                <a:lnTo>
                  <a:pt x="60941" y="18832"/>
                </a:lnTo>
                <a:lnTo>
                  <a:pt x="51575" y="33498"/>
                </a:lnTo>
                <a:lnTo>
                  <a:pt x="51575" y="0"/>
                </a:lnTo>
                <a:lnTo>
                  <a:pt x="44768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173869" y="5877731"/>
            <a:ext cx="134571" cy="156431"/>
          </a:xfrm>
          <a:custGeom>
            <a:avLst/>
            <a:gdLst/>
            <a:ahLst/>
            <a:cxnLst/>
            <a:rect l="l" t="t" r="r" b="b"/>
            <a:pathLst>
              <a:path w="134571" h="156431">
                <a:moveTo>
                  <a:pt x="32655" y="28138"/>
                </a:moveTo>
                <a:lnTo>
                  <a:pt x="32655" y="23363"/>
                </a:lnTo>
                <a:lnTo>
                  <a:pt x="34714" y="19148"/>
                </a:lnTo>
                <a:lnTo>
                  <a:pt x="38808" y="15445"/>
                </a:lnTo>
                <a:lnTo>
                  <a:pt x="42757" y="11767"/>
                </a:lnTo>
                <a:lnTo>
                  <a:pt x="48087" y="9915"/>
                </a:lnTo>
                <a:lnTo>
                  <a:pt x="63833" y="9915"/>
                </a:lnTo>
                <a:lnTo>
                  <a:pt x="70858" y="12692"/>
                </a:lnTo>
                <a:lnTo>
                  <a:pt x="75461" y="18223"/>
                </a:lnTo>
                <a:lnTo>
                  <a:pt x="77851" y="21887"/>
                </a:lnTo>
                <a:lnTo>
                  <a:pt x="81311" y="33047"/>
                </a:lnTo>
                <a:lnTo>
                  <a:pt x="82486" y="48798"/>
                </a:lnTo>
                <a:lnTo>
                  <a:pt x="82486" y="54645"/>
                </a:lnTo>
                <a:lnTo>
                  <a:pt x="71755" y="58660"/>
                </a:lnTo>
                <a:lnTo>
                  <a:pt x="57820" y="64167"/>
                </a:lnTo>
                <a:lnTo>
                  <a:pt x="50994" y="78374"/>
                </a:lnTo>
                <a:lnTo>
                  <a:pt x="55836" y="75863"/>
                </a:lnTo>
                <a:lnTo>
                  <a:pt x="66808" y="70989"/>
                </a:lnTo>
                <a:lnTo>
                  <a:pt x="82486" y="64560"/>
                </a:lnTo>
                <a:lnTo>
                  <a:pt x="82486" y="121325"/>
                </a:lnTo>
                <a:lnTo>
                  <a:pt x="71144" y="129612"/>
                </a:lnTo>
                <a:lnTo>
                  <a:pt x="59637" y="135582"/>
                </a:lnTo>
                <a:lnTo>
                  <a:pt x="50025" y="137574"/>
                </a:lnTo>
                <a:lnTo>
                  <a:pt x="43968" y="137574"/>
                </a:lnTo>
                <a:lnTo>
                  <a:pt x="38760" y="134992"/>
                </a:lnTo>
                <a:lnTo>
                  <a:pt x="34109" y="129851"/>
                </a:lnTo>
                <a:lnTo>
                  <a:pt x="29482" y="124711"/>
                </a:lnTo>
                <a:lnTo>
                  <a:pt x="27156" y="118231"/>
                </a:lnTo>
                <a:lnTo>
                  <a:pt x="27156" y="104247"/>
                </a:lnTo>
                <a:lnTo>
                  <a:pt x="22234" y="81973"/>
                </a:lnTo>
                <a:lnTo>
                  <a:pt x="11911" y="90368"/>
                </a:lnTo>
                <a:lnTo>
                  <a:pt x="4845" y="99203"/>
                </a:lnTo>
                <a:lnTo>
                  <a:pt x="1623" y="104515"/>
                </a:lnTo>
                <a:lnTo>
                  <a:pt x="0" y="110800"/>
                </a:lnTo>
                <a:lnTo>
                  <a:pt x="0" y="118060"/>
                </a:lnTo>
                <a:lnTo>
                  <a:pt x="194" y="122750"/>
                </a:lnTo>
                <a:lnTo>
                  <a:pt x="3233" y="135540"/>
                </a:lnTo>
                <a:lnTo>
                  <a:pt x="9956" y="145858"/>
                </a:lnTo>
                <a:lnTo>
                  <a:pt x="22175" y="154167"/>
                </a:lnTo>
                <a:lnTo>
                  <a:pt x="35247" y="156431"/>
                </a:lnTo>
                <a:lnTo>
                  <a:pt x="41788" y="156431"/>
                </a:lnTo>
                <a:lnTo>
                  <a:pt x="48087" y="155091"/>
                </a:lnTo>
                <a:lnTo>
                  <a:pt x="53901" y="152362"/>
                </a:lnTo>
                <a:lnTo>
                  <a:pt x="58426" y="149679"/>
                </a:lnTo>
                <a:lnTo>
                  <a:pt x="68216" y="142727"/>
                </a:lnTo>
                <a:lnTo>
                  <a:pt x="82486" y="131874"/>
                </a:lnTo>
                <a:lnTo>
                  <a:pt x="82486" y="140766"/>
                </a:lnTo>
                <a:lnTo>
                  <a:pt x="84182" y="147051"/>
                </a:lnTo>
                <a:lnTo>
                  <a:pt x="87331" y="150754"/>
                </a:lnTo>
                <a:lnTo>
                  <a:pt x="90481" y="154433"/>
                </a:lnTo>
                <a:lnTo>
                  <a:pt x="94599" y="156285"/>
                </a:lnTo>
                <a:lnTo>
                  <a:pt x="99929" y="156285"/>
                </a:lnTo>
                <a:lnTo>
                  <a:pt x="103253" y="156036"/>
                </a:lnTo>
                <a:lnTo>
                  <a:pt x="113366" y="152366"/>
                </a:lnTo>
                <a:lnTo>
                  <a:pt x="123818" y="144312"/>
                </a:lnTo>
                <a:lnTo>
                  <a:pt x="134571" y="131874"/>
                </a:lnTo>
                <a:lnTo>
                  <a:pt x="134571" y="122786"/>
                </a:lnTo>
                <a:lnTo>
                  <a:pt x="128030" y="129291"/>
                </a:lnTo>
                <a:lnTo>
                  <a:pt x="123669" y="133238"/>
                </a:lnTo>
                <a:lnTo>
                  <a:pt x="121489" y="134651"/>
                </a:lnTo>
                <a:lnTo>
                  <a:pt x="118582" y="135796"/>
                </a:lnTo>
                <a:lnTo>
                  <a:pt x="115190" y="135796"/>
                </a:lnTo>
                <a:lnTo>
                  <a:pt x="112526" y="134164"/>
                </a:lnTo>
                <a:lnTo>
                  <a:pt x="110588" y="130923"/>
                </a:lnTo>
                <a:lnTo>
                  <a:pt x="109861" y="127732"/>
                </a:lnTo>
                <a:lnTo>
                  <a:pt x="109306" y="118461"/>
                </a:lnTo>
                <a:lnTo>
                  <a:pt x="109134" y="101640"/>
                </a:lnTo>
                <a:lnTo>
                  <a:pt x="109094" y="46193"/>
                </a:lnTo>
                <a:lnTo>
                  <a:pt x="108227" y="31469"/>
                </a:lnTo>
                <a:lnTo>
                  <a:pt x="106227" y="22437"/>
                </a:lnTo>
                <a:lnTo>
                  <a:pt x="103320" y="15299"/>
                </a:lnTo>
                <a:lnTo>
                  <a:pt x="98475" y="10037"/>
                </a:lnTo>
                <a:lnTo>
                  <a:pt x="92176" y="6675"/>
                </a:lnTo>
                <a:lnTo>
                  <a:pt x="85872" y="3917"/>
                </a:lnTo>
                <a:lnTo>
                  <a:pt x="73886" y="978"/>
                </a:lnTo>
                <a:lnTo>
                  <a:pt x="59715" y="0"/>
                </a:lnTo>
                <a:lnTo>
                  <a:pt x="55603" y="79"/>
                </a:lnTo>
                <a:lnTo>
                  <a:pt x="41605" y="1763"/>
                </a:lnTo>
                <a:lnTo>
                  <a:pt x="29684" y="5641"/>
                </a:lnTo>
                <a:lnTo>
                  <a:pt x="19888" y="11718"/>
                </a:lnTo>
                <a:lnTo>
                  <a:pt x="16312" y="14910"/>
                </a:lnTo>
                <a:lnTo>
                  <a:pt x="8325" y="25730"/>
                </a:lnTo>
                <a:lnTo>
                  <a:pt x="5668" y="37396"/>
                </a:lnTo>
                <a:lnTo>
                  <a:pt x="5668" y="42293"/>
                </a:lnTo>
                <a:lnTo>
                  <a:pt x="6928" y="46142"/>
                </a:lnTo>
                <a:lnTo>
                  <a:pt x="9447" y="48944"/>
                </a:lnTo>
                <a:lnTo>
                  <a:pt x="11991" y="51770"/>
                </a:lnTo>
                <a:lnTo>
                  <a:pt x="15261" y="53183"/>
                </a:lnTo>
                <a:lnTo>
                  <a:pt x="23328" y="53183"/>
                </a:lnTo>
                <a:lnTo>
                  <a:pt x="26647" y="51818"/>
                </a:lnTo>
                <a:lnTo>
                  <a:pt x="29191" y="49114"/>
                </a:lnTo>
                <a:lnTo>
                  <a:pt x="31710" y="46410"/>
                </a:lnTo>
                <a:lnTo>
                  <a:pt x="32994" y="42561"/>
                </a:lnTo>
                <a:lnTo>
                  <a:pt x="32994" y="37566"/>
                </a:lnTo>
                <a:lnTo>
                  <a:pt x="32655" y="28138"/>
                </a:lnTo>
                <a:close/>
              </a:path>
              <a:path w="134571" h="156431">
                <a:moveTo>
                  <a:pt x="45862" y="69286"/>
                </a:moveTo>
                <a:lnTo>
                  <a:pt x="35882" y="74021"/>
                </a:lnTo>
                <a:lnTo>
                  <a:pt x="27883" y="78374"/>
                </a:lnTo>
                <a:lnTo>
                  <a:pt x="22234" y="81973"/>
                </a:lnTo>
                <a:lnTo>
                  <a:pt x="27156" y="104247"/>
                </a:lnTo>
                <a:lnTo>
                  <a:pt x="28997" y="98546"/>
                </a:lnTo>
                <a:lnTo>
                  <a:pt x="32655" y="93332"/>
                </a:lnTo>
                <a:lnTo>
                  <a:pt x="36337" y="88143"/>
                </a:lnTo>
                <a:lnTo>
                  <a:pt x="42515" y="83149"/>
                </a:lnTo>
                <a:lnTo>
                  <a:pt x="50994" y="78374"/>
                </a:lnTo>
                <a:lnTo>
                  <a:pt x="57820" y="64167"/>
                </a:lnTo>
                <a:lnTo>
                  <a:pt x="45862" y="692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314255" y="5877731"/>
            <a:ext cx="162066" cy="153337"/>
          </a:xfrm>
          <a:custGeom>
            <a:avLst/>
            <a:gdLst/>
            <a:ahLst/>
            <a:cxnLst/>
            <a:rect l="l" t="t" r="r" b="b"/>
            <a:pathLst>
              <a:path w="162066" h="153337">
                <a:moveTo>
                  <a:pt x="75582" y="153337"/>
                </a:moveTo>
                <a:lnTo>
                  <a:pt x="75582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749" y="141521"/>
                </a:lnTo>
                <a:lnTo>
                  <a:pt x="53295" y="138378"/>
                </a:lnTo>
                <a:lnTo>
                  <a:pt x="52084" y="135991"/>
                </a:lnTo>
                <a:lnTo>
                  <a:pt x="51599" y="129778"/>
                </a:lnTo>
                <a:lnTo>
                  <a:pt x="51599" y="41148"/>
                </a:lnTo>
                <a:lnTo>
                  <a:pt x="56475" y="36052"/>
                </a:lnTo>
                <a:lnTo>
                  <a:pt x="67549" y="27132"/>
                </a:lnTo>
                <a:lnTo>
                  <a:pt x="78694" y="21783"/>
                </a:lnTo>
                <a:lnTo>
                  <a:pt x="89875" y="20001"/>
                </a:lnTo>
                <a:lnTo>
                  <a:pt x="98112" y="20001"/>
                </a:lnTo>
                <a:lnTo>
                  <a:pt x="104168" y="23071"/>
                </a:lnTo>
                <a:lnTo>
                  <a:pt x="107559" y="29186"/>
                </a:lnTo>
                <a:lnTo>
                  <a:pt x="111884" y="43493"/>
                </a:lnTo>
                <a:lnTo>
                  <a:pt x="112889" y="58713"/>
                </a:lnTo>
                <a:lnTo>
                  <a:pt x="112889" y="128244"/>
                </a:lnTo>
                <a:lnTo>
                  <a:pt x="112647" y="133335"/>
                </a:lnTo>
                <a:lnTo>
                  <a:pt x="112162" y="134968"/>
                </a:lnTo>
                <a:lnTo>
                  <a:pt x="111193" y="139085"/>
                </a:lnTo>
                <a:lnTo>
                  <a:pt x="109255" y="142203"/>
                </a:lnTo>
                <a:lnTo>
                  <a:pt x="106348" y="144323"/>
                </a:lnTo>
                <a:lnTo>
                  <a:pt x="103683" y="146442"/>
                </a:lnTo>
                <a:lnTo>
                  <a:pt x="98838" y="147490"/>
                </a:lnTo>
                <a:lnTo>
                  <a:pt x="88906" y="147490"/>
                </a:lnTo>
                <a:lnTo>
                  <a:pt x="88906" y="153337"/>
                </a:lnTo>
                <a:lnTo>
                  <a:pt x="162066" y="153337"/>
                </a:lnTo>
                <a:lnTo>
                  <a:pt x="162066" y="147490"/>
                </a:lnTo>
                <a:lnTo>
                  <a:pt x="155041" y="147490"/>
                </a:lnTo>
                <a:lnTo>
                  <a:pt x="150196" y="146735"/>
                </a:lnTo>
                <a:lnTo>
                  <a:pt x="144866" y="143689"/>
                </a:lnTo>
                <a:lnTo>
                  <a:pt x="141717" y="138866"/>
                </a:lnTo>
                <a:lnTo>
                  <a:pt x="140264" y="135504"/>
                </a:lnTo>
                <a:lnTo>
                  <a:pt x="139537" y="129121"/>
                </a:lnTo>
                <a:lnTo>
                  <a:pt x="139447" y="50023"/>
                </a:lnTo>
                <a:lnTo>
                  <a:pt x="138320" y="36258"/>
                </a:lnTo>
                <a:lnTo>
                  <a:pt x="135903" y="26189"/>
                </a:lnTo>
                <a:lnTo>
                  <a:pt x="132511" y="16858"/>
                </a:lnTo>
                <a:lnTo>
                  <a:pt x="127909" y="10159"/>
                </a:lnTo>
                <a:lnTo>
                  <a:pt x="122095" y="6090"/>
                </a:lnTo>
                <a:lnTo>
                  <a:pt x="116281" y="2046"/>
                </a:lnTo>
                <a:lnTo>
                  <a:pt x="109255" y="0"/>
                </a:lnTo>
                <a:lnTo>
                  <a:pt x="101261" y="0"/>
                </a:lnTo>
                <a:lnTo>
                  <a:pt x="94756" y="588"/>
                </a:lnTo>
                <a:lnTo>
                  <a:pt x="84272" y="3920"/>
                </a:lnTo>
                <a:lnTo>
                  <a:pt x="73565" y="10192"/>
                </a:lnTo>
                <a:lnTo>
                  <a:pt x="62665" y="19402"/>
                </a:lnTo>
                <a:lnTo>
                  <a:pt x="51599" y="31549"/>
                </a:lnTo>
                <a:lnTo>
                  <a:pt x="51599" y="0"/>
                </a:lnTo>
                <a:lnTo>
                  <a:pt x="44574" y="0"/>
                </a:lnTo>
                <a:lnTo>
                  <a:pt x="0" y="18223"/>
                </a:lnTo>
                <a:lnTo>
                  <a:pt x="2422" y="24070"/>
                </a:lnTo>
                <a:lnTo>
                  <a:pt x="6540" y="22437"/>
                </a:lnTo>
                <a:lnTo>
                  <a:pt x="10174" y="21633"/>
                </a:lnTo>
                <a:lnTo>
                  <a:pt x="15988" y="21633"/>
                </a:lnTo>
                <a:lnTo>
                  <a:pt x="18168" y="22340"/>
                </a:lnTo>
                <a:lnTo>
                  <a:pt x="21560" y="25142"/>
                </a:lnTo>
                <a:lnTo>
                  <a:pt x="23740" y="31719"/>
                </a:lnTo>
                <a:lnTo>
                  <a:pt x="24746" y="46715"/>
                </a:lnTo>
                <a:lnTo>
                  <a:pt x="24951" y="64390"/>
                </a:lnTo>
                <a:lnTo>
                  <a:pt x="24951" y="130534"/>
                </a:lnTo>
                <a:lnTo>
                  <a:pt x="23498" y="137867"/>
                </a:lnTo>
                <a:lnTo>
                  <a:pt x="20833" y="141716"/>
                </a:lnTo>
                <a:lnTo>
                  <a:pt x="18168" y="145565"/>
                </a:lnTo>
                <a:lnTo>
                  <a:pt x="13081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582" y="1533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498124" y="5877731"/>
            <a:ext cx="101019" cy="157893"/>
          </a:xfrm>
          <a:custGeom>
            <a:avLst/>
            <a:gdLst/>
            <a:ahLst/>
            <a:cxnLst/>
            <a:rect l="l" t="t" r="r" b="b"/>
            <a:pathLst>
              <a:path w="101019" h="157893">
                <a:moveTo>
                  <a:pt x="5814" y="102444"/>
                </a:moveTo>
                <a:lnTo>
                  <a:pt x="484" y="102444"/>
                </a:lnTo>
                <a:lnTo>
                  <a:pt x="484" y="155627"/>
                </a:lnTo>
                <a:lnTo>
                  <a:pt x="5814" y="155627"/>
                </a:lnTo>
                <a:lnTo>
                  <a:pt x="7267" y="152801"/>
                </a:lnTo>
                <a:lnTo>
                  <a:pt x="9205" y="151388"/>
                </a:lnTo>
                <a:lnTo>
                  <a:pt x="14050" y="151388"/>
                </a:lnTo>
                <a:lnTo>
                  <a:pt x="16957" y="151948"/>
                </a:lnTo>
                <a:lnTo>
                  <a:pt x="20349" y="153020"/>
                </a:lnTo>
                <a:lnTo>
                  <a:pt x="26870" y="154708"/>
                </a:lnTo>
                <a:lnTo>
                  <a:pt x="39779" y="157100"/>
                </a:lnTo>
                <a:lnTo>
                  <a:pt x="51357" y="157893"/>
                </a:lnTo>
                <a:lnTo>
                  <a:pt x="62725" y="156733"/>
                </a:lnTo>
                <a:lnTo>
                  <a:pt x="74710" y="152598"/>
                </a:lnTo>
                <a:lnTo>
                  <a:pt x="85757" y="145468"/>
                </a:lnTo>
                <a:lnTo>
                  <a:pt x="93483" y="137366"/>
                </a:lnTo>
                <a:lnTo>
                  <a:pt x="99135" y="126004"/>
                </a:lnTo>
                <a:lnTo>
                  <a:pt x="101019" y="112700"/>
                </a:lnTo>
                <a:lnTo>
                  <a:pt x="100922" y="109860"/>
                </a:lnTo>
                <a:lnTo>
                  <a:pt x="98246" y="98240"/>
                </a:lnTo>
                <a:lnTo>
                  <a:pt x="91892" y="87765"/>
                </a:lnTo>
                <a:lnTo>
                  <a:pt x="81841" y="78438"/>
                </a:lnTo>
                <a:lnTo>
                  <a:pt x="68072" y="70261"/>
                </a:lnTo>
                <a:lnTo>
                  <a:pt x="44574" y="58713"/>
                </a:lnTo>
                <a:lnTo>
                  <a:pt x="34157" y="53719"/>
                </a:lnTo>
                <a:lnTo>
                  <a:pt x="27374" y="48992"/>
                </a:lnTo>
                <a:lnTo>
                  <a:pt x="24225" y="44558"/>
                </a:lnTo>
                <a:lnTo>
                  <a:pt x="20591" y="40222"/>
                </a:lnTo>
                <a:lnTo>
                  <a:pt x="18895" y="35008"/>
                </a:lnTo>
                <a:lnTo>
                  <a:pt x="18895" y="24070"/>
                </a:lnTo>
                <a:lnTo>
                  <a:pt x="21318" y="19636"/>
                </a:lnTo>
                <a:lnTo>
                  <a:pt x="25920" y="15616"/>
                </a:lnTo>
                <a:lnTo>
                  <a:pt x="30523" y="11596"/>
                </a:lnTo>
                <a:lnTo>
                  <a:pt x="36580" y="9598"/>
                </a:lnTo>
                <a:lnTo>
                  <a:pt x="44963" y="9606"/>
                </a:lnTo>
                <a:lnTo>
                  <a:pt x="58079" y="11883"/>
                </a:lnTo>
                <a:lnTo>
                  <a:pt x="68799" y="18223"/>
                </a:lnTo>
                <a:lnTo>
                  <a:pt x="74150" y="24695"/>
                </a:lnTo>
                <a:lnTo>
                  <a:pt x="79765" y="35834"/>
                </a:lnTo>
                <a:lnTo>
                  <a:pt x="84546" y="50747"/>
                </a:lnTo>
                <a:lnTo>
                  <a:pt x="89875" y="50747"/>
                </a:lnTo>
                <a:lnTo>
                  <a:pt x="89875" y="0"/>
                </a:lnTo>
                <a:lnTo>
                  <a:pt x="84546" y="0"/>
                </a:lnTo>
                <a:lnTo>
                  <a:pt x="83092" y="2606"/>
                </a:lnTo>
                <a:lnTo>
                  <a:pt x="82123" y="4287"/>
                </a:lnTo>
                <a:lnTo>
                  <a:pt x="78731" y="6188"/>
                </a:lnTo>
                <a:lnTo>
                  <a:pt x="75098" y="6188"/>
                </a:lnTo>
                <a:lnTo>
                  <a:pt x="71464" y="5359"/>
                </a:lnTo>
                <a:lnTo>
                  <a:pt x="66134" y="3751"/>
                </a:lnTo>
                <a:lnTo>
                  <a:pt x="57656" y="1242"/>
                </a:lnTo>
                <a:lnTo>
                  <a:pt x="50630" y="0"/>
                </a:lnTo>
                <a:lnTo>
                  <a:pt x="44816" y="0"/>
                </a:lnTo>
                <a:lnTo>
                  <a:pt x="34644" y="891"/>
                </a:lnTo>
                <a:lnTo>
                  <a:pt x="22554" y="4970"/>
                </a:lnTo>
                <a:lnTo>
                  <a:pt x="12354" y="12351"/>
                </a:lnTo>
                <a:lnTo>
                  <a:pt x="7259" y="18458"/>
                </a:lnTo>
                <a:lnTo>
                  <a:pt x="1814" y="29895"/>
                </a:lnTo>
                <a:lnTo>
                  <a:pt x="0" y="43097"/>
                </a:lnTo>
                <a:lnTo>
                  <a:pt x="0" y="52525"/>
                </a:lnTo>
                <a:lnTo>
                  <a:pt x="2422" y="60321"/>
                </a:lnTo>
                <a:lnTo>
                  <a:pt x="7267" y="66509"/>
                </a:lnTo>
                <a:lnTo>
                  <a:pt x="13456" y="72694"/>
                </a:lnTo>
                <a:lnTo>
                  <a:pt x="23753" y="79904"/>
                </a:lnTo>
                <a:lnTo>
                  <a:pt x="37791" y="87656"/>
                </a:lnTo>
                <a:lnTo>
                  <a:pt x="51009" y="94576"/>
                </a:lnTo>
                <a:lnTo>
                  <a:pt x="61978" y="101268"/>
                </a:lnTo>
                <a:lnTo>
                  <a:pt x="69284" y="106999"/>
                </a:lnTo>
                <a:lnTo>
                  <a:pt x="74371" y="112091"/>
                </a:lnTo>
                <a:lnTo>
                  <a:pt x="77036" y="118377"/>
                </a:lnTo>
                <a:lnTo>
                  <a:pt x="77036" y="132044"/>
                </a:lnTo>
                <a:lnTo>
                  <a:pt x="74613" y="137331"/>
                </a:lnTo>
                <a:lnTo>
                  <a:pt x="70010" y="141716"/>
                </a:lnTo>
                <a:lnTo>
                  <a:pt x="65408" y="146101"/>
                </a:lnTo>
                <a:lnTo>
                  <a:pt x="59109" y="148318"/>
                </a:lnTo>
                <a:lnTo>
                  <a:pt x="51841" y="148318"/>
                </a:lnTo>
                <a:lnTo>
                  <a:pt x="46321" y="147960"/>
                </a:lnTo>
                <a:lnTo>
                  <a:pt x="34244" y="144325"/>
                </a:lnTo>
                <a:lnTo>
                  <a:pt x="23256" y="136770"/>
                </a:lnTo>
                <a:lnTo>
                  <a:pt x="15417" y="127608"/>
                </a:lnTo>
                <a:lnTo>
                  <a:pt x="9747" y="116245"/>
                </a:lnTo>
                <a:lnTo>
                  <a:pt x="5814" y="10244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625549" y="5800161"/>
            <a:ext cx="131058" cy="230907"/>
          </a:xfrm>
          <a:custGeom>
            <a:avLst/>
            <a:gdLst/>
            <a:ahLst/>
            <a:cxnLst/>
            <a:rect l="l" t="t" r="r" b="b"/>
            <a:pathLst>
              <a:path w="131058" h="230907">
                <a:moveTo>
                  <a:pt x="89391" y="230907"/>
                </a:moveTo>
                <a:lnTo>
                  <a:pt x="89391" y="225060"/>
                </a:lnTo>
                <a:lnTo>
                  <a:pt x="69284" y="225060"/>
                </a:lnTo>
                <a:lnTo>
                  <a:pt x="63954" y="222673"/>
                </a:lnTo>
                <a:lnTo>
                  <a:pt x="59836" y="217897"/>
                </a:lnTo>
                <a:lnTo>
                  <a:pt x="59409" y="217308"/>
                </a:lnTo>
                <a:lnTo>
                  <a:pt x="56329" y="207891"/>
                </a:lnTo>
                <a:lnTo>
                  <a:pt x="55233" y="191562"/>
                </a:lnTo>
                <a:lnTo>
                  <a:pt x="55233" y="93673"/>
                </a:lnTo>
                <a:lnTo>
                  <a:pt x="93509" y="93673"/>
                </a:lnTo>
                <a:lnTo>
                  <a:pt x="93509" y="81955"/>
                </a:lnTo>
                <a:lnTo>
                  <a:pt x="55233" y="81955"/>
                </a:lnTo>
                <a:lnTo>
                  <a:pt x="55273" y="63340"/>
                </a:lnTo>
                <a:lnTo>
                  <a:pt x="55694" y="47022"/>
                </a:lnTo>
                <a:lnTo>
                  <a:pt x="56512" y="35263"/>
                </a:lnTo>
                <a:lnTo>
                  <a:pt x="57656" y="28065"/>
                </a:lnTo>
                <a:lnTo>
                  <a:pt x="59109" y="22462"/>
                </a:lnTo>
                <a:lnTo>
                  <a:pt x="61532" y="18344"/>
                </a:lnTo>
                <a:lnTo>
                  <a:pt x="64923" y="15689"/>
                </a:lnTo>
                <a:lnTo>
                  <a:pt x="68557" y="13033"/>
                </a:lnTo>
                <a:lnTo>
                  <a:pt x="72675" y="11718"/>
                </a:lnTo>
                <a:lnTo>
                  <a:pt x="81638" y="11718"/>
                </a:lnTo>
                <a:lnTo>
                  <a:pt x="85515" y="12741"/>
                </a:lnTo>
                <a:lnTo>
                  <a:pt x="88906" y="14812"/>
                </a:lnTo>
                <a:lnTo>
                  <a:pt x="92055" y="16858"/>
                </a:lnTo>
                <a:lnTo>
                  <a:pt x="95931" y="20854"/>
                </a:lnTo>
                <a:lnTo>
                  <a:pt x="99807" y="26749"/>
                </a:lnTo>
                <a:lnTo>
                  <a:pt x="103683" y="32670"/>
                </a:lnTo>
                <a:lnTo>
                  <a:pt x="107075" y="36519"/>
                </a:lnTo>
                <a:lnTo>
                  <a:pt x="109982" y="38297"/>
                </a:lnTo>
                <a:lnTo>
                  <a:pt x="112647" y="40100"/>
                </a:lnTo>
                <a:lnTo>
                  <a:pt x="115312" y="40977"/>
                </a:lnTo>
                <a:lnTo>
                  <a:pt x="120883" y="40977"/>
                </a:lnTo>
                <a:lnTo>
                  <a:pt x="124033" y="39540"/>
                </a:lnTo>
                <a:lnTo>
                  <a:pt x="126697" y="36665"/>
                </a:lnTo>
                <a:lnTo>
                  <a:pt x="129604" y="33790"/>
                </a:lnTo>
                <a:lnTo>
                  <a:pt x="131058" y="30745"/>
                </a:lnTo>
                <a:lnTo>
                  <a:pt x="131058" y="21414"/>
                </a:lnTo>
                <a:lnTo>
                  <a:pt x="127909" y="15933"/>
                </a:lnTo>
                <a:lnTo>
                  <a:pt x="121610" y="11060"/>
                </a:lnTo>
                <a:lnTo>
                  <a:pt x="114825" y="6500"/>
                </a:lnTo>
                <a:lnTo>
                  <a:pt x="103019" y="1627"/>
                </a:lnTo>
                <a:lnTo>
                  <a:pt x="90360" y="0"/>
                </a:lnTo>
                <a:lnTo>
                  <a:pt x="81174" y="639"/>
                </a:lnTo>
                <a:lnTo>
                  <a:pt x="68858" y="3773"/>
                </a:lnTo>
                <a:lnTo>
                  <a:pt x="57413" y="9525"/>
                </a:lnTo>
                <a:lnTo>
                  <a:pt x="51123" y="14205"/>
                </a:lnTo>
                <a:lnTo>
                  <a:pt x="42343" y="23463"/>
                </a:lnTo>
                <a:lnTo>
                  <a:pt x="35853" y="34472"/>
                </a:lnTo>
                <a:lnTo>
                  <a:pt x="31760" y="45738"/>
                </a:lnTo>
                <a:lnTo>
                  <a:pt x="29379" y="58226"/>
                </a:lnTo>
                <a:lnTo>
                  <a:pt x="28585" y="72210"/>
                </a:lnTo>
                <a:lnTo>
                  <a:pt x="28585" y="81955"/>
                </a:lnTo>
                <a:lnTo>
                  <a:pt x="0" y="81955"/>
                </a:lnTo>
                <a:lnTo>
                  <a:pt x="0" y="93673"/>
                </a:lnTo>
                <a:lnTo>
                  <a:pt x="28585" y="93673"/>
                </a:lnTo>
                <a:lnTo>
                  <a:pt x="28585" y="202184"/>
                </a:lnTo>
                <a:lnTo>
                  <a:pt x="28101" y="209346"/>
                </a:lnTo>
                <a:lnTo>
                  <a:pt x="26647" y="213025"/>
                </a:lnTo>
                <a:lnTo>
                  <a:pt x="25194" y="216704"/>
                </a:lnTo>
                <a:lnTo>
                  <a:pt x="22771" y="219652"/>
                </a:lnTo>
                <a:lnTo>
                  <a:pt x="19380" y="221820"/>
                </a:lnTo>
                <a:lnTo>
                  <a:pt x="15746" y="223988"/>
                </a:lnTo>
                <a:lnTo>
                  <a:pt x="11870" y="225060"/>
                </a:lnTo>
                <a:lnTo>
                  <a:pt x="969" y="225060"/>
                </a:lnTo>
                <a:lnTo>
                  <a:pt x="969" y="230907"/>
                </a:lnTo>
                <a:lnTo>
                  <a:pt x="89391" y="23090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72838" y="5877731"/>
            <a:ext cx="142928" cy="157893"/>
          </a:xfrm>
          <a:custGeom>
            <a:avLst/>
            <a:gdLst/>
            <a:ahLst/>
            <a:cxnLst/>
            <a:rect l="l" t="t" r="r" b="b"/>
            <a:pathLst>
              <a:path w="142928" h="157893">
                <a:moveTo>
                  <a:pt x="0" y="80323"/>
                </a:moveTo>
                <a:lnTo>
                  <a:pt x="40" y="83078"/>
                </a:lnTo>
                <a:lnTo>
                  <a:pt x="1375" y="96012"/>
                </a:lnTo>
                <a:lnTo>
                  <a:pt x="4600" y="108321"/>
                </a:lnTo>
                <a:lnTo>
                  <a:pt x="9713" y="120006"/>
                </a:lnTo>
                <a:lnTo>
                  <a:pt x="16715" y="131070"/>
                </a:lnTo>
                <a:lnTo>
                  <a:pt x="22716" y="138306"/>
                </a:lnTo>
                <a:lnTo>
                  <a:pt x="32589" y="146875"/>
                </a:lnTo>
                <a:lnTo>
                  <a:pt x="30039" y="66680"/>
                </a:lnTo>
                <a:lnTo>
                  <a:pt x="30336" y="57404"/>
                </a:lnTo>
                <a:lnTo>
                  <a:pt x="32053" y="44475"/>
                </a:lnTo>
                <a:lnTo>
                  <a:pt x="35368" y="33668"/>
                </a:lnTo>
                <a:lnTo>
                  <a:pt x="39002" y="25093"/>
                </a:lnTo>
                <a:lnTo>
                  <a:pt x="43605" y="19100"/>
                </a:lnTo>
                <a:lnTo>
                  <a:pt x="49419" y="15689"/>
                </a:lnTo>
                <a:lnTo>
                  <a:pt x="55233" y="12278"/>
                </a:lnTo>
                <a:lnTo>
                  <a:pt x="60805" y="10573"/>
                </a:lnTo>
                <a:lnTo>
                  <a:pt x="66619" y="10573"/>
                </a:lnTo>
                <a:lnTo>
                  <a:pt x="74637" y="11438"/>
                </a:lnTo>
                <a:lnTo>
                  <a:pt x="86175" y="16533"/>
                </a:lnTo>
                <a:lnTo>
                  <a:pt x="95931" y="26189"/>
                </a:lnTo>
                <a:lnTo>
                  <a:pt x="102372" y="36753"/>
                </a:lnTo>
                <a:lnTo>
                  <a:pt x="106940" y="47766"/>
                </a:lnTo>
                <a:lnTo>
                  <a:pt x="110230" y="60083"/>
                </a:lnTo>
                <a:lnTo>
                  <a:pt x="112221" y="73704"/>
                </a:lnTo>
                <a:lnTo>
                  <a:pt x="112889" y="88630"/>
                </a:lnTo>
                <a:lnTo>
                  <a:pt x="112598" y="98815"/>
                </a:lnTo>
                <a:lnTo>
                  <a:pt x="110865" y="113192"/>
                </a:lnTo>
                <a:lnTo>
                  <a:pt x="107570" y="124697"/>
                </a:lnTo>
                <a:lnTo>
                  <a:pt x="102714" y="133335"/>
                </a:lnTo>
                <a:lnTo>
                  <a:pt x="89482" y="143850"/>
                </a:lnTo>
                <a:lnTo>
                  <a:pt x="76793" y="146345"/>
                </a:lnTo>
                <a:lnTo>
                  <a:pt x="73580" y="146204"/>
                </a:lnTo>
                <a:lnTo>
                  <a:pt x="61767" y="142857"/>
                </a:lnTo>
                <a:lnTo>
                  <a:pt x="51519" y="135052"/>
                </a:lnTo>
                <a:lnTo>
                  <a:pt x="42878" y="122786"/>
                </a:lnTo>
                <a:lnTo>
                  <a:pt x="43722" y="152996"/>
                </a:lnTo>
                <a:lnTo>
                  <a:pt x="56115" y="156669"/>
                </a:lnTo>
                <a:lnTo>
                  <a:pt x="69768" y="157893"/>
                </a:lnTo>
                <a:lnTo>
                  <a:pt x="70441" y="157890"/>
                </a:lnTo>
                <a:lnTo>
                  <a:pt x="83519" y="156662"/>
                </a:lnTo>
                <a:lnTo>
                  <a:pt x="95713" y="153197"/>
                </a:lnTo>
                <a:lnTo>
                  <a:pt x="107075" y="147490"/>
                </a:lnTo>
                <a:lnTo>
                  <a:pt x="118521" y="138337"/>
                </a:lnTo>
                <a:lnTo>
                  <a:pt x="126595" y="128463"/>
                </a:lnTo>
                <a:lnTo>
                  <a:pt x="133238" y="116598"/>
                </a:lnTo>
                <a:lnTo>
                  <a:pt x="139357" y="100689"/>
                </a:lnTo>
                <a:lnTo>
                  <a:pt x="142042" y="88351"/>
                </a:lnTo>
                <a:lnTo>
                  <a:pt x="142928" y="76108"/>
                </a:lnTo>
                <a:lnTo>
                  <a:pt x="142889" y="73413"/>
                </a:lnTo>
                <a:lnTo>
                  <a:pt x="141505" y="60373"/>
                </a:lnTo>
                <a:lnTo>
                  <a:pt x="138143" y="48074"/>
                </a:lnTo>
                <a:lnTo>
                  <a:pt x="132803" y="36516"/>
                </a:lnTo>
                <a:lnTo>
                  <a:pt x="125486" y="25702"/>
                </a:lnTo>
                <a:lnTo>
                  <a:pt x="119188" y="18671"/>
                </a:lnTo>
                <a:lnTo>
                  <a:pt x="109099" y="10504"/>
                </a:lnTo>
                <a:lnTo>
                  <a:pt x="97822" y="4669"/>
                </a:lnTo>
                <a:lnTo>
                  <a:pt x="85358" y="1167"/>
                </a:lnTo>
                <a:lnTo>
                  <a:pt x="71706" y="0"/>
                </a:lnTo>
                <a:lnTo>
                  <a:pt x="60675" y="890"/>
                </a:lnTo>
                <a:lnTo>
                  <a:pt x="48420" y="4111"/>
                </a:lnTo>
                <a:lnTo>
                  <a:pt x="36580" y="9671"/>
                </a:lnTo>
                <a:lnTo>
                  <a:pt x="25484" y="18103"/>
                </a:lnTo>
                <a:lnTo>
                  <a:pt x="17140" y="27774"/>
                </a:lnTo>
                <a:lnTo>
                  <a:pt x="10174" y="39589"/>
                </a:lnTo>
                <a:lnTo>
                  <a:pt x="3723" y="55626"/>
                </a:lnTo>
                <a:lnTo>
                  <a:pt x="930" y="67957"/>
                </a:lnTo>
                <a:lnTo>
                  <a:pt x="0" y="80323"/>
                </a:lnTo>
                <a:close/>
              </a:path>
              <a:path w="142928" h="157893">
                <a:moveTo>
                  <a:pt x="42878" y="122786"/>
                </a:moveTo>
                <a:lnTo>
                  <a:pt x="40063" y="117122"/>
                </a:lnTo>
                <a:lnTo>
                  <a:pt x="35701" y="105813"/>
                </a:lnTo>
                <a:lnTo>
                  <a:pt x="32566" y="93639"/>
                </a:lnTo>
                <a:lnTo>
                  <a:pt x="30673" y="80595"/>
                </a:lnTo>
                <a:lnTo>
                  <a:pt x="30039" y="66680"/>
                </a:lnTo>
                <a:lnTo>
                  <a:pt x="32589" y="146875"/>
                </a:lnTo>
                <a:lnTo>
                  <a:pt x="43722" y="152996"/>
                </a:lnTo>
                <a:lnTo>
                  <a:pt x="42878" y="1227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33209" y="5877731"/>
            <a:ext cx="110467" cy="153337"/>
          </a:xfrm>
          <a:custGeom>
            <a:avLst/>
            <a:gdLst/>
            <a:ahLst/>
            <a:cxnLst/>
            <a:rect l="l" t="t" r="r" b="b"/>
            <a:pathLst>
              <a:path w="110467" h="153337">
                <a:moveTo>
                  <a:pt x="44816" y="0"/>
                </a:moveTo>
                <a:lnTo>
                  <a:pt x="0" y="18223"/>
                </a:lnTo>
                <a:lnTo>
                  <a:pt x="1695" y="24070"/>
                </a:lnTo>
                <a:lnTo>
                  <a:pt x="5814" y="22437"/>
                </a:lnTo>
                <a:lnTo>
                  <a:pt x="9690" y="21633"/>
                </a:lnTo>
                <a:lnTo>
                  <a:pt x="15746" y="21633"/>
                </a:lnTo>
                <a:lnTo>
                  <a:pt x="20106" y="23899"/>
                </a:lnTo>
                <a:lnTo>
                  <a:pt x="23256" y="27846"/>
                </a:lnTo>
                <a:lnTo>
                  <a:pt x="24331" y="33619"/>
                </a:lnTo>
                <a:lnTo>
                  <a:pt x="24813" y="44340"/>
                </a:lnTo>
                <a:lnTo>
                  <a:pt x="24951" y="62124"/>
                </a:lnTo>
                <a:lnTo>
                  <a:pt x="24951" y="128512"/>
                </a:lnTo>
                <a:lnTo>
                  <a:pt x="24709" y="133774"/>
                </a:lnTo>
                <a:lnTo>
                  <a:pt x="23013" y="139426"/>
                </a:lnTo>
                <a:lnTo>
                  <a:pt x="18653" y="143909"/>
                </a:lnTo>
                <a:lnTo>
                  <a:pt x="14777" y="146296"/>
                </a:lnTo>
                <a:lnTo>
                  <a:pt x="9205" y="147490"/>
                </a:lnTo>
                <a:lnTo>
                  <a:pt x="1695" y="147490"/>
                </a:lnTo>
                <a:lnTo>
                  <a:pt x="1695" y="153337"/>
                </a:lnTo>
                <a:lnTo>
                  <a:pt x="77520" y="153337"/>
                </a:lnTo>
                <a:lnTo>
                  <a:pt x="77520" y="147490"/>
                </a:lnTo>
                <a:lnTo>
                  <a:pt x="70979" y="147490"/>
                </a:lnTo>
                <a:lnTo>
                  <a:pt x="65650" y="146515"/>
                </a:lnTo>
                <a:lnTo>
                  <a:pt x="62258" y="144566"/>
                </a:lnTo>
                <a:lnTo>
                  <a:pt x="58625" y="142617"/>
                </a:lnTo>
                <a:lnTo>
                  <a:pt x="56202" y="140181"/>
                </a:lnTo>
                <a:lnTo>
                  <a:pt x="54749" y="137258"/>
                </a:lnTo>
                <a:lnTo>
                  <a:pt x="52810" y="133019"/>
                </a:lnTo>
                <a:lnTo>
                  <a:pt x="51599" y="126782"/>
                </a:lnTo>
                <a:lnTo>
                  <a:pt x="51599" y="47165"/>
                </a:lnTo>
                <a:lnTo>
                  <a:pt x="52316" y="45807"/>
                </a:lnTo>
                <a:lnTo>
                  <a:pt x="59626" y="33544"/>
                </a:lnTo>
                <a:lnTo>
                  <a:pt x="66619" y="25215"/>
                </a:lnTo>
                <a:lnTo>
                  <a:pt x="70979" y="21950"/>
                </a:lnTo>
                <a:lnTo>
                  <a:pt x="75340" y="21950"/>
                </a:lnTo>
                <a:lnTo>
                  <a:pt x="78731" y="23826"/>
                </a:lnTo>
                <a:lnTo>
                  <a:pt x="83577" y="27578"/>
                </a:lnTo>
                <a:lnTo>
                  <a:pt x="88179" y="31305"/>
                </a:lnTo>
                <a:lnTo>
                  <a:pt x="92298" y="33181"/>
                </a:lnTo>
                <a:lnTo>
                  <a:pt x="100050" y="33181"/>
                </a:lnTo>
                <a:lnTo>
                  <a:pt x="103441" y="31719"/>
                </a:lnTo>
                <a:lnTo>
                  <a:pt x="106106" y="28796"/>
                </a:lnTo>
                <a:lnTo>
                  <a:pt x="109013" y="25848"/>
                </a:lnTo>
                <a:lnTo>
                  <a:pt x="110467" y="22291"/>
                </a:lnTo>
                <a:lnTo>
                  <a:pt x="110467" y="13277"/>
                </a:lnTo>
                <a:lnTo>
                  <a:pt x="108528" y="9087"/>
                </a:lnTo>
                <a:lnTo>
                  <a:pt x="104652" y="5457"/>
                </a:lnTo>
                <a:lnTo>
                  <a:pt x="100776" y="1827"/>
                </a:lnTo>
                <a:lnTo>
                  <a:pt x="95689" y="0"/>
                </a:lnTo>
                <a:lnTo>
                  <a:pt x="89875" y="0"/>
                </a:lnTo>
                <a:lnTo>
                  <a:pt x="80110" y="2108"/>
                </a:lnTo>
                <a:lnTo>
                  <a:pt x="70531" y="8392"/>
                </a:lnTo>
                <a:lnTo>
                  <a:pt x="61043" y="18855"/>
                </a:lnTo>
                <a:lnTo>
                  <a:pt x="51599" y="33498"/>
                </a:lnTo>
                <a:lnTo>
                  <a:pt x="51599" y="0"/>
                </a:lnTo>
                <a:lnTo>
                  <a:pt x="44816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047794" y="5877731"/>
            <a:ext cx="253395" cy="153337"/>
          </a:xfrm>
          <a:custGeom>
            <a:avLst/>
            <a:gdLst/>
            <a:ahLst/>
            <a:cxnLst/>
            <a:rect l="l" t="t" r="r" b="b"/>
            <a:pathLst>
              <a:path w="253395" h="153337">
                <a:moveTo>
                  <a:pt x="44574" y="0"/>
                </a:moveTo>
                <a:lnTo>
                  <a:pt x="0" y="18223"/>
                </a:lnTo>
                <a:lnTo>
                  <a:pt x="2422" y="24070"/>
                </a:lnTo>
                <a:lnTo>
                  <a:pt x="6540" y="22437"/>
                </a:lnTo>
                <a:lnTo>
                  <a:pt x="10174" y="21633"/>
                </a:lnTo>
                <a:lnTo>
                  <a:pt x="15988" y="21633"/>
                </a:lnTo>
                <a:lnTo>
                  <a:pt x="19864" y="23655"/>
                </a:lnTo>
                <a:lnTo>
                  <a:pt x="22771" y="27480"/>
                </a:lnTo>
                <a:lnTo>
                  <a:pt x="24021" y="34624"/>
                </a:lnTo>
                <a:lnTo>
                  <a:pt x="24719" y="45920"/>
                </a:lnTo>
                <a:lnTo>
                  <a:pt x="24951" y="62782"/>
                </a:lnTo>
                <a:lnTo>
                  <a:pt x="24951" y="128901"/>
                </a:lnTo>
                <a:lnTo>
                  <a:pt x="24225" y="135114"/>
                </a:lnTo>
                <a:lnTo>
                  <a:pt x="22771" y="138305"/>
                </a:lnTo>
                <a:lnTo>
                  <a:pt x="21318" y="141497"/>
                </a:lnTo>
                <a:lnTo>
                  <a:pt x="19380" y="143836"/>
                </a:lnTo>
                <a:lnTo>
                  <a:pt x="16715" y="145297"/>
                </a:lnTo>
                <a:lnTo>
                  <a:pt x="14050" y="146759"/>
                </a:lnTo>
                <a:lnTo>
                  <a:pt x="9205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824" y="153337"/>
                </a:lnTo>
                <a:lnTo>
                  <a:pt x="75824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991" y="141643"/>
                </a:lnTo>
                <a:lnTo>
                  <a:pt x="53537" y="138719"/>
                </a:lnTo>
                <a:lnTo>
                  <a:pt x="52326" y="135796"/>
                </a:lnTo>
                <a:lnTo>
                  <a:pt x="51599" y="129437"/>
                </a:lnTo>
                <a:lnTo>
                  <a:pt x="51599" y="39832"/>
                </a:lnTo>
                <a:lnTo>
                  <a:pt x="60730" y="31122"/>
                </a:lnTo>
                <a:lnTo>
                  <a:pt x="72191" y="23753"/>
                </a:lnTo>
                <a:lnTo>
                  <a:pt x="78005" y="20610"/>
                </a:lnTo>
                <a:lnTo>
                  <a:pt x="83819" y="19027"/>
                </a:lnTo>
                <a:lnTo>
                  <a:pt x="98112" y="19027"/>
                </a:lnTo>
                <a:lnTo>
                  <a:pt x="104652" y="22486"/>
                </a:lnTo>
                <a:lnTo>
                  <a:pt x="109498" y="29429"/>
                </a:lnTo>
                <a:lnTo>
                  <a:pt x="113652" y="40623"/>
                </a:lnTo>
                <a:lnTo>
                  <a:pt x="114827" y="55619"/>
                </a:lnTo>
                <a:lnTo>
                  <a:pt x="114827" y="128585"/>
                </a:lnTo>
                <a:lnTo>
                  <a:pt x="114585" y="133944"/>
                </a:lnTo>
                <a:lnTo>
                  <a:pt x="112889" y="139694"/>
                </a:lnTo>
                <a:lnTo>
                  <a:pt x="107559" y="144566"/>
                </a:lnTo>
                <a:lnTo>
                  <a:pt x="104652" y="146515"/>
                </a:lnTo>
                <a:lnTo>
                  <a:pt x="98838" y="147490"/>
                </a:lnTo>
                <a:lnTo>
                  <a:pt x="90844" y="147490"/>
                </a:lnTo>
                <a:lnTo>
                  <a:pt x="90844" y="153337"/>
                </a:lnTo>
                <a:lnTo>
                  <a:pt x="165700" y="153337"/>
                </a:lnTo>
                <a:lnTo>
                  <a:pt x="165700" y="147490"/>
                </a:lnTo>
                <a:lnTo>
                  <a:pt x="157948" y="147490"/>
                </a:lnTo>
                <a:lnTo>
                  <a:pt x="152618" y="146662"/>
                </a:lnTo>
                <a:lnTo>
                  <a:pt x="149711" y="144981"/>
                </a:lnTo>
                <a:lnTo>
                  <a:pt x="146562" y="143300"/>
                </a:lnTo>
                <a:lnTo>
                  <a:pt x="144382" y="141204"/>
                </a:lnTo>
                <a:lnTo>
                  <a:pt x="142202" y="136210"/>
                </a:lnTo>
                <a:lnTo>
                  <a:pt x="141475" y="129876"/>
                </a:lnTo>
                <a:lnTo>
                  <a:pt x="141475" y="48627"/>
                </a:lnTo>
                <a:lnTo>
                  <a:pt x="141233" y="41635"/>
                </a:lnTo>
                <a:lnTo>
                  <a:pt x="153344" y="29665"/>
                </a:lnTo>
                <a:lnTo>
                  <a:pt x="162551" y="23826"/>
                </a:lnTo>
                <a:lnTo>
                  <a:pt x="168123" y="20951"/>
                </a:lnTo>
                <a:lnTo>
                  <a:pt x="173937" y="19514"/>
                </a:lnTo>
                <a:lnTo>
                  <a:pt x="188956" y="19514"/>
                </a:lnTo>
                <a:lnTo>
                  <a:pt x="195739" y="22973"/>
                </a:lnTo>
                <a:lnTo>
                  <a:pt x="199858" y="29917"/>
                </a:lnTo>
                <a:lnTo>
                  <a:pt x="203183" y="40423"/>
                </a:lnTo>
                <a:lnTo>
                  <a:pt x="204218" y="55619"/>
                </a:lnTo>
                <a:lnTo>
                  <a:pt x="204218" y="128365"/>
                </a:lnTo>
                <a:lnTo>
                  <a:pt x="203976" y="133628"/>
                </a:lnTo>
                <a:lnTo>
                  <a:pt x="203491" y="135455"/>
                </a:lnTo>
                <a:lnTo>
                  <a:pt x="202522" y="139255"/>
                </a:lnTo>
                <a:lnTo>
                  <a:pt x="200827" y="142008"/>
                </a:lnTo>
                <a:lnTo>
                  <a:pt x="198162" y="143762"/>
                </a:lnTo>
                <a:lnTo>
                  <a:pt x="194770" y="146247"/>
                </a:lnTo>
                <a:lnTo>
                  <a:pt x="189683" y="147490"/>
                </a:lnTo>
                <a:lnTo>
                  <a:pt x="180235" y="147490"/>
                </a:lnTo>
                <a:lnTo>
                  <a:pt x="180235" y="153337"/>
                </a:lnTo>
                <a:lnTo>
                  <a:pt x="253395" y="153337"/>
                </a:lnTo>
                <a:lnTo>
                  <a:pt x="253395" y="147490"/>
                </a:lnTo>
                <a:lnTo>
                  <a:pt x="246855" y="147490"/>
                </a:lnTo>
                <a:lnTo>
                  <a:pt x="242009" y="146662"/>
                </a:lnTo>
                <a:lnTo>
                  <a:pt x="239102" y="144981"/>
                </a:lnTo>
                <a:lnTo>
                  <a:pt x="236195" y="143300"/>
                </a:lnTo>
                <a:lnTo>
                  <a:pt x="233288" y="138866"/>
                </a:lnTo>
                <a:lnTo>
                  <a:pt x="231835" y="135406"/>
                </a:lnTo>
                <a:lnTo>
                  <a:pt x="231108" y="128999"/>
                </a:lnTo>
                <a:lnTo>
                  <a:pt x="231028" y="49872"/>
                </a:lnTo>
                <a:lnTo>
                  <a:pt x="229910" y="35997"/>
                </a:lnTo>
                <a:lnTo>
                  <a:pt x="227474" y="26019"/>
                </a:lnTo>
                <a:lnTo>
                  <a:pt x="224083" y="16810"/>
                </a:lnTo>
                <a:lnTo>
                  <a:pt x="219238" y="10159"/>
                </a:lnTo>
                <a:lnTo>
                  <a:pt x="213181" y="6090"/>
                </a:lnTo>
                <a:lnTo>
                  <a:pt x="206883" y="2046"/>
                </a:lnTo>
                <a:lnTo>
                  <a:pt x="200100" y="0"/>
                </a:lnTo>
                <a:lnTo>
                  <a:pt x="184111" y="0"/>
                </a:lnTo>
                <a:lnTo>
                  <a:pt x="176117" y="2046"/>
                </a:lnTo>
                <a:lnTo>
                  <a:pt x="168607" y="6090"/>
                </a:lnTo>
                <a:lnTo>
                  <a:pt x="160237" y="11694"/>
                </a:lnTo>
                <a:lnTo>
                  <a:pt x="150812" y="20227"/>
                </a:lnTo>
                <a:lnTo>
                  <a:pt x="140264" y="31719"/>
                </a:lnTo>
                <a:lnTo>
                  <a:pt x="139831" y="29823"/>
                </a:lnTo>
                <a:lnTo>
                  <a:pt x="134908" y="17364"/>
                </a:lnTo>
                <a:lnTo>
                  <a:pt x="126940" y="8137"/>
                </a:lnTo>
                <a:lnTo>
                  <a:pt x="120399" y="2704"/>
                </a:lnTo>
                <a:lnTo>
                  <a:pt x="112405" y="0"/>
                </a:lnTo>
                <a:lnTo>
                  <a:pt x="97627" y="0"/>
                </a:lnTo>
                <a:lnTo>
                  <a:pt x="92055" y="1145"/>
                </a:lnTo>
                <a:lnTo>
                  <a:pt x="86484" y="3410"/>
                </a:lnTo>
                <a:lnTo>
                  <a:pt x="80669" y="5700"/>
                </a:lnTo>
                <a:lnTo>
                  <a:pt x="75582" y="8892"/>
                </a:lnTo>
                <a:lnTo>
                  <a:pt x="70737" y="13009"/>
                </a:lnTo>
                <a:lnTo>
                  <a:pt x="64034" y="19397"/>
                </a:lnTo>
                <a:lnTo>
                  <a:pt x="51599" y="31719"/>
                </a:lnTo>
                <a:lnTo>
                  <a:pt x="51599" y="0"/>
                </a:lnTo>
                <a:lnTo>
                  <a:pt x="44574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4319601" y="5877731"/>
            <a:ext cx="134692" cy="156431"/>
          </a:xfrm>
          <a:custGeom>
            <a:avLst/>
            <a:gdLst/>
            <a:ahLst/>
            <a:cxnLst/>
            <a:rect l="l" t="t" r="r" b="b"/>
            <a:pathLst>
              <a:path w="134692" h="156431">
                <a:moveTo>
                  <a:pt x="32704" y="28138"/>
                </a:moveTo>
                <a:lnTo>
                  <a:pt x="32704" y="23363"/>
                </a:lnTo>
                <a:lnTo>
                  <a:pt x="34884" y="19148"/>
                </a:lnTo>
                <a:lnTo>
                  <a:pt x="39002" y="15445"/>
                </a:lnTo>
                <a:lnTo>
                  <a:pt x="42878" y="11767"/>
                </a:lnTo>
                <a:lnTo>
                  <a:pt x="48208" y="9915"/>
                </a:lnTo>
                <a:lnTo>
                  <a:pt x="63954" y="9915"/>
                </a:lnTo>
                <a:lnTo>
                  <a:pt x="70979" y="12692"/>
                </a:lnTo>
                <a:lnTo>
                  <a:pt x="75582" y="18223"/>
                </a:lnTo>
                <a:lnTo>
                  <a:pt x="77972" y="21887"/>
                </a:lnTo>
                <a:lnTo>
                  <a:pt x="81433" y="33047"/>
                </a:lnTo>
                <a:lnTo>
                  <a:pt x="82608" y="48798"/>
                </a:lnTo>
                <a:lnTo>
                  <a:pt x="82608" y="54645"/>
                </a:lnTo>
                <a:lnTo>
                  <a:pt x="71968" y="58626"/>
                </a:lnTo>
                <a:lnTo>
                  <a:pt x="58016" y="64143"/>
                </a:lnTo>
                <a:lnTo>
                  <a:pt x="51115" y="78374"/>
                </a:lnTo>
                <a:lnTo>
                  <a:pt x="55957" y="75863"/>
                </a:lnTo>
                <a:lnTo>
                  <a:pt x="66929" y="70989"/>
                </a:lnTo>
                <a:lnTo>
                  <a:pt x="82608" y="64560"/>
                </a:lnTo>
                <a:lnTo>
                  <a:pt x="82608" y="121325"/>
                </a:lnTo>
                <a:lnTo>
                  <a:pt x="71266" y="129612"/>
                </a:lnTo>
                <a:lnTo>
                  <a:pt x="59758" y="135582"/>
                </a:lnTo>
                <a:lnTo>
                  <a:pt x="50146" y="137574"/>
                </a:lnTo>
                <a:lnTo>
                  <a:pt x="44089" y="137574"/>
                </a:lnTo>
                <a:lnTo>
                  <a:pt x="38760" y="134992"/>
                </a:lnTo>
                <a:lnTo>
                  <a:pt x="34157" y="129851"/>
                </a:lnTo>
                <a:lnTo>
                  <a:pt x="29554" y="124711"/>
                </a:lnTo>
                <a:lnTo>
                  <a:pt x="27374" y="118231"/>
                </a:lnTo>
                <a:lnTo>
                  <a:pt x="27374" y="104247"/>
                </a:lnTo>
                <a:lnTo>
                  <a:pt x="22383" y="81963"/>
                </a:lnTo>
                <a:lnTo>
                  <a:pt x="12054" y="90363"/>
                </a:lnTo>
                <a:lnTo>
                  <a:pt x="5087" y="99203"/>
                </a:lnTo>
                <a:lnTo>
                  <a:pt x="1695" y="104515"/>
                </a:lnTo>
                <a:lnTo>
                  <a:pt x="0" y="110800"/>
                </a:lnTo>
                <a:lnTo>
                  <a:pt x="0" y="118060"/>
                </a:lnTo>
                <a:lnTo>
                  <a:pt x="204" y="122821"/>
                </a:lnTo>
                <a:lnTo>
                  <a:pt x="3316" y="135569"/>
                </a:lnTo>
                <a:lnTo>
                  <a:pt x="10174" y="145858"/>
                </a:lnTo>
                <a:lnTo>
                  <a:pt x="22304" y="154152"/>
                </a:lnTo>
                <a:lnTo>
                  <a:pt x="35368" y="156431"/>
                </a:lnTo>
                <a:lnTo>
                  <a:pt x="41909" y="156431"/>
                </a:lnTo>
                <a:lnTo>
                  <a:pt x="48208" y="155091"/>
                </a:lnTo>
                <a:lnTo>
                  <a:pt x="54022" y="152362"/>
                </a:lnTo>
                <a:lnTo>
                  <a:pt x="58547" y="149679"/>
                </a:lnTo>
                <a:lnTo>
                  <a:pt x="68337" y="142727"/>
                </a:lnTo>
                <a:lnTo>
                  <a:pt x="82608" y="131874"/>
                </a:lnTo>
                <a:lnTo>
                  <a:pt x="82608" y="140766"/>
                </a:lnTo>
                <a:lnTo>
                  <a:pt x="84303" y="147051"/>
                </a:lnTo>
                <a:lnTo>
                  <a:pt x="87453" y="150754"/>
                </a:lnTo>
                <a:lnTo>
                  <a:pt x="90602" y="154433"/>
                </a:lnTo>
                <a:lnTo>
                  <a:pt x="94720" y="156285"/>
                </a:lnTo>
                <a:lnTo>
                  <a:pt x="100050" y="156285"/>
                </a:lnTo>
                <a:lnTo>
                  <a:pt x="103374" y="156036"/>
                </a:lnTo>
                <a:lnTo>
                  <a:pt x="113487" y="152366"/>
                </a:lnTo>
                <a:lnTo>
                  <a:pt x="123939" y="144312"/>
                </a:lnTo>
                <a:lnTo>
                  <a:pt x="134692" y="131874"/>
                </a:lnTo>
                <a:lnTo>
                  <a:pt x="134692" y="122786"/>
                </a:lnTo>
                <a:lnTo>
                  <a:pt x="128151" y="129291"/>
                </a:lnTo>
                <a:lnTo>
                  <a:pt x="123790" y="133238"/>
                </a:lnTo>
                <a:lnTo>
                  <a:pt x="121610" y="134651"/>
                </a:lnTo>
                <a:lnTo>
                  <a:pt x="118703" y="135796"/>
                </a:lnTo>
                <a:lnTo>
                  <a:pt x="115312" y="135796"/>
                </a:lnTo>
                <a:lnTo>
                  <a:pt x="112647" y="134164"/>
                </a:lnTo>
                <a:lnTo>
                  <a:pt x="110709" y="130923"/>
                </a:lnTo>
                <a:lnTo>
                  <a:pt x="109982" y="127732"/>
                </a:lnTo>
                <a:lnTo>
                  <a:pt x="109427" y="118461"/>
                </a:lnTo>
                <a:lnTo>
                  <a:pt x="109255" y="101640"/>
                </a:lnTo>
                <a:lnTo>
                  <a:pt x="109215" y="46193"/>
                </a:lnTo>
                <a:lnTo>
                  <a:pt x="108348" y="31469"/>
                </a:lnTo>
                <a:lnTo>
                  <a:pt x="106348" y="22437"/>
                </a:lnTo>
                <a:lnTo>
                  <a:pt x="103441" y="15299"/>
                </a:lnTo>
                <a:lnTo>
                  <a:pt x="98596" y="10037"/>
                </a:lnTo>
                <a:lnTo>
                  <a:pt x="92298" y="6675"/>
                </a:lnTo>
                <a:lnTo>
                  <a:pt x="85993" y="3917"/>
                </a:lnTo>
                <a:lnTo>
                  <a:pt x="74007" y="978"/>
                </a:lnTo>
                <a:lnTo>
                  <a:pt x="59836" y="0"/>
                </a:lnTo>
                <a:lnTo>
                  <a:pt x="55827" y="75"/>
                </a:lnTo>
                <a:lnTo>
                  <a:pt x="41803" y="1750"/>
                </a:lnTo>
                <a:lnTo>
                  <a:pt x="29883" y="5630"/>
                </a:lnTo>
                <a:lnTo>
                  <a:pt x="20106" y="11718"/>
                </a:lnTo>
                <a:lnTo>
                  <a:pt x="16441" y="14935"/>
                </a:lnTo>
                <a:lnTo>
                  <a:pt x="8431" y="25744"/>
                </a:lnTo>
                <a:lnTo>
                  <a:pt x="5814" y="37396"/>
                </a:lnTo>
                <a:lnTo>
                  <a:pt x="5814" y="42293"/>
                </a:lnTo>
                <a:lnTo>
                  <a:pt x="7025" y="46142"/>
                </a:lnTo>
                <a:lnTo>
                  <a:pt x="9690" y="48944"/>
                </a:lnTo>
                <a:lnTo>
                  <a:pt x="12112" y="51770"/>
                </a:lnTo>
                <a:lnTo>
                  <a:pt x="15261" y="53183"/>
                </a:lnTo>
                <a:lnTo>
                  <a:pt x="23498" y="53183"/>
                </a:lnTo>
                <a:lnTo>
                  <a:pt x="26889" y="51818"/>
                </a:lnTo>
                <a:lnTo>
                  <a:pt x="29312" y="49114"/>
                </a:lnTo>
                <a:lnTo>
                  <a:pt x="31735" y="46410"/>
                </a:lnTo>
                <a:lnTo>
                  <a:pt x="33188" y="42561"/>
                </a:lnTo>
                <a:lnTo>
                  <a:pt x="33188" y="37566"/>
                </a:lnTo>
                <a:lnTo>
                  <a:pt x="32704" y="28138"/>
                </a:lnTo>
                <a:close/>
              </a:path>
              <a:path w="134692" h="156431">
                <a:moveTo>
                  <a:pt x="46054" y="69271"/>
                </a:moveTo>
                <a:lnTo>
                  <a:pt x="36082" y="74014"/>
                </a:lnTo>
                <a:lnTo>
                  <a:pt x="28101" y="78374"/>
                </a:lnTo>
                <a:lnTo>
                  <a:pt x="22383" y="81963"/>
                </a:lnTo>
                <a:lnTo>
                  <a:pt x="27374" y="104247"/>
                </a:lnTo>
                <a:lnTo>
                  <a:pt x="29070" y="98546"/>
                </a:lnTo>
                <a:lnTo>
                  <a:pt x="32704" y="93332"/>
                </a:lnTo>
                <a:lnTo>
                  <a:pt x="36337" y="88143"/>
                </a:lnTo>
                <a:lnTo>
                  <a:pt x="42636" y="83149"/>
                </a:lnTo>
                <a:lnTo>
                  <a:pt x="51115" y="78374"/>
                </a:lnTo>
                <a:lnTo>
                  <a:pt x="58016" y="64143"/>
                </a:lnTo>
                <a:lnTo>
                  <a:pt x="46054" y="6927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461319" y="5833172"/>
            <a:ext cx="89391" cy="200356"/>
          </a:xfrm>
          <a:custGeom>
            <a:avLst/>
            <a:gdLst/>
            <a:ahLst/>
            <a:cxnLst/>
            <a:rect l="l" t="t" r="r" b="b"/>
            <a:pathLst>
              <a:path w="89391" h="200356">
                <a:moveTo>
                  <a:pt x="24709" y="179185"/>
                </a:moveTo>
                <a:lnTo>
                  <a:pt x="26889" y="184326"/>
                </a:lnTo>
                <a:lnTo>
                  <a:pt x="29070" y="189466"/>
                </a:lnTo>
                <a:lnTo>
                  <a:pt x="32704" y="193438"/>
                </a:lnTo>
                <a:lnTo>
                  <a:pt x="37306" y="196190"/>
                </a:lnTo>
                <a:lnTo>
                  <a:pt x="42151" y="198968"/>
                </a:lnTo>
                <a:lnTo>
                  <a:pt x="46996" y="200356"/>
                </a:lnTo>
                <a:lnTo>
                  <a:pt x="59351" y="200356"/>
                </a:lnTo>
                <a:lnTo>
                  <a:pt x="66377" y="197652"/>
                </a:lnTo>
                <a:lnTo>
                  <a:pt x="73160" y="192293"/>
                </a:lnTo>
                <a:lnTo>
                  <a:pt x="75668" y="190202"/>
                </a:lnTo>
                <a:lnTo>
                  <a:pt x="83430" y="180780"/>
                </a:lnTo>
                <a:lnTo>
                  <a:pt x="89391" y="168320"/>
                </a:lnTo>
                <a:lnTo>
                  <a:pt x="83092" y="168320"/>
                </a:lnTo>
                <a:lnTo>
                  <a:pt x="81154" y="172656"/>
                </a:lnTo>
                <a:lnTo>
                  <a:pt x="78489" y="175921"/>
                </a:lnTo>
                <a:lnTo>
                  <a:pt x="75340" y="178138"/>
                </a:lnTo>
                <a:lnTo>
                  <a:pt x="71948" y="180379"/>
                </a:lnTo>
                <a:lnTo>
                  <a:pt x="68315" y="181476"/>
                </a:lnTo>
                <a:lnTo>
                  <a:pt x="60563" y="181476"/>
                </a:lnTo>
                <a:lnTo>
                  <a:pt x="56929" y="179795"/>
                </a:lnTo>
                <a:lnTo>
                  <a:pt x="54264" y="176433"/>
                </a:lnTo>
                <a:lnTo>
                  <a:pt x="51599" y="173071"/>
                </a:lnTo>
                <a:lnTo>
                  <a:pt x="50146" y="166566"/>
                </a:lnTo>
                <a:lnTo>
                  <a:pt x="50146" y="60345"/>
                </a:lnTo>
                <a:lnTo>
                  <a:pt x="84788" y="60345"/>
                </a:lnTo>
                <a:lnTo>
                  <a:pt x="84788" y="48944"/>
                </a:lnTo>
                <a:lnTo>
                  <a:pt x="50146" y="48944"/>
                </a:lnTo>
                <a:lnTo>
                  <a:pt x="50146" y="0"/>
                </a:lnTo>
                <a:lnTo>
                  <a:pt x="45058" y="0"/>
                </a:lnTo>
                <a:lnTo>
                  <a:pt x="40698" y="10963"/>
                </a:lnTo>
                <a:lnTo>
                  <a:pt x="37306" y="18491"/>
                </a:lnTo>
                <a:lnTo>
                  <a:pt x="34884" y="22608"/>
                </a:lnTo>
                <a:lnTo>
                  <a:pt x="26799" y="33845"/>
                </a:lnTo>
                <a:lnTo>
                  <a:pt x="18168" y="42853"/>
                </a:lnTo>
                <a:lnTo>
                  <a:pt x="12112" y="48554"/>
                </a:lnTo>
                <a:lnTo>
                  <a:pt x="6056" y="52574"/>
                </a:lnTo>
                <a:lnTo>
                  <a:pt x="0" y="54961"/>
                </a:lnTo>
                <a:lnTo>
                  <a:pt x="0" y="60345"/>
                </a:lnTo>
                <a:lnTo>
                  <a:pt x="23498" y="60345"/>
                </a:lnTo>
                <a:lnTo>
                  <a:pt x="23498" y="171243"/>
                </a:lnTo>
                <a:lnTo>
                  <a:pt x="24709" y="17918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563549" y="5799844"/>
            <a:ext cx="54506" cy="231224"/>
          </a:xfrm>
          <a:custGeom>
            <a:avLst/>
            <a:gdLst/>
            <a:ahLst/>
            <a:cxnLst/>
            <a:rect l="l" t="t" r="r" b="b"/>
            <a:pathLst>
              <a:path w="54506" h="231224">
                <a:moveTo>
                  <a:pt x="23498" y="24874"/>
                </a:moveTo>
                <a:lnTo>
                  <a:pt x="26647" y="28138"/>
                </a:lnTo>
                <a:lnTo>
                  <a:pt x="29797" y="31378"/>
                </a:lnTo>
                <a:lnTo>
                  <a:pt x="33673" y="33011"/>
                </a:lnTo>
                <a:lnTo>
                  <a:pt x="42878" y="33011"/>
                </a:lnTo>
                <a:lnTo>
                  <a:pt x="46754" y="31378"/>
                </a:lnTo>
                <a:lnTo>
                  <a:pt x="49903" y="28138"/>
                </a:lnTo>
                <a:lnTo>
                  <a:pt x="53053" y="24874"/>
                </a:lnTo>
                <a:lnTo>
                  <a:pt x="54506" y="20976"/>
                </a:lnTo>
                <a:lnTo>
                  <a:pt x="54506" y="11864"/>
                </a:lnTo>
                <a:lnTo>
                  <a:pt x="53053" y="7990"/>
                </a:lnTo>
                <a:lnTo>
                  <a:pt x="49903" y="4799"/>
                </a:lnTo>
                <a:lnTo>
                  <a:pt x="46754" y="1607"/>
                </a:lnTo>
                <a:lnTo>
                  <a:pt x="42878" y="0"/>
                </a:lnTo>
                <a:lnTo>
                  <a:pt x="33673" y="0"/>
                </a:lnTo>
                <a:lnTo>
                  <a:pt x="29797" y="1607"/>
                </a:lnTo>
                <a:lnTo>
                  <a:pt x="26647" y="4799"/>
                </a:lnTo>
                <a:lnTo>
                  <a:pt x="23256" y="7990"/>
                </a:lnTo>
                <a:lnTo>
                  <a:pt x="21802" y="11864"/>
                </a:lnTo>
                <a:lnTo>
                  <a:pt x="21802" y="20976"/>
                </a:lnTo>
                <a:lnTo>
                  <a:pt x="23498" y="24874"/>
                </a:lnTo>
                <a:close/>
              </a:path>
              <a:path w="54506" h="231224">
                <a:moveTo>
                  <a:pt x="44574" y="77886"/>
                </a:moveTo>
                <a:lnTo>
                  <a:pt x="0" y="96109"/>
                </a:lnTo>
                <a:lnTo>
                  <a:pt x="2180" y="101956"/>
                </a:lnTo>
                <a:lnTo>
                  <a:pt x="6540" y="100324"/>
                </a:lnTo>
                <a:lnTo>
                  <a:pt x="10174" y="99520"/>
                </a:lnTo>
                <a:lnTo>
                  <a:pt x="15988" y="99520"/>
                </a:lnTo>
                <a:lnTo>
                  <a:pt x="19864" y="101542"/>
                </a:lnTo>
                <a:lnTo>
                  <a:pt x="22529" y="105318"/>
                </a:lnTo>
                <a:lnTo>
                  <a:pt x="24003" y="112159"/>
                </a:lnTo>
                <a:lnTo>
                  <a:pt x="24714" y="123386"/>
                </a:lnTo>
                <a:lnTo>
                  <a:pt x="24951" y="140181"/>
                </a:lnTo>
                <a:lnTo>
                  <a:pt x="24951" y="206788"/>
                </a:lnTo>
                <a:lnTo>
                  <a:pt x="24225" y="213025"/>
                </a:lnTo>
                <a:lnTo>
                  <a:pt x="22771" y="216265"/>
                </a:lnTo>
                <a:lnTo>
                  <a:pt x="21318" y="219530"/>
                </a:lnTo>
                <a:lnTo>
                  <a:pt x="19137" y="221869"/>
                </a:lnTo>
                <a:lnTo>
                  <a:pt x="14292" y="224670"/>
                </a:lnTo>
                <a:lnTo>
                  <a:pt x="9447" y="225377"/>
                </a:lnTo>
                <a:lnTo>
                  <a:pt x="2180" y="225377"/>
                </a:lnTo>
                <a:lnTo>
                  <a:pt x="2180" y="231224"/>
                </a:lnTo>
                <a:lnTo>
                  <a:pt x="74129" y="231224"/>
                </a:lnTo>
                <a:lnTo>
                  <a:pt x="74129" y="225377"/>
                </a:lnTo>
                <a:lnTo>
                  <a:pt x="67103" y="225377"/>
                </a:lnTo>
                <a:lnTo>
                  <a:pt x="62258" y="224622"/>
                </a:lnTo>
                <a:lnTo>
                  <a:pt x="59594" y="223111"/>
                </a:lnTo>
                <a:lnTo>
                  <a:pt x="54991" y="219286"/>
                </a:lnTo>
                <a:lnTo>
                  <a:pt x="53779" y="216192"/>
                </a:lnTo>
                <a:lnTo>
                  <a:pt x="52326" y="213098"/>
                </a:lnTo>
                <a:lnTo>
                  <a:pt x="51599" y="206886"/>
                </a:lnTo>
                <a:lnTo>
                  <a:pt x="51599" y="77886"/>
                </a:lnTo>
                <a:lnTo>
                  <a:pt x="44574" y="778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658270" y="5877731"/>
            <a:ext cx="142928" cy="157893"/>
          </a:xfrm>
          <a:custGeom>
            <a:avLst/>
            <a:gdLst/>
            <a:ahLst/>
            <a:cxnLst/>
            <a:rect l="l" t="t" r="r" b="b"/>
            <a:pathLst>
              <a:path w="142928" h="157893">
                <a:moveTo>
                  <a:pt x="0" y="80323"/>
                </a:moveTo>
                <a:lnTo>
                  <a:pt x="40" y="83078"/>
                </a:lnTo>
                <a:lnTo>
                  <a:pt x="1375" y="96012"/>
                </a:lnTo>
                <a:lnTo>
                  <a:pt x="4600" y="108321"/>
                </a:lnTo>
                <a:lnTo>
                  <a:pt x="9713" y="120006"/>
                </a:lnTo>
                <a:lnTo>
                  <a:pt x="16715" y="131070"/>
                </a:lnTo>
                <a:lnTo>
                  <a:pt x="22716" y="138306"/>
                </a:lnTo>
                <a:lnTo>
                  <a:pt x="32589" y="146875"/>
                </a:lnTo>
                <a:lnTo>
                  <a:pt x="30039" y="66680"/>
                </a:lnTo>
                <a:lnTo>
                  <a:pt x="30336" y="57404"/>
                </a:lnTo>
                <a:lnTo>
                  <a:pt x="32053" y="44475"/>
                </a:lnTo>
                <a:lnTo>
                  <a:pt x="35368" y="33668"/>
                </a:lnTo>
                <a:lnTo>
                  <a:pt x="39002" y="25093"/>
                </a:lnTo>
                <a:lnTo>
                  <a:pt x="43605" y="19100"/>
                </a:lnTo>
                <a:lnTo>
                  <a:pt x="49419" y="15689"/>
                </a:lnTo>
                <a:lnTo>
                  <a:pt x="55233" y="12278"/>
                </a:lnTo>
                <a:lnTo>
                  <a:pt x="60805" y="10573"/>
                </a:lnTo>
                <a:lnTo>
                  <a:pt x="66619" y="10573"/>
                </a:lnTo>
                <a:lnTo>
                  <a:pt x="74637" y="11438"/>
                </a:lnTo>
                <a:lnTo>
                  <a:pt x="86175" y="16533"/>
                </a:lnTo>
                <a:lnTo>
                  <a:pt x="95931" y="26189"/>
                </a:lnTo>
                <a:lnTo>
                  <a:pt x="102372" y="36753"/>
                </a:lnTo>
                <a:lnTo>
                  <a:pt x="106940" y="47766"/>
                </a:lnTo>
                <a:lnTo>
                  <a:pt x="110230" y="60083"/>
                </a:lnTo>
                <a:lnTo>
                  <a:pt x="112221" y="73704"/>
                </a:lnTo>
                <a:lnTo>
                  <a:pt x="112889" y="88630"/>
                </a:lnTo>
                <a:lnTo>
                  <a:pt x="112598" y="98815"/>
                </a:lnTo>
                <a:lnTo>
                  <a:pt x="110865" y="113192"/>
                </a:lnTo>
                <a:lnTo>
                  <a:pt x="107570" y="124697"/>
                </a:lnTo>
                <a:lnTo>
                  <a:pt x="102714" y="133335"/>
                </a:lnTo>
                <a:lnTo>
                  <a:pt x="89482" y="143850"/>
                </a:lnTo>
                <a:lnTo>
                  <a:pt x="76793" y="146345"/>
                </a:lnTo>
                <a:lnTo>
                  <a:pt x="73580" y="146204"/>
                </a:lnTo>
                <a:lnTo>
                  <a:pt x="61767" y="142857"/>
                </a:lnTo>
                <a:lnTo>
                  <a:pt x="51519" y="135052"/>
                </a:lnTo>
                <a:lnTo>
                  <a:pt x="42878" y="122786"/>
                </a:lnTo>
                <a:lnTo>
                  <a:pt x="43722" y="152996"/>
                </a:lnTo>
                <a:lnTo>
                  <a:pt x="56115" y="156669"/>
                </a:lnTo>
                <a:lnTo>
                  <a:pt x="69768" y="157893"/>
                </a:lnTo>
                <a:lnTo>
                  <a:pt x="70441" y="157890"/>
                </a:lnTo>
                <a:lnTo>
                  <a:pt x="83519" y="156662"/>
                </a:lnTo>
                <a:lnTo>
                  <a:pt x="95713" y="153197"/>
                </a:lnTo>
                <a:lnTo>
                  <a:pt x="107075" y="147490"/>
                </a:lnTo>
                <a:lnTo>
                  <a:pt x="118521" y="138337"/>
                </a:lnTo>
                <a:lnTo>
                  <a:pt x="126595" y="128463"/>
                </a:lnTo>
                <a:lnTo>
                  <a:pt x="133238" y="116598"/>
                </a:lnTo>
                <a:lnTo>
                  <a:pt x="139357" y="100689"/>
                </a:lnTo>
                <a:lnTo>
                  <a:pt x="142042" y="88351"/>
                </a:lnTo>
                <a:lnTo>
                  <a:pt x="142928" y="76108"/>
                </a:lnTo>
                <a:lnTo>
                  <a:pt x="142889" y="73413"/>
                </a:lnTo>
                <a:lnTo>
                  <a:pt x="141505" y="60373"/>
                </a:lnTo>
                <a:lnTo>
                  <a:pt x="138143" y="48074"/>
                </a:lnTo>
                <a:lnTo>
                  <a:pt x="132803" y="36516"/>
                </a:lnTo>
                <a:lnTo>
                  <a:pt x="125486" y="25702"/>
                </a:lnTo>
                <a:lnTo>
                  <a:pt x="119188" y="18671"/>
                </a:lnTo>
                <a:lnTo>
                  <a:pt x="109099" y="10504"/>
                </a:lnTo>
                <a:lnTo>
                  <a:pt x="97822" y="4669"/>
                </a:lnTo>
                <a:lnTo>
                  <a:pt x="85358" y="1167"/>
                </a:lnTo>
                <a:lnTo>
                  <a:pt x="71706" y="0"/>
                </a:lnTo>
                <a:lnTo>
                  <a:pt x="60675" y="890"/>
                </a:lnTo>
                <a:lnTo>
                  <a:pt x="48420" y="4111"/>
                </a:lnTo>
                <a:lnTo>
                  <a:pt x="36580" y="9671"/>
                </a:lnTo>
                <a:lnTo>
                  <a:pt x="25484" y="18103"/>
                </a:lnTo>
                <a:lnTo>
                  <a:pt x="17140" y="27774"/>
                </a:lnTo>
                <a:lnTo>
                  <a:pt x="10174" y="39589"/>
                </a:lnTo>
                <a:lnTo>
                  <a:pt x="3723" y="55626"/>
                </a:lnTo>
                <a:lnTo>
                  <a:pt x="930" y="67957"/>
                </a:lnTo>
                <a:lnTo>
                  <a:pt x="0" y="80323"/>
                </a:lnTo>
                <a:close/>
              </a:path>
              <a:path w="142928" h="157893">
                <a:moveTo>
                  <a:pt x="42878" y="122786"/>
                </a:moveTo>
                <a:lnTo>
                  <a:pt x="40063" y="117122"/>
                </a:lnTo>
                <a:lnTo>
                  <a:pt x="35701" y="105813"/>
                </a:lnTo>
                <a:lnTo>
                  <a:pt x="32566" y="93639"/>
                </a:lnTo>
                <a:lnTo>
                  <a:pt x="30673" y="80595"/>
                </a:lnTo>
                <a:lnTo>
                  <a:pt x="30039" y="66680"/>
                </a:lnTo>
                <a:lnTo>
                  <a:pt x="32589" y="146875"/>
                </a:lnTo>
                <a:lnTo>
                  <a:pt x="43722" y="152996"/>
                </a:lnTo>
                <a:lnTo>
                  <a:pt x="42878" y="12278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818641" y="5877731"/>
            <a:ext cx="162066" cy="153337"/>
          </a:xfrm>
          <a:custGeom>
            <a:avLst/>
            <a:gdLst/>
            <a:ahLst/>
            <a:cxnLst/>
            <a:rect l="l" t="t" r="r" b="b"/>
            <a:pathLst>
              <a:path w="162066" h="153337">
                <a:moveTo>
                  <a:pt x="75582" y="153337"/>
                </a:moveTo>
                <a:lnTo>
                  <a:pt x="75582" y="147490"/>
                </a:lnTo>
                <a:lnTo>
                  <a:pt x="67588" y="147490"/>
                </a:lnTo>
                <a:lnTo>
                  <a:pt x="62258" y="146759"/>
                </a:lnTo>
                <a:lnTo>
                  <a:pt x="59594" y="145297"/>
                </a:lnTo>
                <a:lnTo>
                  <a:pt x="56929" y="143836"/>
                </a:lnTo>
                <a:lnTo>
                  <a:pt x="54749" y="141521"/>
                </a:lnTo>
                <a:lnTo>
                  <a:pt x="53295" y="138378"/>
                </a:lnTo>
                <a:lnTo>
                  <a:pt x="52084" y="135991"/>
                </a:lnTo>
                <a:lnTo>
                  <a:pt x="51599" y="129778"/>
                </a:lnTo>
                <a:lnTo>
                  <a:pt x="51599" y="41148"/>
                </a:lnTo>
                <a:lnTo>
                  <a:pt x="56475" y="36052"/>
                </a:lnTo>
                <a:lnTo>
                  <a:pt x="67549" y="27132"/>
                </a:lnTo>
                <a:lnTo>
                  <a:pt x="78694" y="21783"/>
                </a:lnTo>
                <a:lnTo>
                  <a:pt x="89875" y="20001"/>
                </a:lnTo>
                <a:lnTo>
                  <a:pt x="98112" y="20001"/>
                </a:lnTo>
                <a:lnTo>
                  <a:pt x="104168" y="23071"/>
                </a:lnTo>
                <a:lnTo>
                  <a:pt x="107559" y="29186"/>
                </a:lnTo>
                <a:lnTo>
                  <a:pt x="111884" y="43493"/>
                </a:lnTo>
                <a:lnTo>
                  <a:pt x="112889" y="58713"/>
                </a:lnTo>
                <a:lnTo>
                  <a:pt x="112889" y="128244"/>
                </a:lnTo>
                <a:lnTo>
                  <a:pt x="112647" y="133335"/>
                </a:lnTo>
                <a:lnTo>
                  <a:pt x="112162" y="134968"/>
                </a:lnTo>
                <a:lnTo>
                  <a:pt x="111193" y="139085"/>
                </a:lnTo>
                <a:lnTo>
                  <a:pt x="109255" y="142203"/>
                </a:lnTo>
                <a:lnTo>
                  <a:pt x="106348" y="144323"/>
                </a:lnTo>
                <a:lnTo>
                  <a:pt x="103683" y="146442"/>
                </a:lnTo>
                <a:lnTo>
                  <a:pt x="98838" y="147490"/>
                </a:lnTo>
                <a:lnTo>
                  <a:pt x="88906" y="147490"/>
                </a:lnTo>
                <a:lnTo>
                  <a:pt x="88906" y="153337"/>
                </a:lnTo>
                <a:lnTo>
                  <a:pt x="162066" y="153337"/>
                </a:lnTo>
                <a:lnTo>
                  <a:pt x="162066" y="147490"/>
                </a:lnTo>
                <a:lnTo>
                  <a:pt x="155041" y="147490"/>
                </a:lnTo>
                <a:lnTo>
                  <a:pt x="150196" y="146735"/>
                </a:lnTo>
                <a:lnTo>
                  <a:pt x="144866" y="143689"/>
                </a:lnTo>
                <a:lnTo>
                  <a:pt x="141717" y="138866"/>
                </a:lnTo>
                <a:lnTo>
                  <a:pt x="140264" y="135504"/>
                </a:lnTo>
                <a:lnTo>
                  <a:pt x="139537" y="129121"/>
                </a:lnTo>
                <a:lnTo>
                  <a:pt x="139447" y="50023"/>
                </a:lnTo>
                <a:lnTo>
                  <a:pt x="138320" y="36258"/>
                </a:lnTo>
                <a:lnTo>
                  <a:pt x="135903" y="26189"/>
                </a:lnTo>
                <a:lnTo>
                  <a:pt x="132511" y="16858"/>
                </a:lnTo>
                <a:lnTo>
                  <a:pt x="127909" y="10159"/>
                </a:lnTo>
                <a:lnTo>
                  <a:pt x="122095" y="6090"/>
                </a:lnTo>
                <a:lnTo>
                  <a:pt x="116281" y="2046"/>
                </a:lnTo>
                <a:lnTo>
                  <a:pt x="109255" y="0"/>
                </a:lnTo>
                <a:lnTo>
                  <a:pt x="101261" y="0"/>
                </a:lnTo>
                <a:lnTo>
                  <a:pt x="94756" y="588"/>
                </a:lnTo>
                <a:lnTo>
                  <a:pt x="84272" y="3920"/>
                </a:lnTo>
                <a:lnTo>
                  <a:pt x="73565" y="10192"/>
                </a:lnTo>
                <a:lnTo>
                  <a:pt x="62665" y="19402"/>
                </a:lnTo>
                <a:lnTo>
                  <a:pt x="51599" y="31549"/>
                </a:lnTo>
                <a:lnTo>
                  <a:pt x="51599" y="0"/>
                </a:lnTo>
                <a:lnTo>
                  <a:pt x="44574" y="0"/>
                </a:lnTo>
                <a:lnTo>
                  <a:pt x="0" y="18223"/>
                </a:lnTo>
                <a:lnTo>
                  <a:pt x="2422" y="24070"/>
                </a:lnTo>
                <a:lnTo>
                  <a:pt x="6540" y="22437"/>
                </a:lnTo>
                <a:lnTo>
                  <a:pt x="10174" y="21633"/>
                </a:lnTo>
                <a:lnTo>
                  <a:pt x="15988" y="21633"/>
                </a:lnTo>
                <a:lnTo>
                  <a:pt x="18168" y="22340"/>
                </a:lnTo>
                <a:lnTo>
                  <a:pt x="21560" y="25142"/>
                </a:lnTo>
                <a:lnTo>
                  <a:pt x="23740" y="31719"/>
                </a:lnTo>
                <a:lnTo>
                  <a:pt x="24746" y="46715"/>
                </a:lnTo>
                <a:lnTo>
                  <a:pt x="24951" y="64390"/>
                </a:lnTo>
                <a:lnTo>
                  <a:pt x="24951" y="130534"/>
                </a:lnTo>
                <a:lnTo>
                  <a:pt x="23498" y="137867"/>
                </a:lnTo>
                <a:lnTo>
                  <a:pt x="20833" y="141716"/>
                </a:lnTo>
                <a:lnTo>
                  <a:pt x="18168" y="145565"/>
                </a:lnTo>
                <a:lnTo>
                  <a:pt x="13081" y="147490"/>
                </a:lnTo>
                <a:lnTo>
                  <a:pt x="2422" y="147490"/>
                </a:lnTo>
                <a:lnTo>
                  <a:pt x="2422" y="153337"/>
                </a:lnTo>
                <a:lnTo>
                  <a:pt x="75582" y="15333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599813" y="2816961"/>
            <a:ext cx="140056" cy="63506"/>
          </a:xfrm>
          <a:custGeom>
            <a:avLst/>
            <a:gdLst/>
            <a:ahLst/>
            <a:cxnLst/>
            <a:rect l="l" t="t" r="r" b="b"/>
            <a:pathLst>
              <a:path w="140056" h="63506">
                <a:moveTo>
                  <a:pt x="42805" y="63506"/>
                </a:moveTo>
                <a:lnTo>
                  <a:pt x="42805" y="61121"/>
                </a:lnTo>
                <a:lnTo>
                  <a:pt x="39138" y="60823"/>
                </a:lnTo>
                <a:lnTo>
                  <a:pt x="36730" y="60028"/>
                </a:lnTo>
                <a:lnTo>
                  <a:pt x="34415" y="57245"/>
                </a:lnTo>
                <a:lnTo>
                  <a:pt x="33839" y="54363"/>
                </a:lnTo>
                <a:lnTo>
                  <a:pt x="33839" y="16895"/>
                </a:lnTo>
                <a:lnTo>
                  <a:pt x="36984" y="13615"/>
                </a:lnTo>
                <a:lnTo>
                  <a:pt x="39941" y="11329"/>
                </a:lnTo>
                <a:lnTo>
                  <a:pt x="42724" y="9938"/>
                </a:lnTo>
                <a:lnTo>
                  <a:pt x="44678" y="9043"/>
                </a:lnTo>
                <a:lnTo>
                  <a:pt x="49201" y="8547"/>
                </a:lnTo>
                <a:lnTo>
                  <a:pt x="52292" y="8944"/>
                </a:lnTo>
                <a:lnTo>
                  <a:pt x="56065" y="11627"/>
                </a:lnTo>
                <a:lnTo>
                  <a:pt x="57256" y="14410"/>
                </a:lnTo>
                <a:lnTo>
                  <a:pt x="57550" y="17889"/>
                </a:lnTo>
                <a:lnTo>
                  <a:pt x="57550" y="53667"/>
                </a:lnTo>
                <a:lnTo>
                  <a:pt x="57323" y="55953"/>
                </a:lnTo>
                <a:lnTo>
                  <a:pt x="55556" y="59034"/>
                </a:lnTo>
                <a:lnTo>
                  <a:pt x="52894" y="60624"/>
                </a:lnTo>
                <a:lnTo>
                  <a:pt x="48759" y="61121"/>
                </a:lnTo>
                <a:lnTo>
                  <a:pt x="48759" y="63506"/>
                </a:lnTo>
                <a:lnTo>
                  <a:pt x="91738" y="63506"/>
                </a:lnTo>
                <a:lnTo>
                  <a:pt x="91738" y="61121"/>
                </a:lnTo>
                <a:lnTo>
                  <a:pt x="87898" y="60922"/>
                </a:lnTo>
                <a:lnTo>
                  <a:pt x="85288" y="60028"/>
                </a:lnTo>
                <a:lnTo>
                  <a:pt x="82920" y="57245"/>
                </a:lnTo>
                <a:lnTo>
                  <a:pt x="82412" y="54462"/>
                </a:lnTo>
                <a:lnTo>
                  <a:pt x="82412" y="16895"/>
                </a:lnTo>
                <a:lnTo>
                  <a:pt x="85074" y="14112"/>
                </a:lnTo>
                <a:lnTo>
                  <a:pt x="87710" y="12124"/>
                </a:lnTo>
                <a:lnTo>
                  <a:pt x="90320" y="10733"/>
                </a:lnTo>
                <a:lnTo>
                  <a:pt x="92929" y="9342"/>
                </a:lnTo>
                <a:lnTo>
                  <a:pt x="95498" y="8646"/>
                </a:lnTo>
                <a:lnTo>
                  <a:pt x="98040" y="8646"/>
                </a:lnTo>
                <a:lnTo>
                  <a:pt x="101252" y="8944"/>
                </a:lnTo>
                <a:lnTo>
                  <a:pt x="104731" y="11528"/>
                </a:lnTo>
                <a:lnTo>
                  <a:pt x="105922" y="14510"/>
                </a:lnTo>
                <a:lnTo>
                  <a:pt x="106216" y="17988"/>
                </a:lnTo>
                <a:lnTo>
                  <a:pt x="106216" y="54263"/>
                </a:lnTo>
                <a:lnTo>
                  <a:pt x="105681" y="57046"/>
                </a:lnTo>
                <a:lnTo>
                  <a:pt x="104624" y="58239"/>
                </a:lnTo>
                <a:lnTo>
                  <a:pt x="100529" y="60922"/>
                </a:lnTo>
                <a:lnTo>
                  <a:pt x="97157" y="61121"/>
                </a:lnTo>
                <a:lnTo>
                  <a:pt x="97157" y="63506"/>
                </a:lnTo>
                <a:lnTo>
                  <a:pt x="140056" y="63506"/>
                </a:lnTo>
                <a:lnTo>
                  <a:pt x="140056" y="61121"/>
                </a:lnTo>
                <a:lnTo>
                  <a:pt x="136376" y="60723"/>
                </a:lnTo>
                <a:lnTo>
                  <a:pt x="133968" y="60028"/>
                </a:lnTo>
                <a:lnTo>
                  <a:pt x="131653" y="57742"/>
                </a:lnTo>
                <a:lnTo>
                  <a:pt x="131077" y="54760"/>
                </a:lnTo>
                <a:lnTo>
                  <a:pt x="131077" y="18187"/>
                </a:lnTo>
                <a:lnTo>
                  <a:pt x="130422" y="13416"/>
                </a:lnTo>
                <a:lnTo>
                  <a:pt x="129084" y="10335"/>
                </a:lnTo>
                <a:lnTo>
                  <a:pt x="127746" y="7354"/>
                </a:lnTo>
                <a:lnTo>
                  <a:pt x="125377" y="4869"/>
                </a:lnTo>
                <a:lnTo>
                  <a:pt x="121978" y="2882"/>
                </a:lnTo>
                <a:lnTo>
                  <a:pt x="118580" y="993"/>
                </a:lnTo>
                <a:lnTo>
                  <a:pt x="114004" y="0"/>
                </a:lnTo>
                <a:lnTo>
                  <a:pt x="103526" y="0"/>
                </a:lnTo>
                <a:lnTo>
                  <a:pt x="98977" y="894"/>
                </a:lnTo>
                <a:lnTo>
                  <a:pt x="94628" y="2583"/>
                </a:lnTo>
                <a:lnTo>
                  <a:pt x="90279" y="4372"/>
                </a:lnTo>
                <a:lnTo>
                  <a:pt x="85730" y="7255"/>
                </a:lnTo>
                <a:lnTo>
                  <a:pt x="80993" y="11230"/>
                </a:lnTo>
                <a:lnTo>
                  <a:pt x="79040" y="7354"/>
                </a:lnTo>
                <a:lnTo>
                  <a:pt x="76256" y="4571"/>
                </a:lnTo>
                <a:lnTo>
                  <a:pt x="72644" y="2782"/>
                </a:lnTo>
                <a:lnTo>
                  <a:pt x="69031" y="894"/>
                </a:lnTo>
                <a:lnTo>
                  <a:pt x="64562" y="0"/>
                </a:lnTo>
                <a:lnTo>
                  <a:pt x="54620" y="0"/>
                </a:lnTo>
                <a:lnTo>
                  <a:pt x="50378" y="695"/>
                </a:lnTo>
                <a:lnTo>
                  <a:pt x="46498" y="2186"/>
                </a:lnTo>
                <a:lnTo>
                  <a:pt x="42617" y="3677"/>
                </a:lnTo>
                <a:lnTo>
                  <a:pt x="38402" y="6261"/>
                </a:lnTo>
                <a:lnTo>
                  <a:pt x="33839" y="9938"/>
                </a:lnTo>
                <a:lnTo>
                  <a:pt x="33839" y="1788"/>
                </a:lnTo>
                <a:lnTo>
                  <a:pt x="0" y="1788"/>
                </a:lnTo>
                <a:lnTo>
                  <a:pt x="0" y="4273"/>
                </a:lnTo>
                <a:lnTo>
                  <a:pt x="3679" y="4571"/>
                </a:lnTo>
                <a:lnTo>
                  <a:pt x="6088" y="5366"/>
                </a:lnTo>
                <a:lnTo>
                  <a:pt x="8403" y="7652"/>
                </a:lnTo>
                <a:lnTo>
                  <a:pt x="8978" y="10534"/>
                </a:lnTo>
                <a:lnTo>
                  <a:pt x="8978" y="54760"/>
                </a:lnTo>
                <a:lnTo>
                  <a:pt x="8470" y="57642"/>
                </a:lnTo>
                <a:lnTo>
                  <a:pt x="7466" y="58636"/>
                </a:lnTo>
                <a:lnTo>
                  <a:pt x="3492" y="60823"/>
                </a:lnTo>
                <a:lnTo>
                  <a:pt x="0" y="61121"/>
                </a:lnTo>
                <a:lnTo>
                  <a:pt x="0" y="63506"/>
                </a:lnTo>
                <a:lnTo>
                  <a:pt x="42805" y="6350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755672" y="2816961"/>
            <a:ext cx="77876" cy="64876"/>
          </a:xfrm>
          <a:custGeom>
            <a:avLst/>
            <a:gdLst/>
            <a:ahLst/>
            <a:cxnLst/>
            <a:rect l="l" t="t" r="r" b="b"/>
            <a:pathLst>
              <a:path w="77876" h="64876">
                <a:moveTo>
                  <a:pt x="77876" y="32697"/>
                </a:moveTo>
                <a:lnTo>
                  <a:pt x="77876" y="26635"/>
                </a:lnTo>
                <a:lnTo>
                  <a:pt x="76270" y="21069"/>
                </a:lnTo>
                <a:lnTo>
                  <a:pt x="73045" y="15901"/>
                </a:lnTo>
                <a:lnTo>
                  <a:pt x="69820" y="10832"/>
                </a:lnTo>
                <a:lnTo>
                  <a:pt x="65097" y="6857"/>
                </a:lnTo>
                <a:lnTo>
                  <a:pt x="58875" y="4174"/>
                </a:lnTo>
                <a:lnTo>
                  <a:pt x="52666" y="1391"/>
                </a:lnTo>
                <a:lnTo>
                  <a:pt x="45936" y="0"/>
                </a:lnTo>
                <a:lnTo>
                  <a:pt x="38723" y="0"/>
                </a:lnTo>
                <a:lnTo>
                  <a:pt x="33336" y="234"/>
                </a:lnTo>
                <a:lnTo>
                  <a:pt x="20467" y="3277"/>
                </a:lnTo>
                <a:lnTo>
                  <a:pt x="10343" y="9839"/>
                </a:lnTo>
                <a:lnTo>
                  <a:pt x="3452" y="16398"/>
                </a:lnTo>
                <a:lnTo>
                  <a:pt x="0" y="24150"/>
                </a:lnTo>
                <a:lnTo>
                  <a:pt x="0" y="41542"/>
                </a:lnTo>
                <a:lnTo>
                  <a:pt x="3371" y="49095"/>
                </a:lnTo>
                <a:lnTo>
                  <a:pt x="10129" y="55555"/>
                </a:lnTo>
                <a:lnTo>
                  <a:pt x="13729" y="58546"/>
                </a:lnTo>
                <a:lnTo>
                  <a:pt x="24860" y="63622"/>
                </a:lnTo>
                <a:lnTo>
                  <a:pt x="27256" y="51182"/>
                </a:lnTo>
                <a:lnTo>
                  <a:pt x="26440" y="47108"/>
                </a:lnTo>
                <a:lnTo>
                  <a:pt x="26025" y="42735"/>
                </a:lnTo>
                <a:lnTo>
                  <a:pt x="26025" y="29119"/>
                </a:lnTo>
                <a:lnTo>
                  <a:pt x="26360" y="22162"/>
                </a:lnTo>
                <a:lnTo>
                  <a:pt x="27042" y="17193"/>
                </a:lnTo>
                <a:lnTo>
                  <a:pt x="27724" y="12224"/>
                </a:lnTo>
                <a:lnTo>
                  <a:pt x="29143" y="8845"/>
                </a:lnTo>
                <a:lnTo>
                  <a:pt x="33465" y="5466"/>
                </a:lnTo>
                <a:lnTo>
                  <a:pt x="36061" y="4671"/>
                </a:lnTo>
                <a:lnTo>
                  <a:pt x="41560" y="4671"/>
                </a:lnTo>
                <a:lnTo>
                  <a:pt x="45119" y="6062"/>
                </a:lnTo>
                <a:lnTo>
                  <a:pt x="48960" y="9342"/>
                </a:lnTo>
                <a:lnTo>
                  <a:pt x="50084" y="12124"/>
                </a:lnTo>
                <a:lnTo>
                  <a:pt x="51208" y="14907"/>
                </a:lnTo>
                <a:lnTo>
                  <a:pt x="51770" y="20075"/>
                </a:lnTo>
                <a:lnTo>
                  <a:pt x="51770" y="27529"/>
                </a:lnTo>
                <a:lnTo>
                  <a:pt x="51328" y="43408"/>
                </a:lnTo>
                <a:lnTo>
                  <a:pt x="50003" y="52872"/>
                </a:lnTo>
                <a:lnTo>
                  <a:pt x="49227" y="55555"/>
                </a:lnTo>
                <a:lnTo>
                  <a:pt x="47689" y="57642"/>
                </a:lnTo>
                <a:lnTo>
                  <a:pt x="46298" y="64876"/>
                </a:lnTo>
                <a:lnTo>
                  <a:pt x="58923" y="61495"/>
                </a:lnTo>
                <a:lnTo>
                  <a:pt x="68910" y="54661"/>
                </a:lnTo>
                <a:lnTo>
                  <a:pt x="74892" y="48797"/>
                </a:lnTo>
                <a:lnTo>
                  <a:pt x="77876" y="41443"/>
                </a:lnTo>
                <a:lnTo>
                  <a:pt x="77876" y="3269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780532" y="2868144"/>
            <a:ext cx="22828" cy="14112"/>
          </a:xfrm>
          <a:custGeom>
            <a:avLst/>
            <a:gdLst/>
            <a:ahLst/>
            <a:cxnLst/>
            <a:rect l="l" t="t" r="r" b="b"/>
            <a:pathLst>
              <a:path w="22828" h="14112">
                <a:moveTo>
                  <a:pt x="22828" y="6459"/>
                </a:moveTo>
                <a:lnTo>
                  <a:pt x="20514" y="7950"/>
                </a:lnTo>
                <a:lnTo>
                  <a:pt x="16526" y="9640"/>
                </a:lnTo>
                <a:lnTo>
                  <a:pt x="11134" y="9640"/>
                </a:lnTo>
                <a:lnTo>
                  <a:pt x="8712" y="8745"/>
                </a:lnTo>
                <a:lnTo>
                  <a:pt x="4443" y="5565"/>
                </a:lnTo>
                <a:lnTo>
                  <a:pt x="3052" y="3180"/>
                </a:lnTo>
                <a:lnTo>
                  <a:pt x="2396" y="0"/>
                </a:lnTo>
                <a:lnTo>
                  <a:pt x="0" y="12439"/>
                </a:lnTo>
                <a:lnTo>
                  <a:pt x="14131" y="14112"/>
                </a:lnTo>
                <a:lnTo>
                  <a:pt x="21438" y="13693"/>
                </a:lnTo>
                <a:lnTo>
                  <a:pt x="22828" y="645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46607" y="2791022"/>
            <a:ext cx="44852" cy="89445"/>
          </a:xfrm>
          <a:custGeom>
            <a:avLst/>
            <a:gdLst/>
            <a:ahLst/>
            <a:cxnLst/>
            <a:rect l="l" t="t" r="r" b="b"/>
            <a:pathLst>
              <a:path w="44852" h="89445">
                <a:moveTo>
                  <a:pt x="44852" y="89445"/>
                </a:moveTo>
                <a:lnTo>
                  <a:pt x="44852" y="87060"/>
                </a:lnTo>
                <a:lnTo>
                  <a:pt x="40878" y="86861"/>
                </a:lnTo>
                <a:lnTo>
                  <a:pt x="38215" y="86166"/>
                </a:lnTo>
                <a:lnTo>
                  <a:pt x="35499" y="83781"/>
                </a:lnTo>
                <a:lnTo>
                  <a:pt x="34816" y="80998"/>
                </a:lnTo>
                <a:lnTo>
                  <a:pt x="34816" y="0"/>
                </a:lnTo>
                <a:lnTo>
                  <a:pt x="0" y="0"/>
                </a:lnTo>
                <a:lnTo>
                  <a:pt x="0" y="2385"/>
                </a:lnTo>
                <a:lnTo>
                  <a:pt x="3907" y="2583"/>
                </a:lnTo>
                <a:lnTo>
                  <a:pt x="6543" y="3279"/>
                </a:lnTo>
                <a:lnTo>
                  <a:pt x="9272" y="5764"/>
                </a:lnTo>
                <a:lnTo>
                  <a:pt x="9941" y="8447"/>
                </a:lnTo>
                <a:lnTo>
                  <a:pt x="9941" y="80998"/>
                </a:lnTo>
                <a:lnTo>
                  <a:pt x="9353" y="83681"/>
                </a:lnTo>
                <a:lnTo>
                  <a:pt x="6396" y="86166"/>
                </a:lnTo>
                <a:lnTo>
                  <a:pt x="3666" y="86961"/>
                </a:lnTo>
                <a:lnTo>
                  <a:pt x="0" y="87060"/>
                </a:lnTo>
                <a:lnTo>
                  <a:pt x="0" y="89445"/>
                </a:lnTo>
                <a:lnTo>
                  <a:pt x="44852" y="8944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901401" y="2816961"/>
            <a:ext cx="77876" cy="64876"/>
          </a:xfrm>
          <a:custGeom>
            <a:avLst/>
            <a:gdLst/>
            <a:ahLst/>
            <a:cxnLst/>
            <a:rect l="l" t="t" r="r" b="b"/>
            <a:pathLst>
              <a:path w="77876" h="64876">
                <a:moveTo>
                  <a:pt x="77876" y="32697"/>
                </a:moveTo>
                <a:lnTo>
                  <a:pt x="77876" y="26635"/>
                </a:lnTo>
                <a:lnTo>
                  <a:pt x="76270" y="21069"/>
                </a:lnTo>
                <a:lnTo>
                  <a:pt x="73045" y="15901"/>
                </a:lnTo>
                <a:lnTo>
                  <a:pt x="69820" y="10832"/>
                </a:lnTo>
                <a:lnTo>
                  <a:pt x="65097" y="6857"/>
                </a:lnTo>
                <a:lnTo>
                  <a:pt x="58875" y="4174"/>
                </a:lnTo>
                <a:lnTo>
                  <a:pt x="52666" y="1391"/>
                </a:lnTo>
                <a:lnTo>
                  <a:pt x="45936" y="0"/>
                </a:lnTo>
                <a:lnTo>
                  <a:pt x="38723" y="0"/>
                </a:lnTo>
                <a:lnTo>
                  <a:pt x="33336" y="234"/>
                </a:lnTo>
                <a:lnTo>
                  <a:pt x="20467" y="3277"/>
                </a:lnTo>
                <a:lnTo>
                  <a:pt x="10343" y="9839"/>
                </a:lnTo>
                <a:lnTo>
                  <a:pt x="3452" y="16398"/>
                </a:lnTo>
                <a:lnTo>
                  <a:pt x="0" y="24150"/>
                </a:lnTo>
                <a:lnTo>
                  <a:pt x="0" y="41542"/>
                </a:lnTo>
                <a:lnTo>
                  <a:pt x="3371" y="49095"/>
                </a:lnTo>
                <a:lnTo>
                  <a:pt x="10129" y="55555"/>
                </a:lnTo>
                <a:lnTo>
                  <a:pt x="13729" y="58546"/>
                </a:lnTo>
                <a:lnTo>
                  <a:pt x="24860" y="63622"/>
                </a:lnTo>
                <a:lnTo>
                  <a:pt x="27256" y="51182"/>
                </a:lnTo>
                <a:lnTo>
                  <a:pt x="26440" y="47108"/>
                </a:lnTo>
                <a:lnTo>
                  <a:pt x="26025" y="42735"/>
                </a:lnTo>
                <a:lnTo>
                  <a:pt x="26025" y="29119"/>
                </a:lnTo>
                <a:lnTo>
                  <a:pt x="26360" y="22162"/>
                </a:lnTo>
                <a:lnTo>
                  <a:pt x="27042" y="17193"/>
                </a:lnTo>
                <a:lnTo>
                  <a:pt x="27724" y="12224"/>
                </a:lnTo>
                <a:lnTo>
                  <a:pt x="29143" y="8845"/>
                </a:lnTo>
                <a:lnTo>
                  <a:pt x="33465" y="5466"/>
                </a:lnTo>
                <a:lnTo>
                  <a:pt x="36061" y="4671"/>
                </a:lnTo>
                <a:lnTo>
                  <a:pt x="41560" y="4671"/>
                </a:lnTo>
                <a:lnTo>
                  <a:pt x="45106" y="6062"/>
                </a:lnTo>
                <a:lnTo>
                  <a:pt x="48960" y="9342"/>
                </a:lnTo>
                <a:lnTo>
                  <a:pt x="50084" y="12124"/>
                </a:lnTo>
                <a:lnTo>
                  <a:pt x="51208" y="14907"/>
                </a:lnTo>
                <a:lnTo>
                  <a:pt x="51770" y="20075"/>
                </a:lnTo>
                <a:lnTo>
                  <a:pt x="51770" y="27529"/>
                </a:lnTo>
                <a:lnTo>
                  <a:pt x="51328" y="43408"/>
                </a:lnTo>
                <a:lnTo>
                  <a:pt x="50003" y="52872"/>
                </a:lnTo>
                <a:lnTo>
                  <a:pt x="49227" y="55555"/>
                </a:lnTo>
                <a:lnTo>
                  <a:pt x="47689" y="57642"/>
                </a:lnTo>
                <a:lnTo>
                  <a:pt x="46298" y="64876"/>
                </a:lnTo>
                <a:lnTo>
                  <a:pt x="58923" y="61495"/>
                </a:lnTo>
                <a:lnTo>
                  <a:pt x="68910" y="54661"/>
                </a:lnTo>
                <a:lnTo>
                  <a:pt x="74892" y="48797"/>
                </a:lnTo>
                <a:lnTo>
                  <a:pt x="77876" y="41443"/>
                </a:lnTo>
                <a:lnTo>
                  <a:pt x="77876" y="3269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926262" y="2868144"/>
            <a:ext cx="22828" cy="14112"/>
          </a:xfrm>
          <a:custGeom>
            <a:avLst/>
            <a:gdLst/>
            <a:ahLst/>
            <a:cxnLst/>
            <a:rect l="l" t="t" r="r" b="b"/>
            <a:pathLst>
              <a:path w="22828" h="14112">
                <a:moveTo>
                  <a:pt x="22828" y="6459"/>
                </a:moveTo>
                <a:lnTo>
                  <a:pt x="20514" y="7950"/>
                </a:lnTo>
                <a:lnTo>
                  <a:pt x="16526" y="9640"/>
                </a:lnTo>
                <a:lnTo>
                  <a:pt x="11134" y="9640"/>
                </a:lnTo>
                <a:lnTo>
                  <a:pt x="8712" y="8745"/>
                </a:lnTo>
                <a:lnTo>
                  <a:pt x="4443" y="5565"/>
                </a:lnTo>
                <a:lnTo>
                  <a:pt x="3052" y="3180"/>
                </a:lnTo>
                <a:lnTo>
                  <a:pt x="2396" y="0"/>
                </a:lnTo>
                <a:lnTo>
                  <a:pt x="0" y="12439"/>
                </a:lnTo>
                <a:lnTo>
                  <a:pt x="14131" y="14112"/>
                </a:lnTo>
                <a:lnTo>
                  <a:pt x="21438" y="13693"/>
                </a:lnTo>
                <a:lnTo>
                  <a:pt x="22828" y="645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992337" y="2791022"/>
            <a:ext cx="44852" cy="89445"/>
          </a:xfrm>
          <a:custGeom>
            <a:avLst/>
            <a:gdLst/>
            <a:ahLst/>
            <a:cxnLst/>
            <a:rect l="l" t="t" r="r" b="b"/>
            <a:pathLst>
              <a:path w="44852" h="89445">
                <a:moveTo>
                  <a:pt x="44852" y="89445"/>
                </a:moveTo>
                <a:lnTo>
                  <a:pt x="44852" y="87060"/>
                </a:lnTo>
                <a:lnTo>
                  <a:pt x="40878" y="86861"/>
                </a:lnTo>
                <a:lnTo>
                  <a:pt x="38215" y="86166"/>
                </a:lnTo>
                <a:lnTo>
                  <a:pt x="35499" y="83781"/>
                </a:lnTo>
                <a:lnTo>
                  <a:pt x="34816" y="80998"/>
                </a:lnTo>
                <a:lnTo>
                  <a:pt x="34816" y="0"/>
                </a:lnTo>
                <a:lnTo>
                  <a:pt x="0" y="0"/>
                </a:lnTo>
                <a:lnTo>
                  <a:pt x="0" y="2385"/>
                </a:lnTo>
                <a:lnTo>
                  <a:pt x="3907" y="2583"/>
                </a:lnTo>
                <a:lnTo>
                  <a:pt x="6543" y="3279"/>
                </a:lnTo>
                <a:lnTo>
                  <a:pt x="9272" y="5764"/>
                </a:lnTo>
                <a:lnTo>
                  <a:pt x="9941" y="8447"/>
                </a:lnTo>
                <a:lnTo>
                  <a:pt x="9941" y="80998"/>
                </a:lnTo>
                <a:lnTo>
                  <a:pt x="9353" y="83681"/>
                </a:lnTo>
                <a:lnTo>
                  <a:pt x="6396" y="86166"/>
                </a:lnTo>
                <a:lnTo>
                  <a:pt x="3666" y="86961"/>
                </a:lnTo>
                <a:lnTo>
                  <a:pt x="0" y="87060"/>
                </a:lnTo>
                <a:lnTo>
                  <a:pt x="0" y="89445"/>
                </a:lnTo>
                <a:lnTo>
                  <a:pt x="44852" y="8944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398851" y="2791022"/>
            <a:ext cx="109490" cy="89445"/>
          </a:xfrm>
          <a:custGeom>
            <a:avLst/>
            <a:gdLst/>
            <a:ahLst/>
            <a:cxnLst/>
            <a:rect l="l" t="t" r="r" b="b"/>
            <a:pathLst>
              <a:path w="109490" h="89445">
                <a:moveTo>
                  <a:pt x="61483" y="39753"/>
                </a:moveTo>
                <a:lnTo>
                  <a:pt x="55947" y="41542"/>
                </a:lnTo>
                <a:lnTo>
                  <a:pt x="45912" y="41542"/>
                </a:lnTo>
                <a:lnTo>
                  <a:pt x="45912" y="5167"/>
                </a:lnTo>
                <a:lnTo>
                  <a:pt x="67461" y="5167"/>
                </a:lnTo>
                <a:lnTo>
                  <a:pt x="73678" y="5565"/>
                </a:lnTo>
                <a:lnTo>
                  <a:pt x="76994" y="6360"/>
                </a:lnTo>
                <a:lnTo>
                  <a:pt x="82678" y="7652"/>
                </a:lnTo>
                <a:lnTo>
                  <a:pt x="87073" y="9739"/>
                </a:lnTo>
                <a:lnTo>
                  <a:pt x="90182" y="12522"/>
                </a:lnTo>
                <a:lnTo>
                  <a:pt x="93290" y="15305"/>
                </a:lnTo>
                <a:lnTo>
                  <a:pt x="95701" y="19976"/>
                </a:lnTo>
                <a:lnTo>
                  <a:pt x="97419" y="26436"/>
                </a:lnTo>
                <a:lnTo>
                  <a:pt x="100794" y="26436"/>
                </a:lnTo>
                <a:lnTo>
                  <a:pt x="100794" y="0"/>
                </a:lnTo>
                <a:lnTo>
                  <a:pt x="0" y="0"/>
                </a:lnTo>
                <a:lnTo>
                  <a:pt x="0" y="2385"/>
                </a:lnTo>
                <a:lnTo>
                  <a:pt x="7902" y="2385"/>
                </a:lnTo>
                <a:lnTo>
                  <a:pt x="10981" y="3080"/>
                </a:lnTo>
                <a:lnTo>
                  <a:pt x="13232" y="4273"/>
                </a:lnTo>
                <a:lnTo>
                  <a:pt x="15925" y="6261"/>
                </a:lnTo>
                <a:lnTo>
                  <a:pt x="16812" y="8745"/>
                </a:lnTo>
                <a:lnTo>
                  <a:pt x="16961" y="11230"/>
                </a:lnTo>
                <a:lnTo>
                  <a:pt x="16961" y="78613"/>
                </a:lnTo>
                <a:lnTo>
                  <a:pt x="16634" y="81395"/>
                </a:lnTo>
                <a:lnTo>
                  <a:pt x="13970" y="84973"/>
                </a:lnTo>
                <a:lnTo>
                  <a:pt x="10300" y="86563"/>
                </a:lnTo>
                <a:lnTo>
                  <a:pt x="7489" y="86961"/>
                </a:lnTo>
                <a:lnTo>
                  <a:pt x="0" y="86961"/>
                </a:lnTo>
                <a:lnTo>
                  <a:pt x="0" y="89445"/>
                </a:lnTo>
                <a:lnTo>
                  <a:pt x="104084" y="89445"/>
                </a:lnTo>
                <a:lnTo>
                  <a:pt x="109490" y="61022"/>
                </a:lnTo>
                <a:lnTo>
                  <a:pt x="106212" y="61022"/>
                </a:lnTo>
                <a:lnTo>
                  <a:pt x="103255" y="68873"/>
                </a:lnTo>
                <a:lnTo>
                  <a:pt x="98382" y="74836"/>
                </a:lnTo>
                <a:lnTo>
                  <a:pt x="91603" y="78712"/>
                </a:lnTo>
                <a:lnTo>
                  <a:pt x="89903" y="79619"/>
                </a:lnTo>
                <a:lnTo>
                  <a:pt x="78646" y="83272"/>
                </a:lnTo>
                <a:lnTo>
                  <a:pt x="64560" y="84476"/>
                </a:lnTo>
                <a:lnTo>
                  <a:pt x="53933" y="84476"/>
                </a:lnTo>
                <a:lnTo>
                  <a:pt x="49907" y="83383"/>
                </a:lnTo>
                <a:lnTo>
                  <a:pt x="47318" y="81793"/>
                </a:lnTo>
                <a:lnTo>
                  <a:pt x="46193" y="79606"/>
                </a:lnTo>
                <a:lnTo>
                  <a:pt x="45912" y="76625"/>
                </a:lnTo>
                <a:lnTo>
                  <a:pt x="45912" y="46511"/>
                </a:lnTo>
                <a:lnTo>
                  <a:pt x="51655" y="46511"/>
                </a:lnTo>
                <a:lnTo>
                  <a:pt x="56035" y="47008"/>
                </a:lnTo>
                <a:lnTo>
                  <a:pt x="59055" y="48201"/>
                </a:lnTo>
                <a:lnTo>
                  <a:pt x="62074" y="49294"/>
                </a:lnTo>
                <a:lnTo>
                  <a:pt x="64724" y="51481"/>
                </a:lnTo>
                <a:lnTo>
                  <a:pt x="67004" y="54760"/>
                </a:lnTo>
                <a:lnTo>
                  <a:pt x="69282" y="57941"/>
                </a:lnTo>
                <a:lnTo>
                  <a:pt x="70777" y="62214"/>
                </a:lnTo>
                <a:lnTo>
                  <a:pt x="71488" y="67283"/>
                </a:lnTo>
                <a:lnTo>
                  <a:pt x="74862" y="67283"/>
                </a:lnTo>
                <a:lnTo>
                  <a:pt x="74862" y="20473"/>
                </a:lnTo>
                <a:lnTo>
                  <a:pt x="71488" y="20473"/>
                </a:lnTo>
                <a:lnTo>
                  <a:pt x="70540" y="27430"/>
                </a:lnTo>
                <a:lnTo>
                  <a:pt x="68350" y="32598"/>
                </a:lnTo>
                <a:lnTo>
                  <a:pt x="64916" y="36175"/>
                </a:lnTo>
                <a:lnTo>
                  <a:pt x="61483" y="3975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27356" y="2816961"/>
            <a:ext cx="57095" cy="65295"/>
          </a:xfrm>
          <a:custGeom>
            <a:avLst/>
            <a:gdLst/>
            <a:ahLst/>
            <a:cxnLst/>
            <a:rect l="l" t="t" r="r" b="b"/>
            <a:pathLst>
              <a:path w="57095" h="65295">
                <a:moveTo>
                  <a:pt x="5499" y="65096"/>
                </a:moveTo>
                <a:lnTo>
                  <a:pt x="6810" y="62910"/>
                </a:lnTo>
                <a:lnTo>
                  <a:pt x="8429" y="61817"/>
                </a:lnTo>
                <a:lnTo>
                  <a:pt x="11039" y="61817"/>
                </a:lnTo>
                <a:lnTo>
                  <a:pt x="14023" y="62612"/>
                </a:lnTo>
                <a:lnTo>
                  <a:pt x="20659" y="64401"/>
                </a:lnTo>
                <a:lnTo>
                  <a:pt x="25958" y="65295"/>
                </a:lnTo>
                <a:lnTo>
                  <a:pt x="35017" y="65295"/>
                </a:lnTo>
                <a:lnTo>
                  <a:pt x="39660" y="64500"/>
                </a:lnTo>
                <a:lnTo>
                  <a:pt x="43862" y="62711"/>
                </a:lnTo>
                <a:lnTo>
                  <a:pt x="48063" y="60922"/>
                </a:lnTo>
                <a:lnTo>
                  <a:pt x="51328" y="58438"/>
                </a:lnTo>
                <a:lnTo>
                  <a:pt x="53630" y="55158"/>
                </a:lnTo>
                <a:lnTo>
                  <a:pt x="55944" y="51779"/>
                </a:lnTo>
                <a:lnTo>
                  <a:pt x="57095" y="48499"/>
                </a:lnTo>
                <a:lnTo>
                  <a:pt x="57095" y="41244"/>
                </a:lnTo>
                <a:lnTo>
                  <a:pt x="55717" y="37865"/>
                </a:lnTo>
                <a:lnTo>
                  <a:pt x="52974" y="34784"/>
                </a:lnTo>
                <a:lnTo>
                  <a:pt x="50217" y="31703"/>
                </a:lnTo>
                <a:lnTo>
                  <a:pt x="44491" y="28026"/>
                </a:lnTo>
                <a:lnTo>
                  <a:pt x="35780" y="23653"/>
                </a:lnTo>
                <a:lnTo>
                  <a:pt x="27082" y="19280"/>
                </a:lnTo>
                <a:lnTo>
                  <a:pt x="21783" y="16199"/>
                </a:lnTo>
                <a:lnTo>
                  <a:pt x="18706" y="13218"/>
                </a:lnTo>
                <a:lnTo>
                  <a:pt x="18117" y="10932"/>
                </a:lnTo>
                <a:lnTo>
                  <a:pt x="18973" y="7950"/>
                </a:lnTo>
                <a:lnTo>
                  <a:pt x="22399" y="5565"/>
                </a:lnTo>
                <a:lnTo>
                  <a:pt x="26908" y="4869"/>
                </a:lnTo>
                <a:lnTo>
                  <a:pt x="30748" y="4869"/>
                </a:lnTo>
                <a:lnTo>
                  <a:pt x="34616" y="6062"/>
                </a:lnTo>
                <a:lnTo>
                  <a:pt x="38496" y="8348"/>
                </a:lnTo>
                <a:lnTo>
                  <a:pt x="42376" y="10634"/>
                </a:lnTo>
                <a:lnTo>
                  <a:pt x="46110" y="14907"/>
                </a:lnTo>
                <a:lnTo>
                  <a:pt x="49722" y="21168"/>
                </a:lnTo>
                <a:lnTo>
                  <a:pt x="52746" y="21168"/>
                </a:lnTo>
                <a:lnTo>
                  <a:pt x="51408" y="99"/>
                </a:lnTo>
                <a:lnTo>
                  <a:pt x="48398" y="99"/>
                </a:lnTo>
                <a:lnTo>
                  <a:pt x="44638" y="3279"/>
                </a:lnTo>
                <a:lnTo>
                  <a:pt x="41707" y="3379"/>
                </a:lnTo>
                <a:lnTo>
                  <a:pt x="38804" y="2385"/>
                </a:lnTo>
                <a:lnTo>
                  <a:pt x="34602" y="795"/>
                </a:lnTo>
                <a:lnTo>
                  <a:pt x="30253" y="0"/>
                </a:lnTo>
                <a:lnTo>
                  <a:pt x="17408" y="0"/>
                </a:lnTo>
                <a:lnTo>
                  <a:pt x="11025" y="1888"/>
                </a:lnTo>
                <a:lnTo>
                  <a:pt x="6610" y="5764"/>
                </a:lnTo>
                <a:lnTo>
                  <a:pt x="2207" y="9640"/>
                </a:lnTo>
                <a:lnTo>
                  <a:pt x="0" y="13913"/>
                </a:lnTo>
                <a:lnTo>
                  <a:pt x="0" y="22957"/>
                </a:lnTo>
                <a:lnTo>
                  <a:pt x="1953" y="26933"/>
                </a:lnTo>
                <a:lnTo>
                  <a:pt x="5860" y="30610"/>
                </a:lnTo>
                <a:lnTo>
                  <a:pt x="8523" y="32995"/>
                </a:lnTo>
                <a:lnTo>
                  <a:pt x="14384" y="36573"/>
                </a:lnTo>
                <a:lnTo>
                  <a:pt x="23443" y="41244"/>
                </a:lnTo>
                <a:lnTo>
                  <a:pt x="29598" y="44424"/>
                </a:lnTo>
                <a:lnTo>
                  <a:pt x="33558" y="46710"/>
                </a:lnTo>
                <a:lnTo>
                  <a:pt x="35338" y="48300"/>
                </a:lnTo>
                <a:lnTo>
                  <a:pt x="38001" y="51580"/>
                </a:lnTo>
                <a:lnTo>
                  <a:pt x="38001" y="55555"/>
                </a:lnTo>
                <a:lnTo>
                  <a:pt x="35298" y="58438"/>
                </a:lnTo>
                <a:lnTo>
                  <a:pt x="31163" y="60425"/>
                </a:lnTo>
                <a:lnTo>
                  <a:pt x="24179" y="60425"/>
                </a:lnTo>
                <a:lnTo>
                  <a:pt x="19790" y="58934"/>
                </a:lnTo>
                <a:lnTo>
                  <a:pt x="15133" y="56052"/>
                </a:lnTo>
                <a:lnTo>
                  <a:pt x="10490" y="53170"/>
                </a:lnTo>
                <a:lnTo>
                  <a:pt x="6837" y="48797"/>
                </a:lnTo>
                <a:lnTo>
                  <a:pt x="4174" y="42934"/>
                </a:lnTo>
                <a:lnTo>
                  <a:pt x="1150" y="42934"/>
                </a:lnTo>
                <a:lnTo>
                  <a:pt x="2569" y="65096"/>
                </a:lnTo>
                <a:lnTo>
                  <a:pt x="5499" y="6509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96630" y="2960373"/>
            <a:ext cx="1365341" cy="120672"/>
          </a:xfrm>
          <a:custGeom>
            <a:avLst/>
            <a:gdLst/>
            <a:ahLst/>
            <a:cxnLst/>
            <a:rect l="l" t="t" r="r" b="b"/>
            <a:pathLst>
              <a:path w="1365341" h="120672">
                <a:moveTo>
                  <a:pt x="1082981" y="93162"/>
                </a:moveTo>
                <a:lnTo>
                  <a:pt x="1084292" y="90966"/>
                </a:lnTo>
                <a:lnTo>
                  <a:pt x="1085911" y="89873"/>
                </a:lnTo>
                <a:lnTo>
                  <a:pt x="1088520" y="89873"/>
                </a:lnTo>
                <a:lnTo>
                  <a:pt x="1091504" y="90598"/>
                </a:lnTo>
                <a:lnTo>
                  <a:pt x="1098141" y="92437"/>
                </a:lnTo>
                <a:lnTo>
                  <a:pt x="1103440" y="93361"/>
                </a:lnTo>
                <a:lnTo>
                  <a:pt x="1112498" y="93361"/>
                </a:lnTo>
                <a:lnTo>
                  <a:pt x="1117142" y="92487"/>
                </a:lnTo>
                <a:lnTo>
                  <a:pt x="1121343" y="90728"/>
                </a:lnTo>
                <a:lnTo>
                  <a:pt x="1125558" y="88968"/>
                </a:lnTo>
                <a:lnTo>
                  <a:pt x="1128810" y="86434"/>
                </a:lnTo>
                <a:lnTo>
                  <a:pt x="1131111" y="83145"/>
                </a:lnTo>
                <a:lnTo>
                  <a:pt x="1133426" y="79845"/>
                </a:lnTo>
                <a:lnTo>
                  <a:pt x="1134577" y="76476"/>
                </a:lnTo>
                <a:lnTo>
                  <a:pt x="1134577" y="69270"/>
                </a:lnTo>
                <a:lnTo>
                  <a:pt x="1133199" y="65852"/>
                </a:lnTo>
                <a:lnTo>
                  <a:pt x="1130455" y="62791"/>
                </a:lnTo>
                <a:lnTo>
                  <a:pt x="1127699" y="59739"/>
                </a:lnTo>
                <a:lnTo>
                  <a:pt x="1121972" y="56022"/>
                </a:lnTo>
                <a:lnTo>
                  <a:pt x="1113275" y="51640"/>
                </a:lnTo>
                <a:lnTo>
                  <a:pt x="1104564" y="47267"/>
                </a:lnTo>
                <a:lnTo>
                  <a:pt x="1099265" y="44176"/>
                </a:lnTo>
                <a:lnTo>
                  <a:pt x="1096187" y="41274"/>
                </a:lnTo>
                <a:lnTo>
                  <a:pt x="1095599" y="38948"/>
                </a:lnTo>
                <a:lnTo>
                  <a:pt x="1096455" y="35967"/>
                </a:lnTo>
                <a:lnTo>
                  <a:pt x="1099894" y="33552"/>
                </a:lnTo>
                <a:lnTo>
                  <a:pt x="1104390" y="32945"/>
                </a:lnTo>
                <a:lnTo>
                  <a:pt x="1108230" y="32945"/>
                </a:lnTo>
                <a:lnTo>
                  <a:pt x="1112097" y="34088"/>
                </a:lnTo>
                <a:lnTo>
                  <a:pt x="1115977" y="36374"/>
                </a:lnTo>
                <a:lnTo>
                  <a:pt x="1119858" y="38660"/>
                </a:lnTo>
                <a:lnTo>
                  <a:pt x="1123605" y="42924"/>
                </a:lnTo>
                <a:lnTo>
                  <a:pt x="1127204" y="49175"/>
                </a:lnTo>
                <a:lnTo>
                  <a:pt x="1130228" y="49175"/>
                </a:lnTo>
                <a:lnTo>
                  <a:pt x="1128903" y="28125"/>
                </a:lnTo>
                <a:lnTo>
                  <a:pt x="1125879" y="28125"/>
                </a:lnTo>
                <a:lnTo>
                  <a:pt x="1122119" y="31266"/>
                </a:lnTo>
                <a:lnTo>
                  <a:pt x="1119189" y="31425"/>
                </a:lnTo>
                <a:lnTo>
                  <a:pt x="1116285" y="30441"/>
                </a:lnTo>
                <a:lnTo>
                  <a:pt x="1112084" y="28811"/>
                </a:lnTo>
                <a:lnTo>
                  <a:pt x="1107735" y="27996"/>
                </a:lnTo>
                <a:lnTo>
                  <a:pt x="1094889" y="27996"/>
                </a:lnTo>
                <a:lnTo>
                  <a:pt x="1088507" y="29924"/>
                </a:lnTo>
                <a:lnTo>
                  <a:pt x="1084091" y="33770"/>
                </a:lnTo>
                <a:lnTo>
                  <a:pt x="1079689" y="37617"/>
                </a:lnTo>
                <a:lnTo>
                  <a:pt x="1077481" y="41920"/>
                </a:lnTo>
                <a:lnTo>
                  <a:pt x="1077481" y="51014"/>
                </a:lnTo>
                <a:lnTo>
                  <a:pt x="1079435" y="54999"/>
                </a:lnTo>
                <a:lnTo>
                  <a:pt x="1083342" y="58606"/>
                </a:lnTo>
                <a:lnTo>
                  <a:pt x="1086005" y="61061"/>
                </a:lnTo>
                <a:lnTo>
                  <a:pt x="1091865" y="64629"/>
                </a:lnTo>
                <a:lnTo>
                  <a:pt x="1100924" y="69290"/>
                </a:lnTo>
                <a:lnTo>
                  <a:pt x="1107079" y="72411"/>
                </a:lnTo>
                <a:lnTo>
                  <a:pt x="1111053" y="74737"/>
                </a:lnTo>
                <a:lnTo>
                  <a:pt x="1112820" y="76277"/>
                </a:lnTo>
                <a:lnTo>
                  <a:pt x="1115482" y="79646"/>
                </a:lnTo>
                <a:lnTo>
                  <a:pt x="1115482" y="83602"/>
                </a:lnTo>
                <a:lnTo>
                  <a:pt x="1112779" y="86474"/>
                </a:lnTo>
                <a:lnTo>
                  <a:pt x="1108645" y="88412"/>
                </a:lnTo>
                <a:lnTo>
                  <a:pt x="1101660" y="88412"/>
                </a:lnTo>
                <a:lnTo>
                  <a:pt x="1097271" y="86961"/>
                </a:lnTo>
                <a:lnTo>
                  <a:pt x="1092615" y="84059"/>
                </a:lnTo>
                <a:lnTo>
                  <a:pt x="1087972" y="81157"/>
                </a:lnTo>
                <a:lnTo>
                  <a:pt x="1084319" y="76804"/>
                </a:lnTo>
                <a:lnTo>
                  <a:pt x="1081656" y="71000"/>
                </a:lnTo>
                <a:lnTo>
                  <a:pt x="1078632" y="71000"/>
                </a:lnTo>
                <a:lnTo>
                  <a:pt x="1080050" y="93162"/>
                </a:lnTo>
                <a:lnTo>
                  <a:pt x="1082981" y="93162"/>
                </a:lnTo>
                <a:close/>
              </a:path>
              <a:path w="1365341" h="120672">
                <a:moveTo>
                  <a:pt x="1183069" y="10236"/>
                </a:moveTo>
                <a:lnTo>
                  <a:pt x="1183069" y="7354"/>
                </a:lnTo>
                <a:lnTo>
                  <a:pt x="1181731" y="4969"/>
                </a:lnTo>
                <a:lnTo>
                  <a:pt x="1179068" y="2981"/>
                </a:lnTo>
                <a:lnTo>
                  <a:pt x="1176405" y="993"/>
                </a:lnTo>
                <a:lnTo>
                  <a:pt x="1173153" y="0"/>
                </a:lnTo>
                <a:lnTo>
                  <a:pt x="1165513" y="0"/>
                </a:lnTo>
                <a:lnTo>
                  <a:pt x="1162288" y="993"/>
                </a:lnTo>
                <a:lnTo>
                  <a:pt x="1159626" y="2981"/>
                </a:lnTo>
                <a:lnTo>
                  <a:pt x="1156963" y="4969"/>
                </a:lnTo>
                <a:lnTo>
                  <a:pt x="1155625" y="7354"/>
                </a:lnTo>
                <a:lnTo>
                  <a:pt x="1155625" y="12999"/>
                </a:lnTo>
                <a:lnTo>
                  <a:pt x="1156963" y="15404"/>
                </a:lnTo>
                <a:lnTo>
                  <a:pt x="1159626" y="17382"/>
                </a:lnTo>
                <a:lnTo>
                  <a:pt x="1162288" y="19360"/>
                </a:lnTo>
                <a:lnTo>
                  <a:pt x="1165513" y="20343"/>
                </a:lnTo>
                <a:lnTo>
                  <a:pt x="1173087" y="20343"/>
                </a:lnTo>
                <a:lnTo>
                  <a:pt x="1176338" y="19360"/>
                </a:lnTo>
                <a:lnTo>
                  <a:pt x="1179028" y="17382"/>
                </a:lnTo>
                <a:lnTo>
                  <a:pt x="1181717" y="15404"/>
                </a:lnTo>
                <a:lnTo>
                  <a:pt x="1183069" y="12999"/>
                </a:lnTo>
                <a:lnTo>
                  <a:pt x="1183069" y="10236"/>
                </a:lnTo>
                <a:close/>
              </a:path>
              <a:path w="1365341" h="120672">
                <a:moveTo>
                  <a:pt x="1191766" y="91513"/>
                </a:moveTo>
                <a:lnTo>
                  <a:pt x="1191766" y="89147"/>
                </a:lnTo>
                <a:lnTo>
                  <a:pt x="1187805" y="88968"/>
                </a:lnTo>
                <a:lnTo>
                  <a:pt x="1185143" y="88273"/>
                </a:lnTo>
                <a:lnTo>
                  <a:pt x="1182413" y="85858"/>
                </a:lnTo>
                <a:lnTo>
                  <a:pt x="1181731" y="83075"/>
                </a:lnTo>
                <a:lnTo>
                  <a:pt x="1181731" y="29845"/>
                </a:lnTo>
                <a:lnTo>
                  <a:pt x="1146927" y="29845"/>
                </a:lnTo>
                <a:lnTo>
                  <a:pt x="1146927" y="32289"/>
                </a:lnTo>
                <a:lnTo>
                  <a:pt x="1150834" y="32458"/>
                </a:lnTo>
                <a:lnTo>
                  <a:pt x="1153470" y="33154"/>
                </a:lnTo>
                <a:lnTo>
                  <a:pt x="1156187" y="35569"/>
                </a:lnTo>
                <a:lnTo>
                  <a:pt x="1156869" y="38352"/>
                </a:lnTo>
                <a:lnTo>
                  <a:pt x="1156869" y="83075"/>
                </a:lnTo>
                <a:lnTo>
                  <a:pt x="1156280" y="85758"/>
                </a:lnTo>
                <a:lnTo>
                  <a:pt x="1153323" y="88263"/>
                </a:lnTo>
                <a:lnTo>
                  <a:pt x="1150593" y="89058"/>
                </a:lnTo>
                <a:lnTo>
                  <a:pt x="1146927" y="89147"/>
                </a:lnTo>
                <a:lnTo>
                  <a:pt x="1146927" y="91513"/>
                </a:lnTo>
                <a:lnTo>
                  <a:pt x="1191766" y="91513"/>
                </a:lnTo>
                <a:close/>
              </a:path>
              <a:path w="1365341" h="120672">
                <a:moveTo>
                  <a:pt x="1241061" y="29845"/>
                </a:moveTo>
                <a:lnTo>
                  <a:pt x="1196918" y="29845"/>
                </a:lnTo>
                <a:lnTo>
                  <a:pt x="1196918" y="32289"/>
                </a:lnTo>
                <a:lnTo>
                  <a:pt x="1199580" y="32677"/>
                </a:lnTo>
                <a:lnTo>
                  <a:pt x="1201601" y="33452"/>
                </a:lnTo>
                <a:lnTo>
                  <a:pt x="1204852" y="36136"/>
                </a:lnTo>
                <a:lnTo>
                  <a:pt x="1207488" y="39783"/>
                </a:lnTo>
                <a:lnTo>
                  <a:pt x="1210860" y="45547"/>
                </a:lnTo>
                <a:lnTo>
                  <a:pt x="1238840" y="93361"/>
                </a:lnTo>
                <a:lnTo>
                  <a:pt x="1243014" y="93361"/>
                </a:lnTo>
                <a:lnTo>
                  <a:pt x="1270726" y="44951"/>
                </a:lnTo>
                <a:lnTo>
                  <a:pt x="1274031" y="39147"/>
                </a:lnTo>
                <a:lnTo>
                  <a:pt x="1276520" y="35649"/>
                </a:lnTo>
                <a:lnTo>
                  <a:pt x="1278179" y="34466"/>
                </a:lnTo>
                <a:lnTo>
                  <a:pt x="1281966" y="32548"/>
                </a:lnTo>
                <a:lnTo>
                  <a:pt x="1284575" y="32289"/>
                </a:lnTo>
                <a:lnTo>
                  <a:pt x="1284575" y="29845"/>
                </a:lnTo>
                <a:lnTo>
                  <a:pt x="1257399" y="29845"/>
                </a:lnTo>
                <a:lnTo>
                  <a:pt x="1257399" y="32289"/>
                </a:lnTo>
                <a:lnTo>
                  <a:pt x="1260771" y="32369"/>
                </a:lnTo>
                <a:lnTo>
                  <a:pt x="1263126" y="32846"/>
                </a:lnTo>
                <a:lnTo>
                  <a:pt x="1265788" y="34565"/>
                </a:lnTo>
                <a:lnTo>
                  <a:pt x="1266457" y="37030"/>
                </a:lnTo>
                <a:lnTo>
                  <a:pt x="1266457" y="39405"/>
                </a:lnTo>
                <a:lnTo>
                  <a:pt x="1264892" y="43450"/>
                </a:lnTo>
                <a:lnTo>
                  <a:pt x="1261747" y="49175"/>
                </a:lnTo>
                <a:lnTo>
                  <a:pt x="1250829" y="69161"/>
                </a:lnTo>
                <a:lnTo>
                  <a:pt x="1237154" y="46005"/>
                </a:lnTo>
                <a:lnTo>
                  <a:pt x="1234544" y="41522"/>
                </a:lnTo>
                <a:lnTo>
                  <a:pt x="1233246" y="38461"/>
                </a:lnTo>
                <a:lnTo>
                  <a:pt x="1233246" y="35519"/>
                </a:lnTo>
                <a:lnTo>
                  <a:pt x="1235374" y="33403"/>
                </a:lnTo>
                <a:lnTo>
                  <a:pt x="1238278" y="32289"/>
                </a:lnTo>
                <a:lnTo>
                  <a:pt x="1241061" y="32289"/>
                </a:lnTo>
                <a:lnTo>
                  <a:pt x="1241061" y="29845"/>
                </a:lnTo>
                <a:close/>
              </a:path>
              <a:path w="1365341" h="120672">
                <a:moveTo>
                  <a:pt x="1326537" y="33403"/>
                </a:moveTo>
                <a:lnTo>
                  <a:pt x="1329079" y="32289"/>
                </a:lnTo>
                <a:lnTo>
                  <a:pt x="1332157" y="32289"/>
                </a:lnTo>
                <a:lnTo>
                  <a:pt x="1335904" y="32677"/>
                </a:lnTo>
                <a:lnTo>
                  <a:pt x="1339383" y="34834"/>
                </a:lnTo>
                <a:lnTo>
                  <a:pt x="1340988" y="36831"/>
                </a:lnTo>
                <a:lnTo>
                  <a:pt x="1341925" y="27996"/>
                </a:lnTo>
                <a:lnTo>
                  <a:pt x="1330865" y="28067"/>
                </a:lnTo>
                <a:lnTo>
                  <a:pt x="1326537" y="33403"/>
                </a:lnTo>
                <a:close/>
              </a:path>
              <a:path w="1365341" h="120672">
                <a:moveTo>
                  <a:pt x="1365341" y="58467"/>
                </a:moveTo>
                <a:lnTo>
                  <a:pt x="1364940" y="48400"/>
                </a:lnTo>
                <a:lnTo>
                  <a:pt x="1361595" y="40807"/>
                </a:lnTo>
                <a:lnTo>
                  <a:pt x="1355440" y="35679"/>
                </a:lnTo>
                <a:lnTo>
                  <a:pt x="1349151" y="30560"/>
                </a:lnTo>
                <a:lnTo>
                  <a:pt x="1341925" y="27996"/>
                </a:lnTo>
                <a:lnTo>
                  <a:pt x="1340988" y="36831"/>
                </a:lnTo>
                <a:lnTo>
                  <a:pt x="1341925" y="39475"/>
                </a:lnTo>
                <a:lnTo>
                  <a:pt x="1342995" y="42109"/>
                </a:lnTo>
                <a:lnTo>
                  <a:pt x="1343531" y="46969"/>
                </a:lnTo>
                <a:lnTo>
                  <a:pt x="1343531" y="54055"/>
                </a:lnTo>
                <a:lnTo>
                  <a:pt x="1319445" y="54055"/>
                </a:lnTo>
                <a:lnTo>
                  <a:pt x="1319445" y="44931"/>
                </a:lnTo>
                <a:lnTo>
                  <a:pt x="1321185" y="39564"/>
                </a:lnTo>
                <a:lnTo>
                  <a:pt x="1324664" y="35649"/>
                </a:lnTo>
                <a:lnTo>
                  <a:pt x="1326537" y="33403"/>
                </a:lnTo>
                <a:lnTo>
                  <a:pt x="1330865" y="28067"/>
                </a:lnTo>
                <a:lnTo>
                  <a:pt x="1318210" y="30703"/>
                </a:lnTo>
                <a:lnTo>
                  <a:pt x="1307175" y="37130"/>
                </a:lnTo>
                <a:lnTo>
                  <a:pt x="1305863" y="38252"/>
                </a:lnTo>
                <a:lnTo>
                  <a:pt x="1298417" y="48587"/>
                </a:lnTo>
                <a:lnTo>
                  <a:pt x="1295935" y="61707"/>
                </a:lnTo>
                <a:lnTo>
                  <a:pt x="1295935" y="70105"/>
                </a:lnTo>
                <a:lnTo>
                  <a:pt x="1298491" y="77142"/>
                </a:lnTo>
                <a:lnTo>
                  <a:pt x="1303576" y="82807"/>
                </a:lnTo>
                <a:lnTo>
                  <a:pt x="1306610" y="85714"/>
                </a:lnTo>
                <a:lnTo>
                  <a:pt x="1317426" y="91450"/>
                </a:lnTo>
                <a:lnTo>
                  <a:pt x="1331488" y="93361"/>
                </a:lnTo>
                <a:lnTo>
                  <a:pt x="1338714" y="93361"/>
                </a:lnTo>
                <a:lnTo>
                  <a:pt x="1345003" y="91950"/>
                </a:lnTo>
                <a:lnTo>
                  <a:pt x="1350489" y="89108"/>
                </a:lnTo>
                <a:lnTo>
                  <a:pt x="1355975" y="86275"/>
                </a:lnTo>
                <a:lnTo>
                  <a:pt x="1360926" y="81445"/>
                </a:lnTo>
                <a:lnTo>
                  <a:pt x="1365341" y="74627"/>
                </a:lnTo>
                <a:lnTo>
                  <a:pt x="1362398" y="73176"/>
                </a:lnTo>
                <a:lnTo>
                  <a:pt x="1359052" y="77003"/>
                </a:lnTo>
                <a:lnTo>
                  <a:pt x="1355975" y="79656"/>
                </a:lnTo>
                <a:lnTo>
                  <a:pt x="1353031" y="81127"/>
                </a:lnTo>
                <a:lnTo>
                  <a:pt x="1350087" y="82598"/>
                </a:lnTo>
                <a:lnTo>
                  <a:pt x="1346876" y="83333"/>
                </a:lnTo>
                <a:lnTo>
                  <a:pt x="1337643" y="83333"/>
                </a:lnTo>
                <a:lnTo>
                  <a:pt x="1332692" y="81515"/>
                </a:lnTo>
                <a:lnTo>
                  <a:pt x="1328678" y="77867"/>
                </a:lnTo>
                <a:lnTo>
                  <a:pt x="1323326" y="73117"/>
                </a:lnTo>
                <a:lnTo>
                  <a:pt x="1320382" y="66647"/>
                </a:lnTo>
                <a:lnTo>
                  <a:pt x="1319847" y="58467"/>
                </a:lnTo>
                <a:lnTo>
                  <a:pt x="1365341" y="58467"/>
                </a:lnTo>
                <a:close/>
              </a:path>
              <a:path w="1365341" h="120672">
                <a:moveTo>
                  <a:pt x="127875" y="91513"/>
                </a:moveTo>
                <a:lnTo>
                  <a:pt x="127875" y="89078"/>
                </a:lnTo>
                <a:lnTo>
                  <a:pt x="124209" y="88859"/>
                </a:lnTo>
                <a:lnTo>
                  <a:pt x="121372" y="88064"/>
                </a:lnTo>
                <a:lnTo>
                  <a:pt x="116689" y="84904"/>
                </a:lnTo>
                <a:lnTo>
                  <a:pt x="113290" y="80521"/>
                </a:lnTo>
                <a:lnTo>
                  <a:pt x="109142" y="73574"/>
                </a:lnTo>
                <a:lnTo>
                  <a:pt x="65716" y="198"/>
                </a:lnTo>
                <a:lnTo>
                  <a:pt x="64029" y="198"/>
                </a:lnTo>
                <a:lnTo>
                  <a:pt x="20958" y="71596"/>
                </a:lnTo>
                <a:lnTo>
                  <a:pt x="16873" y="78414"/>
                </a:lnTo>
                <a:lnTo>
                  <a:pt x="13439" y="82906"/>
                </a:lnTo>
                <a:lnTo>
                  <a:pt x="10657" y="85083"/>
                </a:lnTo>
                <a:lnTo>
                  <a:pt x="7874" y="87259"/>
                </a:lnTo>
                <a:lnTo>
                  <a:pt x="4321" y="88591"/>
                </a:lnTo>
                <a:lnTo>
                  <a:pt x="0" y="89078"/>
                </a:lnTo>
                <a:lnTo>
                  <a:pt x="0" y="91513"/>
                </a:lnTo>
                <a:lnTo>
                  <a:pt x="40051" y="91513"/>
                </a:lnTo>
                <a:lnTo>
                  <a:pt x="40051" y="89078"/>
                </a:lnTo>
                <a:lnTo>
                  <a:pt x="33777" y="88720"/>
                </a:lnTo>
                <a:lnTo>
                  <a:pt x="29839" y="88193"/>
                </a:lnTo>
                <a:lnTo>
                  <a:pt x="28241" y="87498"/>
                </a:lnTo>
                <a:lnTo>
                  <a:pt x="25517" y="86305"/>
                </a:lnTo>
                <a:lnTo>
                  <a:pt x="24154" y="84456"/>
                </a:lnTo>
                <a:lnTo>
                  <a:pt x="24154" y="80064"/>
                </a:lnTo>
                <a:lnTo>
                  <a:pt x="24984" y="77668"/>
                </a:lnTo>
                <a:lnTo>
                  <a:pt x="26642" y="74766"/>
                </a:lnTo>
                <a:lnTo>
                  <a:pt x="31704" y="66060"/>
                </a:lnTo>
                <a:lnTo>
                  <a:pt x="34812" y="61171"/>
                </a:lnTo>
                <a:lnTo>
                  <a:pt x="53283" y="30371"/>
                </a:lnTo>
                <a:lnTo>
                  <a:pt x="71223" y="61171"/>
                </a:lnTo>
                <a:lnTo>
                  <a:pt x="74241" y="66060"/>
                </a:lnTo>
                <a:lnTo>
                  <a:pt x="80636" y="77201"/>
                </a:lnTo>
                <a:lnTo>
                  <a:pt x="82294" y="80103"/>
                </a:lnTo>
                <a:lnTo>
                  <a:pt x="83300" y="82151"/>
                </a:lnTo>
                <a:lnTo>
                  <a:pt x="83833" y="84596"/>
                </a:lnTo>
                <a:lnTo>
                  <a:pt x="83181" y="86921"/>
                </a:lnTo>
                <a:lnTo>
                  <a:pt x="79984" y="88591"/>
                </a:lnTo>
                <a:lnTo>
                  <a:pt x="76699" y="89078"/>
                </a:lnTo>
                <a:lnTo>
                  <a:pt x="69624" y="89078"/>
                </a:lnTo>
                <a:lnTo>
                  <a:pt x="69624" y="91513"/>
                </a:lnTo>
                <a:lnTo>
                  <a:pt x="127875" y="91513"/>
                </a:lnTo>
                <a:close/>
              </a:path>
              <a:path w="1365341" h="120672">
                <a:moveTo>
                  <a:pt x="34812" y="61171"/>
                </a:moveTo>
                <a:lnTo>
                  <a:pt x="31704" y="66060"/>
                </a:lnTo>
                <a:lnTo>
                  <a:pt x="74241" y="66060"/>
                </a:lnTo>
                <a:lnTo>
                  <a:pt x="71223" y="61171"/>
                </a:lnTo>
                <a:lnTo>
                  <a:pt x="34812" y="61171"/>
                </a:lnTo>
                <a:close/>
              </a:path>
              <a:path w="1365341" h="120672">
                <a:moveTo>
                  <a:pt x="182054" y="91513"/>
                </a:moveTo>
                <a:lnTo>
                  <a:pt x="182054" y="89147"/>
                </a:lnTo>
                <a:lnTo>
                  <a:pt x="178910" y="88839"/>
                </a:lnTo>
                <a:lnTo>
                  <a:pt x="176769" y="88064"/>
                </a:lnTo>
                <a:lnTo>
                  <a:pt x="174454" y="85599"/>
                </a:lnTo>
                <a:lnTo>
                  <a:pt x="173878" y="82677"/>
                </a:lnTo>
                <a:lnTo>
                  <a:pt x="173878" y="45011"/>
                </a:lnTo>
                <a:lnTo>
                  <a:pt x="178267" y="39604"/>
                </a:lnTo>
                <a:lnTo>
                  <a:pt x="183004" y="36901"/>
                </a:lnTo>
                <a:lnTo>
                  <a:pt x="188089" y="36901"/>
                </a:lnTo>
                <a:lnTo>
                  <a:pt x="191033" y="37269"/>
                </a:lnTo>
                <a:lnTo>
                  <a:pt x="194485" y="39743"/>
                </a:lnTo>
                <a:lnTo>
                  <a:pt x="195555" y="42377"/>
                </a:lnTo>
                <a:lnTo>
                  <a:pt x="195823" y="45567"/>
                </a:lnTo>
                <a:lnTo>
                  <a:pt x="195823" y="82419"/>
                </a:lnTo>
                <a:lnTo>
                  <a:pt x="195341" y="85142"/>
                </a:lnTo>
                <a:lnTo>
                  <a:pt x="194391" y="86235"/>
                </a:lnTo>
                <a:lnTo>
                  <a:pt x="190778" y="88839"/>
                </a:lnTo>
                <a:lnTo>
                  <a:pt x="187647" y="89147"/>
                </a:lnTo>
                <a:lnTo>
                  <a:pt x="187647" y="91513"/>
                </a:lnTo>
                <a:lnTo>
                  <a:pt x="229649" y="91513"/>
                </a:lnTo>
                <a:lnTo>
                  <a:pt x="229649" y="89147"/>
                </a:lnTo>
                <a:lnTo>
                  <a:pt x="225983" y="88839"/>
                </a:lnTo>
                <a:lnTo>
                  <a:pt x="223575" y="88094"/>
                </a:lnTo>
                <a:lnTo>
                  <a:pt x="221260" y="85768"/>
                </a:lnTo>
                <a:lnTo>
                  <a:pt x="220684" y="82807"/>
                </a:lnTo>
                <a:lnTo>
                  <a:pt x="220684" y="46929"/>
                </a:lnTo>
                <a:lnTo>
                  <a:pt x="220203" y="42109"/>
                </a:lnTo>
                <a:lnTo>
                  <a:pt x="219266" y="39604"/>
                </a:lnTo>
                <a:lnTo>
                  <a:pt x="218075" y="36305"/>
                </a:lnTo>
                <a:lnTo>
                  <a:pt x="215707" y="33552"/>
                </a:lnTo>
                <a:lnTo>
                  <a:pt x="212161" y="31325"/>
                </a:lnTo>
                <a:lnTo>
                  <a:pt x="208602" y="29109"/>
                </a:lnTo>
                <a:lnTo>
                  <a:pt x="204132" y="27996"/>
                </a:lnTo>
                <a:lnTo>
                  <a:pt x="194244" y="27996"/>
                </a:lnTo>
                <a:lnTo>
                  <a:pt x="190042" y="28781"/>
                </a:lnTo>
                <a:lnTo>
                  <a:pt x="186135" y="30342"/>
                </a:lnTo>
                <a:lnTo>
                  <a:pt x="182228" y="31902"/>
                </a:lnTo>
                <a:lnTo>
                  <a:pt x="178147" y="34396"/>
                </a:lnTo>
                <a:lnTo>
                  <a:pt x="173878" y="37825"/>
                </a:lnTo>
                <a:lnTo>
                  <a:pt x="173878" y="29845"/>
                </a:lnTo>
                <a:lnTo>
                  <a:pt x="140052" y="29845"/>
                </a:lnTo>
                <a:lnTo>
                  <a:pt x="140052" y="32289"/>
                </a:lnTo>
                <a:lnTo>
                  <a:pt x="143718" y="32637"/>
                </a:lnTo>
                <a:lnTo>
                  <a:pt x="146127" y="33383"/>
                </a:lnTo>
                <a:lnTo>
                  <a:pt x="148442" y="35669"/>
                </a:lnTo>
                <a:lnTo>
                  <a:pt x="149017" y="38571"/>
                </a:lnTo>
                <a:lnTo>
                  <a:pt x="149017" y="82807"/>
                </a:lnTo>
                <a:lnTo>
                  <a:pt x="148509" y="85669"/>
                </a:lnTo>
                <a:lnTo>
                  <a:pt x="147505" y="86633"/>
                </a:lnTo>
                <a:lnTo>
                  <a:pt x="143544" y="88879"/>
                </a:lnTo>
                <a:lnTo>
                  <a:pt x="140052" y="89147"/>
                </a:lnTo>
                <a:lnTo>
                  <a:pt x="140052" y="91513"/>
                </a:lnTo>
                <a:lnTo>
                  <a:pt x="182054" y="91513"/>
                </a:lnTo>
                <a:close/>
              </a:path>
              <a:path w="1365341" h="120672">
                <a:moveTo>
                  <a:pt x="255180" y="26038"/>
                </a:moveTo>
                <a:lnTo>
                  <a:pt x="248837" y="30153"/>
                </a:lnTo>
                <a:lnTo>
                  <a:pt x="241371" y="34068"/>
                </a:lnTo>
                <a:lnTo>
                  <a:pt x="241371" y="36374"/>
                </a:lnTo>
                <a:lnTo>
                  <a:pt x="252209" y="36374"/>
                </a:lnTo>
                <a:lnTo>
                  <a:pt x="252209" y="76277"/>
                </a:lnTo>
                <a:lnTo>
                  <a:pt x="252504" y="80322"/>
                </a:lnTo>
                <a:lnTo>
                  <a:pt x="253093" y="81823"/>
                </a:lnTo>
                <a:lnTo>
                  <a:pt x="254109" y="84506"/>
                </a:lnTo>
                <a:lnTo>
                  <a:pt x="256424" y="86931"/>
                </a:lnTo>
                <a:lnTo>
                  <a:pt x="260064" y="89108"/>
                </a:lnTo>
                <a:lnTo>
                  <a:pt x="263703" y="91284"/>
                </a:lnTo>
                <a:lnTo>
                  <a:pt x="268159" y="92377"/>
                </a:lnTo>
                <a:lnTo>
                  <a:pt x="274846" y="92352"/>
                </a:lnTo>
                <a:lnTo>
                  <a:pt x="287864" y="88922"/>
                </a:lnTo>
                <a:lnTo>
                  <a:pt x="296794" y="79706"/>
                </a:lnTo>
                <a:lnTo>
                  <a:pt x="294131" y="78255"/>
                </a:lnTo>
                <a:lnTo>
                  <a:pt x="290692" y="82608"/>
                </a:lnTo>
                <a:lnTo>
                  <a:pt x="287053" y="84784"/>
                </a:lnTo>
                <a:lnTo>
                  <a:pt x="283199" y="84784"/>
                </a:lnTo>
                <a:lnTo>
                  <a:pt x="281219" y="84466"/>
                </a:lnTo>
                <a:lnTo>
                  <a:pt x="278181" y="82359"/>
                </a:lnTo>
                <a:lnTo>
                  <a:pt x="277298" y="80292"/>
                </a:lnTo>
                <a:lnTo>
                  <a:pt x="277071" y="77996"/>
                </a:lnTo>
                <a:lnTo>
                  <a:pt x="277071" y="36374"/>
                </a:lnTo>
                <a:lnTo>
                  <a:pt x="296794" y="36374"/>
                </a:lnTo>
                <a:lnTo>
                  <a:pt x="296794" y="29845"/>
                </a:lnTo>
                <a:lnTo>
                  <a:pt x="277071" y="29845"/>
                </a:lnTo>
                <a:lnTo>
                  <a:pt x="277071" y="7255"/>
                </a:lnTo>
                <a:lnTo>
                  <a:pt x="274140" y="7255"/>
                </a:lnTo>
                <a:lnTo>
                  <a:pt x="270233" y="12611"/>
                </a:lnTo>
                <a:lnTo>
                  <a:pt x="265657" y="17422"/>
                </a:lnTo>
                <a:lnTo>
                  <a:pt x="260425" y="21735"/>
                </a:lnTo>
                <a:lnTo>
                  <a:pt x="255180" y="26038"/>
                </a:lnTo>
                <a:close/>
              </a:path>
              <a:path w="1365341" h="120672">
                <a:moveTo>
                  <a:pt x="340215" y="10236"/>
                </a:moveTo>
                <a:lnTo>
                  <a:pt x="340215" y="7354"/>
                </a:lnTo>
                <a:lnTo>
                  <a:pt x="338877" y="4969"/>
                </a:lnTo>
                <a:lnTo>
                  <a:pt x="336214" y="2981"/>
                </a:lnTo>
                <a:lnTo>
                  <a:pt x="333551" y="993"/>
                </a:lnTo>
                <a:lnTo>
                  <a:pt x="330299" y="0"/>
                </a:lnTo>
                <a:lnTo>
                  <a:pt x="322659" y="0"/>
                </a:lnTo>
                <a:lnTo>
                  <a:pt x="319434" y="993"/>
                </a:lnTo>
                <a:lnTo>
                  <a:pt x="316772" y="2981"/>
                </a:lnTo>
                <a:lnTo>
                  <a:pt x="314109" y="4969"/>
                </a:lnTo>
                <a:lnTo>
                  <a:pt x="312771" y="7354"/>
                </a:lnTo>
                <a:lnTo>
                  <a:pt x="312771" y="12999"/>
                </a:lnTo>
                <a:lnTo>
                  <a:pt x="314109" y="15404"/>
                </a:lnTo>
                <a:lnTo>
                  <a:pt x="316772" y="17382"/>
                </a:lnTo>
                <a:lnTo>
                  <a:pt x="319434" y="19360"/>
                </a:lnTo>
                <a:lnTo>
                  <a:pt x="322659" y="20343"/>
                </a:lnTo>
                <a:lnTo>
                  <a:pt x="330233" y="20343"/>
                </a:lnTo>
                <a:lnTo>
                  <a:pt x="333484" y="19360"/>
                </a:lnTo>
                <a:lnTo>
                  <a:pt x="336174" y="17382"/>
                </a:lnTo>
                <a:lnTo>
                  <a:pt x="338863" y="15404"/>
                </a:lnTo>
                <a:lnTo>
                  <a:pt x="340215" y="12999"/>
                </a:lnTo>
                <a:lnTo>
                  <a:pt x="340215" y="10236"/>
                </a:lnTo>
                <a:close/>
              </a:path>
              <a:path w="1365341" h="120672">
                <a:moveTo>
                  <a:pt x="348912" y="91513"/>
                </a:moveTo>
                <a:lnTo>
                  <a:pt x="348912" y="89147"/>
                </a:lnTo>
                <a:lnTo>
                  <a:pt x="344951" y="88968"/>
                </a:lnTo>
                <a:lnTo>
                  <a:pt x="342289" y="88273"/>
                </a:lnTo>
                <a:lnTo>
                  <a:pt x="339559" y="85858"/>
                </a:lnTo>
                <a:lnTo>
                  <a:pt x="338877" y="83075"/>
                </a:lnTo>
                <a:lnTo>
                  <a:pt x="338877" y="29845"/>
                </a:lnTo>
                <a:lnTo>
                  <a:pt x="304073" y="29845"/>
                </a:lnTo>
                <a:lnTo>
                  <a:pt x="304073" y="32289"/>
                </a:lnTo>
                <a:lnTo>
                  <a:pt x="307980" y="32458"/>
                </a:lnTo>
                <a:lnTo>
                  <a:pt x="310616" y="33154"/>
                </a:lnTo>
                <a:lnTo>
                  <a:pt x="313333" y="35569"/>
                </a:lnTo>
                <a:lnTo>
                  <a:pt x="314015" y="38352"/>
                </a:lnTo>
                <a:lnTo>
                  <a:pt x="314015" y="83075"/>
                </a:lnTo>
                <a:lnTo>
                  <a:pt x="313426" y="85758"/>
                </a:lnTo>
                <a:lnTo>
                  <a:pt x="310469" y="88263"/>
                </a:lnTo>
                <a:lnTo>
                  <a:pt x="307740" y="89058"/>
                </a:lnTo>
                <a:lnTo>
                  <a:pt x="304073" y="89147"/>
                </a:lnTo>
                <a:lnTo>
                  <a:pt x="304073" y="91513"/>
                </a:lnTo>
                <a:lnTo>
                  <a:pt x="348912" y="91513"/>
                </a:lnTo>
                <a:close/>
              </a:path>
              <a:path w="1365341" h="120672">
                <a:moveTo>
                  <a:pt x="400696" y="91513"/>
                </a:moveTo>
                <a:lnTo>
                  <a:pt x="400696" y="89147"/>
                </a:lnTo>
                <a:lnTo>
                  <a:pt x="397203" y="88790"/>
                </a:lnTo>
                <a:lnTo>
                  <a:pt x="394888" y="87865"/>
                </a:lnTo>
                <a:lnTo>
                  <a:pt x="392881" y="85271"/>
                </a:lnTo>
                <a:lnTo>
                  <a:pt x="392426" y="82528"/>
                </a:lnTo>
                <a:lnTo>
                  <a:pt x="392426" y="45080"/>
                </a:lnTo>
                <a:lnTo>
                  <a:pt x="395036" y="42049"/>
                </a:lnTo>
                <a:lnTo>
                  <a:pt x="397471" y="39922"/>
                </a:lnTo>
                <a:lnTo>
                  <a:pt x="401967" y="37507"/>
                </a:lnTo>
                <a:lnTo>
                  <a:pt x="406637" y="36901"/>
                </a:lnTo>
                <a:lnTo>
                  <a:pt x="409674" y="37269"/>
                </a:lnTo>
                <a:lnTo>
                  <a:pt x="413126" y="39723"/>
                </a:lnTo>
                <a:lnTo>
                  <a:pt x="414183" y="42317"/>
                </a:lnTo>
                <a:lnTo>
                  <a:pt x="414451" y="45518"/>
                </a:lnTo>
                <a:lnTo>
                  <a:pt x="414451" y="82568"/>
                </a:lnTo>
                <a:lnTo>
                  <a:pt x="413929" y="85361"/>
                </a:lnTo>
                <a:lnTo>
                  <a:pt x="412859" y="86504"/>
                </a:lnTo>
                <a:lnTo>
                  <a:pt x="409152" y="88839"/>
                </a:lnTo>
                <a:lnTo>
                  <a:pt x="406195" y="89147"/>
                </a:lnTo>
                <a:lnTo>
                  <a:pt x="406195" y="91513"/>
                </a:lnTo>
                <a:lnTo>
                  <a:pt x="448291" y="91513"/>
                </a:lnTo>
                <a:lnTo>
                  <a:pt x="448291" y="89147"/>
                </a:lnTo>
                <a:lnTo>
                  <a:pt x="444678" y="88839"/>
                </a:lnTo>
                <a:lnTo>
                  <a:pt x="442283" y="88094"/>
                </a:lnTo>
                <a:lnTo>
                  <a:pt x="439915" y="85768"/>
                </a:lnTo>
                <a:lnTo>
                  <a:pt x="439326" y="82836"/>
                </a:lnTo>
                <a:lnTo>
                  <a:pt x="439326" y="47018"/>
                </a:lnTo>
                <a:lnTo>
                  <a:pt x="438710" y="42009"/>
                </a:lnTo>
                <a:lnTo>
                  <a:pt x="437506" y="39048"/>
                </a:lnTo>
                <a:lnTo>
                  <a:pt x="436288" y="36076"/>
                </a:lnTo>
                <a:lnTo>
                  <a:pt x="433826" y="33492"/>
                </a:lnTo>
                <a:lnTo>
                  <a:pt x="430133" y="31296"/>
                </a:lnTo>
                <a:lnTo>
                  <a:pt x="426427" y="29099"/>
                </a:lnTo>
                <a:lnTo>
                  <a:pt x="421971" y="27996"/>
                </a:lnTo>
                <a:lnTo>
                  <a:pt x="412685" y="27996"/>
                </a:lnTo>
                <a:lnTo>
                  <a:pt x="408738" y="28732"/>
                </a:lnTo>
                <a:lnTo>
                  <a:pt x="404951" y="30202"/>
                </a:lnTo>
                <a:lnTo>
                  <a:pt x="401164" y="31683"/>
                </a:lnTo>
                <a:lnTo>
                  <a:pt x="396989" y="34198"/>
                </a:lnTo>
                <a:lnTo>
                  <a:pt x="392426" y="37756"/>
                </a:lnTo>
                <a:lnTo>
                  <a:pt x="392426" y="2087"/>
                </a:lnTo>
                <a:lnTo>
                  <a:pt x="358600" y="2087"/>
                </a:lnTo>
                <a:lnTo>
                  <a:pt x="358600" y="4472"/>
                </a:lnTo>
                <a:lnTo>
                  <a:pt x="362266" y="4869"/>
                </a:lnTo>
                <a:lnTo>
                  <a:pt x="364675" y="5664"/>
                </a:lnTo>
                <a:lnTo>
                  <a:pt x="366990" y="7950"/>
                </a:lnTo>
                <a:lnTo>
                  <a:pt x="367565" y="10832"/>
                </a:lnTo>
                <a:lnTo>
                  <a:pt x="367565" y="82836"/>
                </a:lnTo>
                <a:lnTo>
                  <a:pt x="367070" y="85669"/>
                </a:lnTo>
                <a:lnTo>
                  <a:pt x="366053" y="86633"/>
                </a:lnTo>
                <a:lnTo>
                  <a:pt x="362092" y="88879"/>
                </a:lnTo>
                <a:lnTo>
                  <a:pt x="358600" y="89147"/>
                </a:lnTo>
                <a:lnTo>
                  <a:pt x="358600" y="91513"/>
                </a:lnTo>
                <a:lnTo>
                  <a:pt x="400696" y="91513"/>
                </a:lnTo>
                <a:close/>
              </a:path>
              <a:path w="1365341" h="120672">
                <a:moveTo>
                  <a:pt x="498736" y="46134"/>
                </a:moveTo>
                <a:lnTo>
                  <a:pt x="495779" y="41214"/>
                </a:lnTo>
                <a:lnTo>
                  <a:pt x="494294" y="37915"/>
                </a:lnTo>
                <a:lnTo>
                  <a:pt x="494294" y="36245"/>
                </a:lnTo>
                <a:lnTo>
                  <a:pt x="496074" y="33542"/>
                </a:lnTo>
                <a:lnTo>
                  <a:pt x="499298" y="32369"/>
                </a:lnTo>
                <a:lnTo>
                  <a:pt x="502202" y="32289"/>
                </a:lnTo>
                <a:lnTo>
                  <a:pt x="502202" y="29845"/>
                </a:lnTo>
                <a:lnTo>
                  <a:pt x="458059" y="29845"/>
                </a:lnTo>
                <a:lnTo>
                  <a:pt x="458059" y="32289"/>
                </a:lnTo>
                <a:lnTo>
                  <a:pt x="460789" y="32896"/>
                </a:lnTo>
                <a:lnTo>
                  <a:pt x="463104" y="33999"/>
                </a:lnTo>
                <a:lnTo>
                  <a:pt x="466957" y="37169"/>
                </a:lnTo>
                <a:lnTo>
                  <a:pt x="469928" y="41413"/>
                </a:lnTo>
                <a:lnTo>
                  <a:pt x="473955" y="48310"/>
                </a:lnTo>
                <a:lnTo>
                  <a:pt x="500770" y="94027"/>
                </a:lnTo>
                <a:lnTo>
                  <a:pt x="498201" y="99165"/>
                </a:lnTo>
                <a:lnTo>
                  <a:pt x="495003" y="105764"/>
                </a:lnTo>
                <a:lnTo>
                  <a:pt x="492220" y="109988"/>
                </a:lnTo>
                <a:lnTo>
                  <a:pt x="489852" y="111837"/>
                </a:lnTo>
                <a:lnTo>
                  <a:pt x="486747" y="113745"/>
                </a:lnTo>
                <a:lnTo>
                  <a:pt x="482813" y="112532"/>
                </a:lnTo>
                <a:lnTo>
                  <a:pt x="482479" y="109789"/>
                </a:lnTo>
                <a:lnTo>
                  <a:pt x="482425" y="106838"/>
                </a:lnTo>
                <a:lnTo>
                  <a:pt x="481489" y="104661"/>
                </a:lnTo>
                <a:lnTo>
                  <a:pt x="475494" y="101143"/>
                </a:lnTo>
                <a:lnTo>
                  <a:pt x="469459" y="101143"/>
                </a:lnTo>
                <a:lnTo>
                  <a:pt x="466864" y="101978"/>
                </a:lnTo>
                <a:lnTo>
                  <a:pt x="462662" y="105327"/>
                </a:lnTo>
                <a:lnTo>
                  <a:pt x="461618" y="107434"/>
                </a:lnTo>
                <a:lnTo>
                  <a:pt x="461618" y="112930"/>
                </a:lnTo>
                <a:lnTo>
                  <a:pt x="463130" y="115444"/>
                </a:lnTo>
                <a:lnTo>
                  <a:pt x="466181" y="117541"/>
                </a:lnTo>
                <a:lnTo>
                  <a:pt x="469232" y="119629"/>
                </a:lnTo>
                <a:lnTo>
                  <a:pt x="473219" y="120672"/>
                </a:lnTo>
                <a:lnTo>
                  <a:pt x="484285" y="120672"/>
                </a:lnTo>
                <a:lnTo>
                  <a:pt x="489410" y="118824"/>
                </a:lnTo>
                <a:lnTo>
                  <a:pt x="493491" y="115126"/>
                </a:lnTo>
                <a:lnTo>
                  <a:pt x="496395" y="112493"/>
                </a:lnTo>
                <a:lnTo>
                  <a:pt x="500837" y="105456"/>
                </a:lnTo>
                <a:lnTo>
                  <a:pt x="506818" y="94027"/>
                </a:lnTo>
                <a:lnTo>
                  <a:pt x="530529" y="48310"/>
                </a:lnTo>
                <a:lnTo>
                  <a:pt x="534557" y="40528"/>
                </a:lnTo>
                <a:lnTo>
                  <a:pt x="537420" y="35967"/>
                </a:lnTo>
                <a:lnTo>
                  <a:pt x="539146" y="34625"/>
                </a:lnTo>
                <a:lnTo>
                  <a:pt x="543080" y="32508"/>
                </a:lnTo>
                <a:lnTo>
                  <a:pt x="545797" y="32289"/>
                </a:lnTo>
                <a:lnTo>
                  <a:pt x="545797" y="29845"/>
                </a:lnTo>
                <a:lnTo>
                  <a:pt x="518005" y="29845"/>
                </a:lnTo>
                <a:lnTo>
                  <a:pt x="518005" y="32289"/>
                </a:lnTo>
                <a:lnTo>
                  <a:pt x="521671" y="32369"/>
                </a:lnTo>
                <a:lnTo>
                  <a:pt x="524240" y="32896"/>
                </a:lnTo>
                <a:lnTo>
                  <a:pt x="527130" y="34834"/>
                </a:lnTo>
                <a:lnTo>
                  <a:pt x="527866" y="37756"/>
                </a:lnTo>
                <a:lnTo>
                  <a:pt x="527866" y="40350"/>
                </a:lnTo>
                <a:lnTo>
                  <a:pt x="526114" y="44971"/>
                </a:lnTo>
                <a:lnTo>
                  <a:pt x="522621" y="51610"/>
                </a:lnTo>
                <a:lnTo>
                  <a:pt x="512947" y="70274"/>
                </a:lnTo>
                <a:lnTo>
                  <a:pt x="498736" y="46134"/>
                </a:lnTo>
                <a:close/>
              </a:path>
              <a:path w="1365341" h="120672">
                <a:moveTo>
                  <a:pt x="588521" y="29845"/>
                </a:moveTo>
                <a:lnTo>
                  <a:pt x="553705" y="29845"/>
                </a:lnTo>
                <a:lnTo>
                  <a:pt x="553705" y="32289"/>
                </a:lnTo>
                <a:lnTo>
                  <a:pt x="557612" y="32458"/>
                </a:lnTo>
                <a:lnTo>
                  <a:pt x="560248" y="33154"/>
                </a:lnTo>
                <a:lnTo>
                  <a:pt x="562964" y="35569"/>
                </a:lnTo>
                <a:lnTo>
                  <a:pt x="563647" y="38352"/>
                </a:lnTo>
                <a:lnTo>
                  <a:pt x="563647" y="112026"/>
                </a:lnTo>
                <a:lnTo>
                  <a:pt x="563058" y="114649"/>
                </a:lnTo>
                <a:lnTo>
                  <a:pt x="560101" y="117114"/>
                </a:lnTo>
                <a:lnTo>
                  <a:pt x="557371" y="117879"/>
                </a:lnTo>
                <a:lnTo>
                  <a:pt x="553705" y="117969"/>
                </a:lnTo>
                <a:lnTo>
                  <a:pt x="553705" y="120404"/>
                </a:lnTo>
                <a:lnTo>
                  <a:pt x="601032" y="120404"/>
                </a:lnTo>
                <a:lnTo>
                  <a:pt x="601032" y="117969"/>
                </a:lnTo>
                <a:lnTo>
                  <a:pt x="596898" y="117969"/>
                </a:lnTo>
                <a:lnTo>
                  <a:pt x="594115" y="117700"/>
                </a:lnTo>
                <a:lnTo>
                  <a:pt x="590221" y="115812"/>
                </a:lnTo>
                <a:lnTo>
                  <a:pt x="588856" y="113526"/>
                </a:lnTo>
                <a:lnTo>
                  <a:pt x="588521" y="111370"/>
                </a:lnTo>
                <a:lnTo>
                  <a:pt x="588521" y="85251"/>
                </a:lnTo>
                <a:lnTo>
                  <a:pt x="591773" y="88024"/>
                </a:lnTo>
                <a:lnTo>
                  <a:pt x="588521" y="78593"/>
                </a:lnTo>
                <a:lnTo>
                  <a:pt x="588521" y="45677"/>
                </a:lnTo>
                <a:lnTo>
                  <a:pt x="592362" y="39256"/>
                </a:lnTo>
                <a:lnTo>
                  <a:pt x="591412" y="34794"/>
                </a:lnTo>
                <a:lnTo>
                  <a:pt x="588521" y="37954"/>
                </a:lnTo>
                <a:lnTo>
                  <a:pt x="588521" y="29845"/>
                </a:lnTo>
                <a:close/>
              </a:path>
              <a:path w="1365341" h="120672">
                <a:moveTo>
                  <a:pt x="594877" y="89982"/>
                </a:moveTo>
                <a:lnTo>
                  <a:pt x="597834" y="91125"/>
                </a:lnTo>
                <a:lnTo>
                  <a:pt x="601808" y="92616"/>
                </a:lnTo>
                <a:lnTo>
                  <a:pt x="606064" y="93361"/>
                </a:lnTo>
                <a:lnTo>
                  <a:pt x="616902" y="93361"/>
                </a:lnTo>
                <a:lnTo>
                  <a:pt x="622602" y="92010"/>
                </a:lnTo>
                <a:lnTo>
                  <a:pt x="627727" y="89306"/>
                </a:lnTo>
                <a:lnTo>
                  <a:pt x="632838" y="86603"/>
                </a:lnTo>
                <a:lnTo>
                  <a:pt x="636746" y="82667"/>
                </a:lnTo>
                <a:lnTo>
                  <a:pt x="639449" y="77499"/>
                </a:lnTo>
                <a:lnTo>
                  <a:pt x="642138" y="72331"/>
                </a:lnTo>
                <a:lnTo>
                  <a:pt x="643490" y="66627"/>
                </a:lnTo>
                <a:lnTo>
                  <a:pt x="643490" y="54581"/>
                </a:lnTo>
                <a:lnTo>
                  <a:pt x="642178" y="49155"/>
                </a:lnTo>
                <a:lnTo>
                  <a:pt x="639582" y="44126"/>
                </a:lnTo>
                <a:lnTo>
                  <a:pt x="636973" y="39087"/>
                </a:lnTo>
                <a:lnTo>
                  <a:pt x="633173" y="35142"/>
                </a:lnTo>
                <a:lnTo>
                  <a:pt x="628169" y="32289"/>
                </a:lnTo>
                <a:lnTo>
                  <a:pt x="623164" y="29427"/>
                </a:lnTo>
                <a:lnTo>
                  <a:pt x="617611" y="27996"/>
                </a:lnTo>
                <a:lnTo>
                  <a:pt x="606425" y="27996"/>
                </a:lnTo>
                <a:lnTo>
                  <a:pt x="601715" y="29030"/>
                </a:lnTo>
                <a:lnTo>
                  <a:pt x="597393" y="31097"/>
                </a:lnTo>
                <a:lnTo>
                  <a:pt x="594382" y="32508"/>
                </a:lnTo>
                <a:lnTo>
                  <a:pt x="591412" y="34794"/>
                </a:lnTo>
                <a:lnTo>
                  <a:pt x="592362" y="39256"/>
                </a:lnTo>
                <a:lnTo>
                  <a:pt x="597272" y="36046"/>
                </a:lnTo>
                <a:lnTo>
                  <a:pt x="607040" y="36046"/>
                </a:lnTo>
                <a:lnTo>
                  <a:pt x="610064" y="37338"/>
                </a:lnTo>
                <a:lnTo>
                  <a:pt x="612312" y="39932"/>
                </a:lnTo>
                <a:lnTo>
                  <a:pt x="615684" y="43848"/>
                </a:lnTo>
                <a:lnTo>
                  <a:pt x="617384" y="51123"/>
                </a:lnTo>
                <a:lnTo>
                  <a:pt x="617384" y="72143"/>
                </a:lnTo>
                <a:lnTo>
                  <a:pt x="615831" y="79179"/>
                </a:lnTo>
                <a:lnTo>
                  <a:pt x="612754" y="82876"/>
                </a:lnTo>
                <a:lnTo>
                  <a:pt x="610693" y="85381"/>
                </a:lnTo>
                <a:lnTo>
                  <a:pt x="608057" y="86633"/>
                </a:lnTo>
                <a:lnTo>
                  <a:pt x="599052" y="86633"/>
                </a:lnTo>
                <a:lnTo>
                  <a:pt x="593606" y="83950"/>
                </a:lnTo>
                <a:lnTo>
                  <a:pt x="588521" y="78593"/>
                </a:lnTo>
                <a:lnTo>
                  <a:pt x="591773" y="88024"/>
                </a:lnTo>
                <a:lnTo>
                  <a:pt x="594877" y="89982"/>
                </a:lnTo>
                <a:close/>
              </a:path>
              <a:path w="1365341" h="120672">
                <a:moveTo>
                  <a:pt x="707396" y="27996"/>
                </a:moveTo>
                <a:lnTo>
                  <a:pt x="696346" y="28068"/>
                </a:lnTo>
                <a:lnTo>
                  <a:pt x="692062" y="33403"/>
                </a:lnTo>
                <a:lnTo>
                  <a:pt x="694577" y="32289"/>
                </a:lnTo>
                <a:lnTo>
                  <a:pt x="697655" y="32289"/>
                </a:lnTo>
                <a:lnTo>
                  <a:pt x="701388" y="32677"/>
                </a:lnTo>
                <a:lnTo>
                  <a:pt x="704827" y="34834"/>
                </a:lnTo>
                <a:lnTo>
                  <a:pt x="706433" y="36831"/>
                </a:lnTo>
                <a:lnTo>
                  <a:pt x="707476" y="39475"/>
                </a:lnTo>
                <a:lnTo>
                  <a:pt x="714689" y="30560"/>
                </a:lnTo>
                <a:lnTo>
                  <a:pt x="707396" y="27996"/>
                </a:lnTo>
                <a:close/>
              </a:path>
              <a:path w="1365341" h="120672">
                <a:moveTo>
                  <a:pt x="730866" y="58467"/>
                </a:moveTo>
                <a:lnTo>
                  <a:pt x="730398" y="48400"/>
                </a:lnTo>
                <a:lnTo>
                  <a:pt x="727066" y="40807"/>
                </a:lnTo>
                <a:lnTo>
                  <a:pt x="720884" y="35679"/>
                </a:lnTo>
                <a:lnTo>
                  <a:pt x="714689" y="30560"/>
                </a:lnTo>
                <a:lnTo>
                  <a:pt x="707476" y="39475"/>
                </a:lnTo>
                <a:lnTo>
                  <a:pt x="708507" y="42109"/>
                </a:lnTo>
                <a:lnTo>
                  <a:pt x="709028" y="46969"/>
                </a:lnTo>
                <a:lnTo>
                  <a:pt x="709028" y="54055"/>
                </a:lnTo>
                <a:lnTo>
                  <a:pt x="684876" y="54055"/>
                </a:lnTo>
                <a:lnTo>
                  <a:pt x="684876" y="44931"/>
                </a:lnTo>
                <a:lnTo>
                  <a:pt x="686616" y="39564"/>
                </a:lnTo>
                <a:lnTo>
                  <a:pt x="690108" y="35649"/>
                </a:lnTo>
                <a:lnTo>
                  <a:pt x="692062" y="33403"/>
                </a:lnTo>
                <a:lnTo>
                  <a:pt x="696346" y="28068"/>
                </a:lnTo>
                <a:lnTo>
                  <a:pt x="683703" y="30705"/>
                </a:lnTo>
                <a:lnTo>
                  <a:pt x="672660" y="37130"/>
                </a:lnTo>
                <a:lnTo>
                  <a:pt x="671348" y="38252"/>
                </a:lnTo>
                <a:lnTo>
                  <a:pt x="663902" y="48587"/>
                </a:lnTo>
                <a:lnTo>
                  <a:pt x="661420" y="61707"/>
                </a:lnTo>
                <a:lnTo>
                  <a:pt x="661420" y="70105"/>
                </a:lnTo>
                <a:lnTo>
                  <a:pt x="663975" y="77142"/>
                </a:lnTo>
                <a:lnTo>
                  <a:pt x="669060" y="82807"/>
                </a:lnTo>
                <a:lnTo>
                  <a:pt x="672128" y="85746"/>
                </a:lnTo>
                <a:lnTo>
                  <a:pt x="682964" y="91458"/>
                </a:lnTo>
                <a:lnTo>
                  <a:pt x="697039" y="93361"/>
                </a:lnTo>
                <a:lnTo>
                  <a:pt x="704198" y="93361"/>
                </a:lnTo>
                <a:lnTo>
                  <a:pt x="710500" y="91950"/>
                </a:lnTo>
                <a:lnTo>
                  <a:pt x="715946" y="89108"/>
                </a:lnTo>
                <a:lnTo>
                  <a:pt x="721392" y="86275"/>
                </a:lnTo>
                <a:lnTo>
                  <a:pt x="726370" y="81445"/>
                </a:lnTo>
                <a:lnTo>
                  <a:pt x="730866" y="74627"/>
                </a:lnTo>
                <a:lnTo>
                  <a:pt x="727855" y="73176"/>
                </a:lnTo>
                <a:lnTo>
                  <a:pt x="724537" y="77003"/>
                </a:lnTo>
                <a:lnTo>
                  <a:pt x="721432" y="79656"/>
                </a:lnTo>
                <a:lnTo>
                  <a:pt x="718529" y="81127"/>
                </a:lnTo>
                <a:lnTo>
                  <a:pt x="715625" y="82598"/>
                </a:lnTo>
                <a:lnTo>
                  <a:pt x="712400" y="83333"/>
                </a:lnTo>
                <a:lnTo>
                  <a:pt x="703101" y="83333"/>
                </a:lnTo>
                <a:lnTo>
                  <a:pt x="698190" y="81515"/>
                </a:lnTo>
                <a:lnTo>
                  <a:pt x="694109" y="77867"/>
                </a:lnTo>
                <a:lnTo>
                  <a:pt x="688783" y="73117"/>
                </a:lnTo>
                <a:lnTo>
                  <a:pt x="685853" y="66647"/>
                </a:lnTo>
                <a:lnTo>
                  <a:pt x="685318" y="58467"/>
                </a:lnTo>
                <a:lnTo>
                  <a:pt x="730866" y="58467"/>
                </a:lnTo>
                <a:close/>
              </a:path>
              <a:path w="1365341" h="120672">
                <a:moveTo>
                  <a:pt x="778113" y="29845"/>
                </a:moveTo>
                <a:lnTo>
                  <a:pt x="744193" y="29845"/>
                </a:lnTo>
                <a:lnTo>
                  <a:pt x="744193" y="32289"/>
                </a:lnTo>
                <a:lnTo>
                  <a:pt x="747030" y="32508"/>
                </a:lnTo>
                <a:lnTo>
                  <a:pt x="749010" y="32896"/>
                </a:lnTo>
                <a:lnTo>
                  <a:pt x="752128" y="34943"/>
                </a:lnTo>
                <a:lnTo>
                  <a:pt x="753185" y="37139"/>
                </a:lnTo>
                <a:lnTo>
                  <a:pt x="753426" y="39386"/>
                </a:lnTo>
                <a:lnTo>
                  <a:pt x="753426" y="82369"/>
                </a:lnTo>
                <a:lnTo>
                  <a:pt x="752797" y="85679"/>
                </a:lnTo>
                <a:lnTo>
                  <a:pt x="751512" y="86931"/>
                </a:lnTo>
                <a:lnTo>
                  <a:pt x="747806" y="88919"/>
                </a:lnTo>
                <a:lnTo>
                  <a:pt x="744193" y="89147"/>
                </a:lnTo>
                <a:lnTo>
                  <a:pt x="744193" y="91513"/>
                </a:lnTo>
                <a:lnTo>
                  <a:pt x="789032" y="91513"/>
                </a:lnTo>
                <a:lnTo>
                  <a:pt x="789032" y="89147"/>
                </a:lnTo>
                <a:lnTo>
                  <a:pt x="785727" y="89008"/>
                </a:lnTo>
                <a:lnTo>
                  <a:pt x="783372" y="88670"/>
                </a:lnTo>
                <a:lnTo>
                  <a:pt x="780589" y="87567"/>
                </a:lnTo>
                <a:lnTo>
                  <a:pt x="778823" y="85510"/>
                </a:lnTo>
                <a:lnTo>
                  <a:pt x="778207" y="83204"/>
                </a:lnTo>
                <a:lnTo>
                  <a:pt x="778113" y="57682"/>
                </a:lnTo>
                <a:lnTo>
                  <a:pt x="779063" y="52971"/>
                </a:lnTo>
                <a:lnTo>
                  <a:pt x="780963" y="48708"/>
                </a:lnTo>
                <a:lnTo>
                  <a:pt x="782194" y="45935"/>
                </a:lnTo>
                <a:lnTo>
                  <a:pt x="784041" y="43808"/>
                </a:lnTo>
                <a:lnTo>
                  <a:pt x="788002" y="41343"/>
                </a:lnTo>
                <a:lnTo>
                  <a:pt x="792123" y="40856"/>
                </a:lnTo>
                <a:lnTo>
                  <a:pt x="795160" y="42268"/>
                </a:lnTo>
                <a:lnTo>
                  <a:pt x="799790" y="45259"/>
                </a:lnTo>
                <a:lnTo>
                  <a:pt x="802506" y="46005"/>
                </a:lnTo>
                <a:lnTo>
                  <a:pt x="808367" y="46005"/>
                </a:lnTo>
                <a:lnTo>
                  <a:pt x="810695" y="45190"/>
                </a:lnTo>
                <a:lnTo>
                  <a:pt x="814536" y="41940"/>
                </a:lnTo>
                <a:lnTo>
                  <a:pt x="815499" y="39654"/>
                </a:lnTo>
                <a:lnTo>
                  <a:pt x="815499" y="33929"/>
                </a:lnTo>
                <a:lnTo>
                  <a:pt x="814509" y="31793"/>
                </a:lnTo>
                <a:lnTo>
                  <a:pt x="810548" y="28751"/>
                </a:lnTo>
                <a:lnTo>
                  <a:pt x="807899" y="27996"/>
                </a:lnTo>
                <a:lnTo>
                  <a:pt x="800727" y="27996"/>
                </a:lnTo>
                <a:lnTo>
                  <a:pt x="796739" y="29040"/>
                </a:lnTo>
                <a:lnTo>
                  <a:pt x="792591" y="31127"/>
                </a:lnTo>
                <a:lnTo>
                  <a:pt x="788443" y="33224"/>
                </a:lnTo>
                <a:lnTo>
                  <a:pt x="783626" y="37448"/>
                </a:lnTo>
                <a:lnTo>
                  <a:pt x="778113" y="43828"/>
                </a:lnTo>
                <a:lnTo>
                  <a:pt x="778113" y="29845"/>
                </a:lnTo>
                <a:close/>
              </a:path>
              <a:path w="1365341" h="120672">
                <a:moveTo>
                  <a:pt x="837832" y="26038"/>
                </a:moveTo>
                <a:lnTo>
                  <a:pt x="831489" y="30153"/>
                </a:lnTo>
                <a:lnTo>
                  <a:pt x="824023" y="34068"/>
                </a:lnTo>
                <a:lnTo>
                  <a:pt x="824023" y="36374"/>
                </a:lnTo>
                <a:lnTo>
                  <a:pt x="834861" y="36374"/>
                </a:lnTo>
                <a:lnTo>
                  <a:pt x="834861" y="76277"/>
                </a:lnTo>
                <a:lnTo>
                  <a:pt x="835156" y="80322"/>
                </a:lnTo>
                <a:lnTo>
                  <a:pt x="835744" y="81823"/>
                </a:lnTo>
                <a:lnTo>
                  <a:pt x="836761" y="84506"/>
                </a:lnTo>
                <a:lnTo>
                  <a:pt x="839076" y="86931"/>
                </a:lnTo>
                <a:lnTo>
                  <a:pt x="842716" y="89108"/>
                </a:lnTo>
                <a:lnTo>
                  <a:pt x="846369" y="91284"/>
                </a:lnTo>
                <a:lnTo>
                  <a:pt x="850811" y="92377"/>
                </a:lnTo>
                <a:lnTo>
                  <a:pt x="857499" y="92352"/>
                </a:lnTo>
                <a:lnTo>
                  <a:pt x="870520" y="88922"/>
                </a:lnTo>
                <a:lnTo>
                  <a:pt x="879446" y="79706"/>
                </a:lnTo>
                <a:lnTo>
                  <a:pt x="876783" y="78255"/>
                </a:lnTo>
                <a:lnTo>
                  <a:pt x="873344" y="82608"/>
                </a:lnTo>
                <a:lnTo>
                  <a:pt x="869705" y="84784"/>
                </a:lnTo>
                <a:lnTo>
                  <a:pt x="865851" y="84784"/>
                </a:lnTo>
                <a:lnTo>
                  <a:pt x="863871" y="84466"/>
                </a:lnTo>
                <a:lnTo>
                  <a:pt x="860833" y="82359"/>
                </a:lnTo>
                <a:lnTo>
                  <a:pt x="859950" y="80292"/>
                </a:lnTo>
                <a:lnTo>
                  <a:pt x="859723" y="77996"/>
                </a:lnTo>
                <a:lnTo>
                  <a:pt x="859723" y="36374"/>
                </a:lnTo>
                <a:lnTo>
                  <a:pt x="879446" y="36374"/>
                </a:lnTo>
                <a:lnTo>
                  <a:pt x="879446" y="29845"/>
                </a:lnTo>
                <a:lnTo>
                  <a:pt x="859723" y="29845"/>
                </a:lnTo>
                <a:lnTo>
                  <a:pt x="859723" y="7255"/>
                </a:lnTo>
                <a:lnTo>
                  <a:pt x="856792" y="7255"/>
                </a:lnTo>
                <a:lnTo>
                  <a:pt x="852885" y="12611"/>
                </a:lnTo>
                <a:lnTo>
                  <a:pt x="848322" y="17422"/>
                </a:lnTo>
                <a:lnTo>
                  <a:pt x="843077" y="21735"/>
                </a:lnTo>
                <a:lnTo>
                  <a:pt x="837832" y="26038"/>
                </a:lnTo>
                <a:close/>
              </a:path>
              <a:path w="1365341" h="120672">
                <a:moveTo>
                  <a:pt x="935980" y="27996"/>
                </a:moveTo>
                <a:lnTo>
                  <a:pt x="924929" y="28068"/>
                </a:lnTo>
                <a:lnTo>
                  <a:pt x="920645" y="33403"/>
                </a:lnTo>
                <a:lnTo>
                  <a:pt x="923161" y="32289"/>
                </a:lnTo>
                <a:lnTo>
                  <a:pt x="926238" y="32289"/>
                </a:lnTo>
                <a:lnTo>
                  <a:pt x="929972" y="32677"/>
                </a:lnTo>
                <a:lnTo>
                  <a:pt x="933410" y="34834"/>
                </a:lnTo>
                <a:lnTo>
                  <a:pt x="935016" y="36831"/>
                </a:lnTo>
                <a:lnTo>
                  <a:pt x="936060" y="39475"/>
                </a:lnTo>
                <a:lnTo>
                  <a:pt x="943285" y="30560"/>
                </a:lnTo>
                <a:lnTo>
                  <a:pt x="935980" y="27996"/>
                </a:lnTo>
                <a:close/>
              </a:path>
              <a:path w="1365341" h="120672">
                <a:moveTo>
                  <a:pt x="959463" y="58467"/>
                </a:moveTo>
                <a:lnTo>
                  <a:pt x="958981" y="48400"/>
                </a:lnTo>
                <a:lnTo>
                  <a:pt x="955649" y="40807"/>
                </a:lnTo>
                <a:lnTo>
                  <a:pt x="949467" y="35679"/>
                </a:lnTo>
                <a:lnTo>
                  <a:pt x="943285" y="30560"/>
                </a:lnTo>
                <a:lnTo>
                  <a:pt x="936060" y="39475"/>
                </a:lnTo>
                <a:lnTo>
                  <a:pt x="937090" y="42109"/>
                </a:lnTo>
                <a:lnTo>
                  <a:pt x="937612" y="46969"/>
                </a:lnTo>
                <a:lnTo>
                  <a:pt x="937612" y="54055"/>
                </a:lnTo>
                <a:lnTo>
                  <a:pt x="913460" y="54055"/>
                </a:lnTo>
                <a:lnTo>
                  <a:pt x="913460" y="44931"/>
                </a:lnTo>
                <a:lnTo>
                  <a:pt x="915199" y="39564"/>
                </a:lnTo>
                <a:lnTo>
                  <a:pt x="918692" y="35649"/>
                </a:lnTo>
                <a:lnTo>
                  <a:pt x="920645" y="33403"/>
                </a:lnTo>
                <a:lnTo>
                  <a:pt x="924929" y="28068"/>
                </a:lnTo>
                <a:lnTo>
                  <a:pt x="912286" y="30705"/>
                </a:lnTo>
                <a:lnTo>
                  <a:pt x="901243" y="37130"/>
                </a:lnTo>
                <a:lnTo>
                  <a:pt x="899936" y="38248"/>
                </a:lnTo>
                <a:lnTo>
                  <a:pt x="892494" y="48584"/>
                </a:lnTo>
                <a:lnTo>
                  <a:pt x="890017" y="61707"/>
                </a:lnTo>
                <a:lnTo>
                  <a:pt x="890017" y="70105"/>
                </a:lnTo>
                <a:lnTo>
                  <a:pt x="892559" y="77142"/>
                </a:lnTo>
                <a:lnTo>
                  <a:pt x="897644" y="82807"/>
                </a:lnTo>
                <a:lnTo>
                  <a:pt x="900712" y="85746"/>
                </a:lnTo>
                <a:lnTo>
                  <a:pt x="911553" y="91458"/>
                </a:lnTo>
                <a:lnTo>
                  <a:pt x="925623" y="93361"/>
                </a:lnTo>
                <a:lnTo>
                  <a:pt x="932782" y="93361"/>
                </a:lnTo>
                <a:lnTo>
                  <a:pt x="939084" y="91950"/>
                </a:lnTo>
                <a:lnTo>
                  <a:pt x="944543" y="89108"/>
                </a:lnTo>
                <a:lnTo>
                  <a:pt x="949989" y="86275"/>
                </a:lnTo>
                <a:lnTo>
                  <a:pt x="954953" y="81445"/>
                </a:lnTo>
                <a:lnTo>
                  <a:pt x="959463" y="74627"/>
                </a:lnTo>
                <a:lnTo>
                  <a:pt x="956439" y="73176"/>
                </a:lnTo>
                <a:lnTo>
                  <a:pt x="953120" y="77003"/>
                </a:lnTo>
                <a:lnTo>
                  <a:pt x="950016" y="79656"/>
                </a:lnTo>
                <a:lnTo>
                  <a:pt x="947112" y="81127"/>
                </a:lnTo>
                <a:lnTo>
                  <a:pt x="944209" y="82598"/>
                </a:lnTo>
                <a:lnTo>
                  <a:pt x="940984" y="83333"/>
                </a:lnTo>
                <a:lnTo>
                  <a:pt x="931684" y="83333"/>
                </a:lnTo>
                <a:lnTo>
                  <a:pt x="926774" y="81515"/>
                </a:lnTo>
                <a:lnTo>
                  <a:pt x="922692" y="77867"/>
                </a:lnTo>
                <a:lnTo>
                  <a:pt x="917367" y="73117"/>
                </a:lnTo>
                <a:lnTo>
                  <a:pt x="914436" y="66647"/>
                </a:lnTo>
                <a:lnTo>
                  <a:pt x="913901" y="58467"/>
                </a:lnTo>
                <a:lnTo>
                  <a:pt x="959463" y="58467"/>
                </a:lnTo>
                <a:close/>
              </a:path>
              <a:path w="1365341" h="120672">
                <a:moveTo>
                  <a:pt x="1014337" y="91513"/>
                </a:moveTo>
                <a:lnTo>
                  <a:pt x="1014337" y="89147"/>
                </a:lnTo>
                <a:lnTo>
                  <a:pt x="1011206" y="88839"/>
                </a:lnTo>
                <a:lnTo>
                  <a:pt x="1009052" y="88064"/>
                </a:lnTo>
                <a:lnTo>
                  <a:pt x="1006750" y="85599"/>
                </a:lnTo>
                <a:lnTo>
                  <a:pt x="1006162" y="82677"/>
                </a:lnTo>
                <a:lnTo>
                  <a:pt x="1006162" y="45011"/>
                </a:lnTo>
                <a:lnTo>
                  <a:pt x="1010550" y="39604"/>
                </a:lnTo>
                <a:lnTo>
                  <a:pt x="1015287" y="36901"/>
                </a:lnTo>
                <a:lnTo>
                  <a:pt x="1020372" y="36901"/>
                </a:lnTo>
                <a:lnTo>
                  <a:pt x="1023316" y="37269"/>
                </a:lnTo>
                <a:lnTo>
                  <a:pt x="1026768" y="39743"/>
                </a:lnTo>
                <a:lnTo>
                  <a:pt x="1027838" y="42377"/>
                </a:lnTo>
                <a:lnTo>
                  <a:pt x="1028106" y="45567"/>
                </a:lnTo>
                <a:lnTo>
                  <a:pt x="1028106" y="82419"/>
                </a:lnTo>
                <a:lnTo>
                  <a:pt x="1027624" y="85142"/>
                </a:lnTo>
                <a:lnTo>
                  <a:pt x="1026688" y="86235"/>
                </a:lnTo>
                <a:lnTo>
                  <a:pt x="1023075" y="88839"/>
                </a:lnTo>
                <a:lnTo>
                  <a:pt x="1019930" y="89147"/>
                </a:lnTo>
                <a:lnTo>
                  <a:pt x="1019930" y="91513"/>
                </a:lnTo>
                <a:lnTo>
                  <a:pt x="1061933" y="91513"/>
                </a:lnTo>
                <a:lnTo>
                  <a:pt x="1061933" y="89147"/>
                </a:lnTo>
                <a:lnTo>
                  <a:pt x="1058266" y="88839"/>
                </a:lnTo>
                <a:lnTo>
                  <a:pt x="1055858" y="88094"/>
                </a:lnTo>
                <a:lnTo>
                  <a:pt x="1053543" y="85768"/>
                </a:lnTo>
                <a:lnTo>
                  <a:pt x="1052967" y="82807"/>
                </a:lnTo>
                <a:lnTo>
                  <a:pt x="1052967" y="46929"/>
                </a:lnTo>
                <a:lnTo>
                  <a:pt x="1052499" y="42109"/>
                </a:lnTo>
                <a:lnTo>
                  <a:pt x="1051549" y="39604"/>
                </a:lnTo>
                <a:lnTo>
                  <a:pt x="1050358" y="36305"/>
                </a:lnTo>
                <a:lnTo>
                  <a:pt x="1047990" y="33552"/>
                </a:lnTo>
                <a:lnTo>
                  <a:pt x="1044444" y="31325"/>
                </a:lnTo>
                <a:lnTo>
                  <a:pt x="1040885" y="29109"/>
                </a:lnTo>
                <a:lnTo>
                  <a:pt x="1036415" y="27996"/>
                </a:lnTo>
                <a:lnTo>
                  <a:pt x="1026540" y="27996"/>
                </a:lnTo>
                <a:lnTo>
                  <a:pt x="1022326" y="28781"/>
                </a:lnTo>
                <a:lnTo>
                  <a:pt x="1018418" y="30342"/>
                </a:lnTo>
                <a:lnTo>
                  <a:pt x="1014511" y="31902"/>
                </a:lnTo>
                <a:lnTo>
                  <a:pt x="1010430" y="34396"/>
                </a:lnTo>
                <a:lnTo>
                  <a:pt x="1006162" y="37825"/>
                </a:lnTo>
                <a:lnTo>
                  <a:pt x="1006162" y="29845"/>
                </a:lnTo>
                <a:lnTo>
                  <a:pt x="972335" y="29845"/>
                </a:lnTo>
                <a:lnTo>
                  <a:pt x="972335" y="32289"/>
                </a:lnTo>
                <a:lnTo>
                  <a:pt x="976001" y="32637"/>
                </a:lnTo>
                <a:lnTo>
                  <a:pt x="978410" y="33383"/>
                </a:lnTo>
                <a:lnTo>
                  <a:pt x="980725" y="35669"/>
                </a:lnTo>
                <a:lnTo>
                  <a:pt x="981300" y="38571"/>
                </a:lnTo>
                <a:lnTo>
                  <a:pt x="981300" y="82807"/>
                </a:lnTo>
                <a:lnTo>
                  <a:pt x="980805" y="85669"/>
                </a:lnTo>
                <a:lnTo>
                  <a:pt x="979788" y="86633"/>
                </a:lnTo>
                <a:lnTo>
                  <a:pt x="975827" y="88879"/>
                </a:lnTo>
                <a:lnTo>
                  <a:pt x="972335" y="89147"/>
                </a:lnTo>
                <a:lnTo>
                  <a:pt x="972335" y="91513"/>
                </a:lnTo>
                <a:lnTo>
                  <a:pt x="1014337" y="915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24995" y="2962460"/>
            <a:ext cx="286749" cy="91274"/>
          </a:xfrm>
          <a:custGeom>
            <a:avLst/>
            <a:gdLst/>
            <a:ahLst/>
            <a:cxnLst/>
            <a:rect l="l" t="t" r="r" b="b"/>
            <a:pathLst>
              <a:path w="286749" h="91274">
                <a:moveTo>
                  <a:pt x="133673" y="89426"/>
                </a:moveTo>
                <a:lnTo>
                  <a:pt x="133673" y="87060"/>
                </a:lnTo>
                <a:lnTo>
                  <a:pt x="130596" y="86752"/>
                </a:lnTo>
                <a:lnTo>
                  <a:pt x="128455" y="85977"/>
                </a:lnTo>
                <a:lnTo>
                  <a:pt x="126046" y="83512"/>
                </a:lnTo>
                <a:lnTo>
                  <a:pt x="125511" y="80590"/>
                </a:lnTo>
                <a:lnTo>
                  <a:pt x="125511" y="42924"/>
                </a:lnTo>
                <a:lnTo>
                  <a:pt x="129927" y="37517"/>
                </a:lnTo>
                <a:lnTo>
                  <a:pt x="134610" y="34814"/>
                </a:lnTo>
                <a:lnTo>
                  <a:pt x="139695" y="34814"/>
                </a:lnTo>
                <a:lnTo>
                  <a:pt x="142638" y="35182"/>
                </a:lnTo>
                <a:lnTo>
                  <a:pt x="146117" y="37656"/>
                </a:lnTo>
                <a:lnTo>
                  <a:pt x="147188" y="40290"/>
                </a:lnTo>
                <a:lnTo>
                  <a:pt x="147455" y="43480"/>
                </a:lnTo>
                <a:lnTo>
                  <a:pt x="147455" y="80332"/>
                </a:lnTo>
                <a:lnTo>
                  <a:pt x="147054" y="83055"/>
                </a:lnTo>
                <a:lnTo>
                  <a:pt x="145984" y="84148"/>
                </a:lnTo>
                <a:lnTo>
                  <a:pt x="142371" y="86752"/>
                </a:lnTo>
                <a:lnTo>
                  <a:pt x="139293" y="87060"/>
                </a:lnTo>
                <a:lnTo>
                  <a:pt x="139293" y="89426"/>
                </a:lnTo>
                <a:lnTo>
                  <a:pt x="181309" y="89426"/>
                </a:lnTo>
                <a:lnTo>
                  <a:pt x="181309" y="87060"/>
                </a:lnTo>
                <a:lnTo>
                  <a:pt x="177562" y="86752"/>
                </a:lnTo>
                <a:lnTo>
                  <a:pt x="175154" y="86007"/>
                </a:lnTo>
                <a:lnTo>
                  <a:pt x="172879" y="83681"/>
                </a:lnTo>
                <a:lnTo>
                  <a:pt x="172344" y="80720"/>
                </a:lnTo>
                <a:lnTo>
                  <a:pt x="172344" y="44842"/>
                </a:lnTo>
                <a:lnTo>
                  <a:pt x="171808" y="40022"/>
                </a:lnTo>
                <a:lnTo>
                  <a:pt x="170872" y="37517"/>
                </a:lnTo>
                <a:lnTo>
                  <a:pt x="169668" y="34218"/>
                </a:lnTo>
                <a:lnTo>
                  <a:pt x="167393" y="31465"/>
                </a:lnTo>
                <a:lnTo>
                  <a:pt x="163780" y="29238"/>
                </a:lnTo>
                <a:lnTo>
                  <a:pt x="160301" y="27022"/>
                </a:lnTo>
                <a:lnTo>
                  <a:pt x="155752" y="25909"/>
                </a:lnTo>
                <a:lnTo>
                  <a:pt x="145850" y="25909"/>
                </a:lnTo>
                <a:lnTo>
                  <a:pt x="141702" y="26694"/>
                </a:lnTo>
                <a:lnTo>
                  <a:pt x="137821" y="28254"/>
                </a:lnTo>
                <a:lnTo>
                  <a:pt x="133941" y="29815"/>
                </a:lnTo>
                <a:lnTo>
                  <a:pt x="129793" y="32309"/>
                </a:lnTo>
                <a:lnTo>
                  <a:pt x="125511" y="35738"/>
                </a:lnTo>
                <a:lnTo>
                  <a:pt x="125511" y="27758"/>
                </a:lnTo>
                <a:lnTo>
                  <a:pt x="91658" y="27758"/>
                </a:lnTo>
                <a:lnTo>
                  <a:pt x="91658" y="30202"/>
                </a:lnTo>
                <a:lnTo>
                  <a:pt x="95404" y="30550"/>
                </a:lnTo>
                <a:lnTo>
                  <a:pt x="97813" y="31296"/>
                </a:lnTo>
                <a:lnTo>
                  <a:pt x="100088" y="33581"/>
                </a:lnTo>
                <a:lnTo>
                  <a:pt x="100623" y="36484"/>
                </a:lnTo>
                <a:lnTo>
                  <a:pt x="100623" y="80720"/>
                </a:lnTo>
                <a:lnTo>
                  <a:pt x="100221" y="83582"/>
                </a:lnTo>
                <a:lnTo>
                  <a:pt x="97679" y="85957"/>
                </a:lnTo>
                <a:lnTo>
                  <a:pt x="95137" y="86792"/>
                </a:lnTo>
                <a:lnTo>
                  <a:pt x="91658" y="87060"/>
                </a:lnTo>
                <a:lnTo>
                  <a:pt x="91658" y="89426"/>
                </a:lnTo>
                <a:lnTo>
                  <a:pt x="133673" y="89426"/>
                </a:lnTo>
                <a:close/>
              </a:path>
              <a:path w="286749" h="91274">
                <a:moveTo>
                  <a:pt x="196697" y="59680"/>
                </a:moveTo>
                <a:lnTo>
                  <a:pt x="196697" y="67988"/>
                </a:lnTo>
                <a:lnTo>
                  <a:pt x="199105" y="75005"/>
                </a:lnTo>
                <a:lnTo>
                  <a:pt x="204056" y="80720"/>
                </a:lnTo>
                <a:lnTo>
                  <a:pt x="205361" y="82124"/>
                </a:lnTo>
                <a:lnTo>
                  <a:pt x="215854" y="88987"/>
                </a:lnTo>
                <a:lnTo>
                  <a:pt x="229212" y="91274"/>
                </a:lnTo>
                <a:lnTo>
                  <a:pt x="233360" y="91274"/>
                </a:lnTo>
                <a:lnTo>
                  <a:pt x="237107" y="90598"/>
                </a:lnTo>
                <a:lnTo>
                  <a:pt x="240452" y="89237"/>
                </a:lnTo>
                <a:lnTo>
                  <a:pt x="243663" y="87865"/>
                </a:lnTo>
                <a:lnTo>
                  <a:pt x="247410" y="85291"/>
                </a:lnTo>
                <a:lnTo>
                  <a:pt x="251692" y="81515"/>
                </a:lnTo>
                <a:lnTo>
                  <a:pt x="251692" y="91274"/>
                </a:lnTo>
                <a:lnTo>
                  <a:pt x="286749" y="86196"/>
                </a:lnTo>
                <a:lnTo>
                  <a:pt x="286749" y="84019"/>
                </a:lnTo>
                <a:lnTo>
                  <a:pt x="283404" y="83840"/>
                </a:lnTo>
                <a:lnTo>
                  <a:pt x="281129" y="83403"/>
                </a:lnTo>
                <a:lnTo>
                  <a:pt x="277516" y="80918"/>
                </a:lnTo>
                <a:lnTo>
                  <a:pt x="251692" y="41811"/>
                </a:lnTo>
                <a:lnTo>
                  <a:pt x="251692" y="74260"/>
                </a:lnTo>
                <a:lnTo>
                  <a:pt x="247008" y="80332"/>
                </a:lnTo>
                <a:lnTo>
                  <a:pt x="242057" y="83363"/>
                </a:lnTo>
                <a:lnTo>
                  <a:pt x="234564" y="83363"/>
                </a:lnTo>
                <a:lnTo>
                  <a:pt x="231353" y="82111"/>
                </a:lnTo>
                <a:lnTo>
                  <a:pt x="228677" y="80441"/>
                </a:lnTo>
                <a:lnTo>
                  <a:pt x="226536" y="77728"/>
                </a:lnTo>
                <a:lnTo>
                  <a:pt x="224930" y="73991"/>
                </a:lnTo>
                <a:lnTo>
                  <a:pt x="223458" y="70254"/>
                </a:lnTo>
                <a:lnTo>
                  <a:pt x="222655" y="64500"/>
                </a:lnTo>
                <a:lnTo>
                  <a:pt x="222655" y="49632"/>
                </a:lnTo>
                <a:lnTo>
                  <a:pt x="223324" y="44375"/>
                </a:lnTo>
                <a:lnTo>
                  <a:pt x="224796" y="40946"/>
                </a:lnTo>
                <a:lnTo>
                  <a:pt x="226134" y="37517"/>
                </a:lnTo>
                <a:lnTo>
                  <a:pt x="231219" y="25909"/>
                </a:lnTo>
                <a:lnTo>
                  <a:pt x="225064" y="25909"/>
                </a:lnTo>
                <a:lnTo>
                  <a:pt x="219310" y="27251"/>
                </a:lnTo>
                <a:lnTo>
                  <a:pt x="213958" y="29934"/>
                </a:lnTo>
                <a:lnTo>
                  <a:pt x="208606" y="32617"/>
                </a:lnTo>
                <a:lnTo>
                  <a:pt x="204324" y="36583"/>
                </a:lnTo>
                <a:lnTo>
                  <a:pt x="201246" y="41840"/>
                </a:lnTo>
                <a:lnTo>
                  <a:pt x="198169" y="47098"/>
                </a:lnTo>
                <a:lnTo>
                  <a:pt x="196697" y="53041"/>
                </a:lnTo>
                <a:lnTo>
                  <a:pt x="196697" y="59680"/>
                </a:lnTo>
                <a:close/>
              </a:path>
              <a:path w="286749" h="91274">
                <a:moveTo>
                  <a:pt x="276446" y="0"/>
                </a:moveTo>
                <a:lnTo>
                  <a:pt x="239649" y="0"/>
                </a:lnTo>
                <a:lnTo>
                  <a:pt x="239649" y="2782"/>
                </a:lnTo>
                <a:lnTo>
                  <a:pt x="243529" y="2782"/>
                </a:lnTo>
                <a:lnTo>
                  <a:pt x="246205" y="3080"/>
                </a:lnTo>
                <a:lnTo>
                  <a:pt x="250086" y="5267"/>
                </a:lnTo>
                <a:lnTo>
                  <a:pt x="251424" y="7453"/>
                </a:lnTo>
                <a:lnTo>
                  <a:pt x="251692" y="10326"/>
                </a:lnTo>
                <a:lnTo>
                  <a:pt x="251692" y="33631"/>
                </a:lnTo>
                <a:lnTo>
                  <a:pt x="248079" y="30769"/>
                </a:lnTo>
                <a:lnTo>
                  <a:pt x="244867" y="28771"/>
                </a:lnTo>
                <a:lnTo>
                  <a:pt x="241790" y="27628"/>
                </a:lnTo>
                <a:lnTo>
                  <a:pt x="238712" y="26485"/>
                </a:lnTo>
                <a:lnTo>
                  <a:pt x="235233" y="25909"/>
                </a:lnTo>
                <a:lnTo>
                  <a:pt x="231219" y="25909"/>
                </a:lnTo>
                <a:lnTo>
                  <a:pt x="226134" y="37517"/>
                </a:lnTo>
                <a:lnTo>
                  <a:pt x="228008" y="35122"/>
                </a:lnTo>
                <a:lnTo>
                  <a:pt x="231620" y="32876"/>
                </a:lnTo>
                <a:lnTo>
                  <a:pt x="235501" y="32439"/>
                </a:lnTo>
                <a:lnTo>
                  <a:pt x="241924" y="32439"/>
                </a:lnTo>
                <a:lnTo>
                  <a:pt x="247276" y="35559"/>
                </a:lnTo>
                <a:lnTo>
                  <a:pt x="251692" y="41811"/>
                </a:lnTo>
                <a:lnTo>
                  <a:pt x="277516" y="80918"/>
                </a:lnTo>
                <a:lnTo>
                  <a:pt x="276714" y="78593"/>
                </a:lnTo>
                <a:lnTo>
                  <a:pt x="276446" y="75750"/>
                </a:lnTo>
                <a:lnTo>
                  <a:pt x="276446" y="0"/>
                </a:lnTo>
                <a:close/>
              </a:path>
              <a:path w="286749" h="91274">
                <a:moveTo>
                  <a:pt x="68108" y="39564"/>
                </a:moveTo>
                <a:lnTo>
                  <a:pt x="67305" y="37716"/>
                </a:lnTo>
                <a:lnTo>
                  <a:pt x="65967" y="34814"/>
                </a:lnTo>
                <a:lnTo>
                  <a:pt x="62889" y="32121"/>
                </a:lnTo>
                <a:lnTo>
                  <a:pt x="58340" y="29636"/>
                </a:lnTo>
                <a:lnTo>
                  <a:pt x="53790" y="27151"/>
                </a:lnTo>
                <a:lnTo>
                  <a:pt x="47501" y="25909"/>
                </a:lnTo>
                <a:lnTo>
                  <a:pt x="33184" y="25909"/>
                </a:lnTo>
                <a:lnTo>
                  <a:pt x="26895" y="26684"/>
                </a:lnTo>
                <a:lnTo>
                  <a:pt x="20873" y="28215"/>
                </a:lnTo>
                <a:lnTo>
                  <a:pt x="14852" y="29755"/>
                </a:lnTo>
                <a:lnTo>
                  <a:pt x="10035" y="31971"/>
                </a:lnTo>
                <a:lnTo>
                  <a:pt x="6690" y="34844"/>
                </a:lnTo>
                <a:lnTo>
                  <a:pt x="3345" y="37726"/>
                </a:lnTo>
                <a:lnTo>
                  <a:pt x="1605" y="40747"/>
                </a:lnTo>
                <a:lnTo>
                  <a:pt x="1605" y="46164"/>
                </a:lnTo>
                <a:lnTo>
                  <a:pt x="5352" y="49791"/>
                </a:lnTo>
                <a:lnTo>
                  <a:pt x="7894" y="51461"/>
                </a:lnTo>
                <a:lnTo>
                  <a:pt x="11106" y="52296"/>
                </a:lnTo>
                <a:lnTo>
                  <a:pt x="18331" y="52296"/>
                </a:lnTo>
                <a:lnTo>
                  <a:pt x="21141" y="51540"/>
                </a:lnTo>
                <a:lnTo>
                  <a:pt x="23282" y="50020"/>
                </a:lnTo>
                <a:lnTo>
                  <a:pt x="26493" y="46670"/>
                </a:lnTo>
                <a:lnTo>
                  <a:pt x="26493" y="42755"/>
                </a:lnTo>
                <a:lnTo>
                  <a:pt x="23148" y="39038"/>
                </a:lnTo>
                <a:lnTo>
                  <a:pt x="20606" y="36533"/>
                </a:lnTo>
                <a:lnTo>
                  <a:pt x="21409" y="33631"/>
                </a:lnTo>
                <a:lnTo>
                  <a:pt x="25423" y="31564"/>
                </a:lnTo>
                <a:lnTo>
                  <a:pt x="28634" y="30928"/>
                </a:lnTo>
                <a:lnTo>
                  <a:pt x="34789" y="30928"/>
                </a:lnTo>
                <a:lnTo>
                  <a:pt x="38804" y="32280"/>
                </a:lnTo>
                <a:lnTo>
                  <a:pt x="42015" y="34237"/>
                </a:lnTo>
                <a:lnTo>
                  <a:pt x="43353" y="36652"/>
                </a:lnTo>
                <a:lnTo>
                  <a:pt x="43755" y="39584"/>
                </a:lnTo>
                <a:lnTo>
                  <a:pt x="43755" y="50447"/>
                </a:lnTo>
                <a:lnTo>
                  <a:pt x="43008" y="50702"/>
                </a:lnTo>
                <a:lnTo>
                  <a:pt x="27187" y="56424"/>
                </a:lnTo>
                <a:lnTo>
                  <a:pt x="15563" y="61343"/>
                </a:lnTo>
                <a:lnTo>
                  <a:pt x="8162" y="65454"/>
                </a:lnTo>
                <a:lnTo>
                  <a:pt x="2676" y="69211"/>
                </a:lnTo>
                <a:lnTo>
                  <a:pt x="0" y="73445"/>
                </a:lnTo>
                <a:lnTo>
                  <a:pt x="0" y="81624"/>
                </a:lnTo>
                <a:lnTo>
                  <a:pt x="1471" y="84516"/>
                </a:lnTo>
                <a:lnTo>
                  <a:pt x="4683" y="86822"/>
                </a:lnTo>
                <a:lnTo>
                  <a:pt x="7760" y="89137"/>
                </a:lnTo>
                <a:lnTo>
                  <a:pt x="11775" y="90290"/>
                </a:lnTo>
                <a:lnTo>
                  <a:pt x="16458" y="90290"/>
                </a:lnTo>
                <a:lnTo>
                  <a:pt x="19540" y="90133"/>
                </a:lnTo>
                <a:lnTo>
                  <a:pt x="31034" y="87135"/>
                </a:lnTo>
                <a:lnTo>
                  <a:pt x="27162" y="77430"/>
                </a:lnTo>
                <a:lnTo>
                  <a:pt x="24352" y="74101"/>
                </a:lnTo>
                <a:lnTo>
                  <a:pt x="24352" y="69668"/>
                </a:lnTo>
                <a:lnTo>
                  <a:pt x="25423" y="67263"/>
                </a:lnTo>
                <a:lnTo>
                  <a:pt x="27698" y="64898"/>
                </a:lnTo>
                <a:lnTo>
                  <a:pt x="31310" y="61330"/>
                </a:lnTo>
                <a:lnTo>
                  <a:pt x="36529" y="57990"/>
                </a:lnTo>
                <a:lnTo>
                  <a:pt x="43755" y="54870"/>
                </a:lnTo>
                <a:lnTo>
                  <a:pt x="43755" y="75512"/>
                </a:lnTo>
                <a:lnTo>
                  <a:pt x="39874" y="77977"/>
                </a:lnTo>
                <a:lnTo>
                  <a:pt x="43755" y="80332"/>
                </a:lnTo>
                <a:lnTo>
                  <a:pt x="44290" y="83671"/>
                </a:lnTo>
                <a:lnTo>
                  <a:pt x="45896" y="86166"/>
                </a:lnTo>
                <a:lnTo>
                  <a:pt x="48572" y="87816"/>
                </a:lnTo>
                <a:lnTo>
                  <a:pt x="51248" y="89465"/>
                </a:lnTo>
                <a:lnTo>
                  <a:pt x="54994" y="90290"/>
                </a:lnTo>
                <a:lnTo>
                  <a:pt x="63692" y="90290"/>
                </a:lnTo>
                <a:lnTo>
                  <a:pt x="67305" y="89555"/>
                </a:lnTo>
                <a:lnTo>
                  <a:pt x="70516" y="88074"/>
                </a:lnTo>
                <a:lnTo>
                  <a:pt x="73727" y="86603"/>
                </a:lnTo>
                <a:lnTo>
                  <a:pt x="76805" y="84238"/>
                </a:lnTo>
                <a:lnTo>
                  <a:pt x="79749" y="80988"/>
                </a:lnTo>
                <a:lnTo>
                  <a:pt x="77073" y="79408"/>
                </a:lnTo>
                <a:lnTo>
                  <a:pt x="75467" y="81028"/>
                </a:lnTo>
                <a:lnTo>
                  <a:pt x="71587" y="81843"/>
                </a:lnTo>
                <a:lnTo>
                  <a:pt x="68910" y="79696"/>
                </a:lnTo>
                <a:lnTo>
                  <a:pt x="68509" y="77201"/>
                </a:lnTo>
                <a:lnTo>
                  <a:pt x="68509" y="43808"/>
                </a:lnTo>
                <a:lnTo>
                  <a:pt x="68108" y="39564"/>
                </a:lnTo>
                <a:close/>
              </a:path>
              <a:path w="286749" h="91274">
                <a:moveTo>
                  <a:pt x="39874" y="77977"/>
                </a:moveTo>
                <a:lnTo>
                  <a:pt x="36395" y="79209"/>
                </a:lnTo>
                <a:lnTo>
                  <a:pt x="30775" y="79209"/>
                </a:lnTo>
                <a:lnTo>
                  <a:pt x="27162" y="77430"/>
                </a:lnTo>
                <a:lnTo>
                  <a:pt x="31034" y="87135"/>
                </a:lnTo>
                <a:lnTo>
                  <a:pt x="43755" y="80332"/>
                </a:lnTo>
                <a:lnTo>
                  <a:pt x="39874" y="7797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172895" y="2960373"/>
            <a:ext cx="579654" cy="93361"/>
          </a:xfrm>
          <a:custGeom>
            <a:avLst/>
            <a:gdLst/>
            <a:ahLst/>
            <a:cxnLst/>
            <a:rect l="l" t="t" r="r" b="b"/>
            <a:pathLst>
              <a:path w="579654" h="93361">
                <a:moveTo>
                  <a:pt x="124307" y="80064"/>
                </a:moveTo>
                <a:lnTo>
                  <a:pt x="120828" y="81296"/>
                </a:lnTo>
                <a:lnTo>
                  <a:pt x="115208" y="81296"/>
                </a:lnTo>
                <a:lnTo>
                  <a:pt x="111729" y="79517"/>
                </a:lnTo>
                <a:lnTo>
                  <a:pt x="115509" y="89222"/>
                </a:lnTo>
                <a:lnTo>
                  <a:pt x="128187" y="82419"/>
                </a:lnTo>
                <a:lnTo>
                  <a:pt x="124307" y="80064"/>
                </a:lnTo>
                <a:close/>
              </a:path>
              <a:path w="579654" h="93361">
                <a:moveTo>
                  <a:pt x="105172" y="38620"/>
                </a:moveTo>
                <a:lnTo>
                  <a:pt x="105841" y="35718"/>
                </a:lnTo>
                <a:lnTo>
                  <a:pt x="109856" y="33651"/>
                </a:lnTo>
                <a:lnTo>
                  <a:pt x="113067" y="33015"/>
                </a:lnTo>
                <a:lnTo>
                  <a:pt x="119222" y="33015"/>
                </a:lnTo>
                <a:lnTo>
                  <a:pt x="123370" y="34367"/>
                </a:lnTo>
                <a:lnTo>
                  <a:pt x="126448" y="36325"/>
                </a:lnTo>
                <a:lnTo>
                  <a:pt x="127920" y="38740"/>
                </a:lnTo>
                <a:lnTo>
                  <a:pt x="128187" y="41671"/>
                </a:lnTo>
                <a:lnTo>
                  <a:pt x="128187" y="52534"/>
                </a:lnTo>
                <a:lnTo>
                  <a:pt x="127440" y="52789"/>
                </a:lnTo>
                <a:lnTo>
                  <a:pt x="111651" y="58511"/>
                </a:lnTo>
                <a:lnTo>
                  <a:pt x="100055" y="63430"/>
                </a:lnTo>
                <a:lnTo>
                  <a:pt x="92594" y="67541"/>
                </a:lnTo>
                <a:lnTo>
                  <a:pt x="87108" y="71298"/>
                </a:lnTo>
                <a:lnTo>
                  <a:pt x="84432" y="75532"/>
                </a:lnTo>
                <a:lnTo>
                  <a:pt x="84432" y="83711"/>
                </a:lnTo>
                <a:lnTo>
                  <a:pt x="86038" y="86603"/>
                </a:lnTo>
                <a:lnTo>
                  <a:pt x="89115" y="88909"/>
                </a:lnTo>
                <a:lnTo>
                  <a:pt x="92327" y="91224"/>
                </a:lnTo>
                <a:lnTo>
                  <a:pt x="96207" y="92377"/>
                </a:lnTo>
                <a:lnTo>
                  <a:pt x="100890" y="92377"/>
                </a:lnTo>
                <a:lnTo>
                  <a:pt x="104011" y="92220"/>
                </a:lnTo>
                <a:lnTo>
                  <a:pt x="115509" y="89222"/>
                </a:lnTo>
                <a:lnTo>
                  <a:pt x="111729" y="79517"/>
                </a:lnTo>
                <a:lnTo>
                  <a:pt x="108785" y="76188"/>
                </a:lnTo>
                <a:lnTo>
                  <a:pt x="108785" y="71755"/>
                </a:lnTo>
                <a:lnTo>
                  <a:pt x="109856" y="69350"/>
                </a:lnTo>
                <a:lnTo>
                  <a:pt x="112264" y="66985"/>
                </a:lnTo>
                <a:lnTo>
                  <a:pt x="115743" y="63417"/>
                </a:lnTo>
                <a:lnTo>
                  <a:pt x="121095" y="60077"/>
                </a:lnTo>
                <a:lnTo>
                  <a:pt x="128187" y="56957"/>
                </a:lnTo>
                <a:lnTo>
                  <a:pt x="128187" y="77599"/>
                </a:lnTo>
                <a:lnTo>
                  <a:pt x="124307" y="80064"/>
                </a:lnTo>
                <a:lnTo>
                  <a:pt x="128187" y="82419"/>
                </a:lnTo>
                <a:lnTo>
                  <a:pt x="128856" y="85758"/>
                </a:lnTo>
                <a:lnTo>
                  <a:pt x="130462" y="88253"/>
                </a:lnTo>
                <a:lnTo>
                  <a:pt x="133138" y="89903"/>
                </a:lnTo>
                <a:lnTo>
                  <a:pt x="135680" y="91552"/>
                </a:lnTo>
                <a:lnTo>
                  <a:pt x="139427" y="92377"/>
                </a:lnTo>
                <a:lnTo>
                  <a:pt x="148258" y="92377"/>
                </a:lnTo>
                <a:lnTo>
                  <a:pt x="151871" y="91642"/>
                </a:lnTo>
                <a:lnTo>
                  <a:pt x="154949" y="90161"/>
                </a:lnTo>
                <a:lnTo>
                  <a:pt x="158160" y="88690"/>
                </a:lnTo>
                <a:lnTo>
                  <a:pt x="161238" y="86325"/>
                </a:lnTo>
                <a:lnTo>
                  <a:pt x="164181" y="83075"/>
                </a:lnTo>
                <a:lnTo>
                  <a:pt x="161505" y="81495"/>
                </a:lnTo>
                <a:lnTo>
                  <a:pt x="159900" y="83115"/>
                </a:lnTo>
                <a:lnTo>
                  <a:pt x="156019" y="83930"/>
                </a:lnTo>
                <a:lnTo>
                  <a:pt x="153477" y="81783"/>
                </a:lnTo>
                <a:lnTo>
                  <a:pt x="152942" y="79288"/>
                </a:lnTo>
                <a:lnTo>
                  <a:pt x="152942" y="45895"/>
                </a:lnTo>
                <a:lnTo>
                  <a:pt x="152540" y="41652"/>
                </a:lnTo>
                <a:lnTo>
                  <a:pt x="151737" y="39803"/>
                </a:lnTo>
                <a:lnTo>
                  <a:pt x="150399" y="36901"/>
                </a:lnTo>
                <a:lnTo>
                  <a:pt x="147455" y="34208"/>
                </a:lnTo>
                <a:lnTo>
                  <a:pt x="142772" y="31723"/>
                </a:lnTo>
                <a:lnTo>
                  <a:pt x="138223" y="29238"/>
                </a:lnTo>
                <a:lnTo>
                  <a:pt x="131934" y="27996"/>
                </a:lnTo>
                <a:lnTo>
                  <a:pt x="117616" y="27996"/>
                </a:lnTo>
                <a:lnTo>
                  <a:pt x="111327" y="28771"/>
                </a:lnTo>
                <a:lnTo>
                  <a:pt x="105306" y="30302"/>
                </a:lnTo>
                <a:lnTo>
                  <a:pt x="99285" y="31842"/>
                </a:lnTo>
                <a:lnTo>
                  <a:pt x="94601" y="34059"/>
                </a:lnTo>
                <a:lnTo>
                  <a:pt x="91122" y="36931"/>
                </a:lnTo>
                <a:lnTo>
                  <a:pt x="87777" y="39813"/>
                </a:lnTo>
                <a:lnTo>
                  <a:pt x="86038" y="42834"/>
                </a:lnTo>
                <a:lnTo>
                  <a:pt x="86038" y="48251"/>
                </a:lnTo>
                <a:lnTo>
                  <a:pt x="87376" y="50209"/>
                </a:lnTo>
                <a:lnTo>
                  <a:pt x="89918" y="51878"/>
                </a:lnTo>
                <a:lnTo>
                  <a:pt x="92461" y="53548"/>
                </a:lnTo>
                <a:lnTo>
                  <a:pt x="95538" y="54383"/>
                </a:lnTo>
                <a:lnTo>
                  <a:pt x="102764" y="54383"/>
                </a:lnTo>
                <a:lnTo>
                  <a:pt x="105574" y="53627"/>
                </a:lnTo>
                <a:lnTo>
                  <a:pt x="107715" y="52107"/>
                </a:lnTo>
                <a:lnTo>
                  <a:pt x="110926" y="48757"/>
                </a:lnTo>
                <a:lnTo>
                  <a:pt x="110926" y="44842"/>
                </a:lnTo>
                <a:lnTo>
                  <a:pt x="107581" y="41125"/>
                </a:lnTo>
                <a:lnTo>
                  <a:pt x="105172" y="38620"/>
                </a:lnTo>
                <a:close/>
              </a:path>
              <a:path w="579654" h="93361">
                <a:moveTo>
                  <a:pt x="215965" y="37448"/>
                </a:moveTo>
                <a:lnTo>
                  <a:pt x="210479" y="43828"/>
                </a:lnTo>
                <a:lnTo>
                  <a:pt x="210479" y="29845"/>
                </a:lnTo>
                <a:lnTo>
                  <a:pt x="176626" y="29845"/>
                </a:lnTo>
                <a:lnTo>
                  <a:pt x="176626" y="32289"/>
                </a:lnTo>
                <a:lnTo>
                  <a:pt x="179435" y="32508"/>
                </a:lnTo>
                <a:lnTo>
                  <a:pt x="181443" y="32896"/>
                </a:lnTo>
                <a:lnTo>
                  <a:pt x="184520" y="34943"/>
                </a:lnTo>
                <a:lnTo>
                  <a:pt x="185591" y="37139"/>
                </a:lnTo>
                <a:lnTo>
                  <a:pt x="185858" y="39386"/>
                </a:lnTo>
                <a:lnTo>
                  <a:pt x="185858" y="82369"/>
                </a:lnTo>
                <a:lnTo>
                  <a:pt x="185189" y="85679"/>
                </a:lnTo>
                <a:lnTo>
                  <a:pt x="183985" y="86931"/>
                </a:lnTo>
                <a:lnTo>
                  <a:pt x="180238" y="88919"/>
                </a:lnTo>
                <a:lnTo>
                  <a:pt x="176626" y="89147"/>
                </a:lnTo>
                <a:lnTo>
                  <a:pt x="176626" y="91513"/>
                </a:lnTo>
                <a:lnTo>
                  <a:pt x="221451" y="91513"/>
                </a:lnTo>
                <a:lnTo>
                  <a:pt x="221451" y="89147"/>
                </a:lnTo>
                <a:lnTo>
                  <a:pt x="218106" y="89008"/>
                </a:lnTo>
                <a:lnTo>
                  <a:pt x="215831" y="88670"/>
                </a:lnTo>
                <a:lnTo>
                  <a:pt x="213021" y="87567"/>
                </a:lnTo>
                <a:lnTo>
                  <a:pt x="211282" y="85510"/>
                </a:lnTo>
                <a:lnTo>
                  <a:pt x="210613" y="83204"/>
                </a:lnTo>
                <a:lnTo>
                  <a:pt x="210613" y="80700"/>
                </a:lnTo>
                <a:lnTo>
                  <a:pt x="210479" y="77003"/>
                </a:lnTo>
                <a:lnTo>
                  <a:pt x="210479" y="57682"/>
                </a:lnTo>
                <a:lnTo>
                  <a:pt x="211415" y="52971"/>
                </a:lnTo>
                <a:lnTo>
                  <a:pt x="213423" y="48708"/>
                </a:lnTo>
                <a:lnTo>
                  <a:pt x="214627" y="45935"/>
                </a:lnTo>
                <a:lnTo>
                  <a:pt x="216500" y="43808"/>
                </a:lnTo>
                <a:lnTo>
                  <a:pt x="218909" y="42307"/>
                </a:lnTo>
                <a:lnTo>
                  <a:pt x="221986" y="40856"/>
                </a:lnTo>
                <a:lnTo>
                  <a:pt x="224529" y="40856"/>
                </a:lnTo>
                <a:lnTo>
                  <a:pt x="227606" y="42268"/>
                </a:lnTo>
                <a:lnTo>
                  <a:pt x="232156" y="45259"/>
                </a:lnTo>
                <a:lnTo>
                  <a:pt x="234966" y="46005"/>
                </a:lnTo>
                <a:lnTo>
                  <a:pt x="240719" y="46005"/>
                </a:lnTo>
                <a:lnTo>
                  <a:pt x="243128" y="45190"/>
                </a:lnTo>
                <a:lnTo>
                  <a:pt x="247008" y="41940"/>
                </a:lnTo>
                <a:lnTo>
                  <a:pt x="247945" y="39654"/>
                </a:lnTo>
                <a:lnTo>
                  <a:pt x="247945" y="33929"/>
                </a:lnTo>
                <a:lnTo>
                  <a:pt x="246874" y="31793"/>
                </a:lnTo>
                <a:lnTo>
                  <a:pt x="242994" y="28751"/>
                </a:lnTo>
                <a:lnTo>
                  <a:pt x="240318" y="27996"/>
                </a:lnTo>
                <a:lnTo>
                  <a:pt x="233092" y="27996"/>
                </a:lnTo>
                <a:lnTo>
                  <a:pt x="229078" y="29040"/>
                </a:lnTo>
                <a:lnTo>
                  <a:pt x="224930" y="31127"/>
                </a:lnTo>
                <a:lnTo>
                  <a:pt x="220916" y="33224"/>
                </a:lnTo>
                <a:lnTo>
                  <a:pt x="215965" y="37448"/>
                </a:lnTo>
                <a:close/>
              </a:path>
              <a:path w="579654" h="93361">
                <a:moveTo>
                  <a:pt x="260121" y="61767"/>
                </a:moveTo>
                <a:lnTo>
                  <a:pt x="260121" y="70075"/>
                </a:lnTo>
                <a:lnTo>
                  <a:pt x="262530" y="77092"/>
                </a:lnTo>
                <a:lnTo>
                  <a:pt x="267481" y="82807"/>
                </a:lnTo>
                <a:lnTo>
                  <a:pt x="268786" y="84211"/>
                </a:lnTo>
                <a:lnTo>
                  <a:pt x="279279" y="91074"/>
                </a:lnTo>
                <a:lnTo>
                  <a:pt x="292637" y="93361"/>
                </a:lnTo>
                <a:lnTo>
                  <a:pt x="296785" y="93361"/>
                </a:lnTo>
                <a:lnTo>
                  <a:pt x="300531" y="92685"/>
                </a:lnTo>
                <a:lnTo>
                  <a:pt x="303877" y="91324"/>
                </a:lnTo>
                <a:lnTo>
                  <a:pt x="307088" y="89952"/>
                </a:lnTo>
                <a:lnTo>
                  <a:pt x="310835" y="87378"/>
                </a:lnTo>
                <a:lnTo>
                  <a:pt x="314983" y="83602"/>
                </a:lnTo>
                <a:lnTo>
                  <a:pt x="314983" y="93361"/>
                </a:lnTo>
                <a:lnTo>
                  <a:pt x="350174" y="88283"/>
                </a:lnTo>
                <a:lnTo>
                  <a:pt x="350174" y="86106"/>
                </a:lnTo>
                <a:lnTo>
                  <a:pt x="346829" y="85927"/>
                </a:lnTo>
                <a:lnTo>
                  <a:pt x="344420" y="85490"/>
                </a:lnTo>
                <a:lnTo>
                  <a:pt x="340941" y="83005"/>
                </a:lnTo>
                <a:lnTo>
                  <a:pt x="314983" y="43898"/>
                </a:lnTo>
                <a:lnTo>
                  <a:pt x="314983" y="76347"/>
                </a:lnTo>
                <a:lnTo>
                  <a:pt x="310433" y="82419"/>
                </a:lnTo>
                <a:lnTo>
                  <a:pt x="305482" y="85450"/>
                </a:lnTo>
                <a:lnTo>
                  <a:pt x="297989" y="85450"/>
                </a:lnTo>
                <a:lnTo>
                  <a:pt x="294644" y="84198"/>
                </a:lnTo>
                <a:lnTo>
                  <a:pt x="292101" y="82528"/>
                </a:lnTo>
                <a:lnTo>
                  <a:pt x="289961" y="79815"/>
                </a:lnTo>
                <a:lnTo>
                  <a:pt x="288355" y="76078"/>
                </a:lnTo>
                <a:lnTo>
                  <a:pt x="286883" y="72341"/>
                </a:lnTo>
                <a:lnTo>
                  <a:pt x="286080" y="66587"/>
                </a:lnTo>
                <a:lnTo>
                  <a:pt x="286080" y="51719"/>
                </a:lnTo>
                <a:lnTo>
                  <a:pt x="286749" y="46462"/>
                </a:lnTo>
                <a:lnTo>
                  <a:pt x="288221" y="43033"/>
                </a:lnTo>
                <a:lnTo>
                  <a:pt x="289559" y="39604"/>
                </a:lnTo>
                <a:lnTo>
                  <a:pt x="294644" y="27996"/>
                </a:lnTo>
                <a:lnTo>
                  <a:pt x="288489" y="27996"/>
                </a:lnTo>
                <a:lnTo>
                  <a:pt x="282735" y="29338"/>
                </a:lnTo>
                <a:lnTo>
                  <a:pt x="277383" y="32021"/>
                </a:lnTo>
                <a:lnTo>
                  <a:pt x="272030" y="34705"/>
                </a:lnTo>
                <a:lnTo>
                  <a:pt x="267748" y="38670"/>
                </a:lnTo>
                <a:lnTo>
                  <a:pt x="264671" y="43927"/>
                </a:lnTo>
                <a:lnTo>
                  <a:pt x="261593" y="49185"/>
                </a:lnTo>
                <a:lnTo>
                  <a:pt x="260121" y="55128"/>
                </a:lnTo>
                <a:lnTo>
                  <a:pt x="260121" y="61767"/>
                </a:lnTo>
                <a:close/>
              </a:path>
              <a:path w="579654" h="93361">
                <a:moveTo>
                  <a:pt x="339871" y="2087"/>
                </a:moveTo>
                <a:lnTo>
                  <a:pt x="303074" y="2087"/>
                </a:lnTo>
                <a:lnTo>
                  <a:pt x="303074" y="4869"/>
                </a:lnTo>
                <a:lnTo>
                  <a:pt x="306954" y="4869"/>
                </a:lnTo>
                <a:lnTo>
                  <a:pt x="309630" y="5167"/>
                </a:lnTo>
                <a:lnTo>
                  <a:pt x="313511" y="7354"/>
                </a:lnTo>
                <a:lnTo>
                  <a:pt x="314715" y="9540"/>
                </a:lnTo>
                <a:lnTo>
                  <a:pt x="314983" y="12413"/>
                </a:lnTo>
                <a:lnTo>
                  <a:pt x="314983" y="35718"/>
                </a:lnTo>
                <a:lnTo>
                  <a:pt x="311504" y="32856"/>
                </a:lnTo>
                <a:lnTo>
                  <a:pt x="308292" y="30858"/>
                </a:lnTo>
                <a:lnTo>
                  <a:pt x="305215" y="29715"/>
                </a:lnTo>
                <a:lnTo>
                  <a:pt x="302137" y="28573"/>
                </a:lnTo>
                <a:lnTo>
                  <a:pt x="298524" y="27996"/>
                </a:lnTo>
                <a:lnTo>
                  <a:pt x="294644" y="27996"/>
                </a:lnTo>
                <a:lnTo>
                  <a:pt x="289559" y="39604"/>
                </a:lnTo>
                <a:lnTo>
                  <a:pt x="291299" y="37209"/>
                </a:lnTo>
                <a:lnTo>
                  <a:pt x="294911" y="34963"/>
                </a:lnTo>
                <a:lnTo>
                  <a:pt x="298926" y="34526"/>
                </a:lnTo>
                <a:lnTo>
                  <a:pt x="305348" y="34526"/>
                </a:lnTo>
                <a:lnTo>
                  <a:pt x="310701" y="37646"/>
                </a:lnTo>
                <a:lnTo>
                  <a:pt x="314983" y="43898"/>
                </a:lnTo>
                <a:lnTo>
                  <a:pt x="340941" y="83005"/>
                </a:lnTo>
                <a:lnTo>
                  <a:pt x="340138" y="80680"/>
                </a:lnTo>
                <a:lnTo>
                  <a:pt x="339871" y="77837"/>
                </a:lnTo>
                <a:lnTo>
                  <a:pt x="339871" y="2087"/>
                </a:lnTo>
                <a:close/>
              </a:path>
              <a:path w="579654" h="93361">
                <a:moveTo>
                  <a:pt x="397140" y="10236"/>
                </a:moveTo>
                <a:lnTo>
                  <a:pt x="397140" y="7354"/>
                </a:lnTo>
                <a:lnTo>
                  <a:pt x="395802" y="4969"/>
                </a:lnTo>
                <a:lnTo>
                  <a:pt x="393126" y="2981"/>
                </a:lnTo>
                <a:lnTo>
                  <a:pt x="390450" y="993"/>
                </a:lnTo>
                <a:lnTo>
                  <a:pt x="387239" y="0"/>
                </a:lnTo>
                <a:lnTo>
                  <a:pt x="379612" y="0"/>
                </a:lnTo>
                <a:lnTo>
                  <a:pt x="376266" y="993"/>
                </a:lnTo>
                <a:lnTo>
                  <a:pt x="373590" y="2981"/>
                </a:lnTo>
                <a:lnTo>
                  <a:pt x="371048" y="4969"/>
                </a:lnTo>
                <a:lnTo>
                  <a:pt x="369710" y="7354"/>
                </a:lnTo>
                <a:lnTo>
                  <a:pt x="369710" y="12999"/>
                </a:lnTo>
                <a:lnTo>
                  <a:pt x="371048" y="15404"/>
                </a:lnTo>
                <a:lnTo>
                  <a:pt x="373590" y="17382"/>
                </a:lnTo>
                <a:lnTo>
                  <a:pt x="376266" y="19360"/>
                </a:lnTo>
                <a:lnTo>
                  <a:pt x="379612" y="20343"/>
                </a:lnTo>
                <a:lnTo>
                  <a:pt x="387105" y="20343"/>
                </a:lnTo>
                <a:lnTo>
                  <a:pt x="390316" y="19360"/>
                </a:lnTo>
                <a:lnTo>
                  <a:pt x="393126" y="17382"/>
                </a:lnTo>
                <a:lnTo>
                  <a:pt x="395802" y="15404"/>
                </a:lnTo>
                <a:lnTo>
                  <a:pt x="397140" y="12999"/>
                </a:lnTo>
                <a:lnTo>
                  <a:pt x="397140" y="10236"/>
                </a:lnTo>
                <a:close/>
              </a:path>
              <a:path w="579654" h="93361">
                <a:moveTo>
                  <a:pt x="405838" y="91513"/>
                </a:moveTo>
                <a:lnTo>
                  <a:pt x="405838" y="89147"/>
                </a:lnTo>
                <a:lnTo>
                  <a:pt x="401824" y="88968"/>
                </a:lnTo>
                <a:lnTo>
                  <a:pt x="399148" y="88273"/>
                </a:lnTo>
                <a:lnTo>
                  <a:pt x="396471" y="85858"/>
                </a:lnTo>
                <a:lnTo>
                  <a:pt x="395802" y="83075"/>
                </a:lnTo>
                <a:lnTo>
                  <a:pt x="395802" y="29845"/>
                </a:lnTo>
                <a:lnTo>
                  <a:pt x="361012" y="29845"/>
                </a:lnTo>
                <a:lnTo>
                  <a:pt x="361012" y="32289"/>
                </a:lnTo>
                <a:lnTo>
                  <a:pt x="364893" y="32458"/>
                </a:lnTo>
                <a:lnTo>
                  <a:pt x="367435" y="33154"/>
                </a:lnTo>
                <a:lnTo>
                  <a:pt x="370245" y="35569"/>
                </a:lnTo>
                <a:lnTo>
                  <a:pt x="370914" y="38352"/>
                </a:lnTo>
                <a:lnTo>
                  <a:pt x="370914" y="83075"/>
                </a:lnTo>
                <a:lnTo>
                  <a:pt x="370245" y="85758"/>
                </a:lnTo>
                <a:lnTo>
                  <a:pt x="367301" y="88263"/>
                </a:lnTo>
                <a:lnTo>
                  <a:pt x="364625" y="89058"/>
                </a:lnTo>
                <a:lnTo>
                  <a:pt x="361012" y="89147"/>
                </a:lnTo>
                <a:lnTo>
                  <a:pt x="361012" y="91513"/>
                </a:lnTo>
                <a:lnTo>
                  <a:pt x="405838" y="91513"/>
                </a:lnTo>
                <a:close/>
              </a:path>
              <a:path w="579654" h="93361">
                <a:moveTo>
                  <a:pt x="485587" y="41652"/>
                </a:moveTo>
                <a:lnTo>
                  <a:pt x="484784" y="39803"/>
                </a:lnTo>
                <a:lnTo>
                  <a:pt x="483446" y="36901"/>
                </a:lnTo>
                <a:lnTo>
                  <a:pt x="480369" y="34208"/>
                </a:lnTo>
                <a:lnTo>
                  <a:pt x="475819" y="31723"/>
                </a:lnTo>
                <a:lnTo>
                  <a:pt x="471270" y="29238"/>
                </a:lnTo>
                <a:lnTo>
                  <a:pt x="464981" y="27996"/>
                </a:lnTo>
                <a:lnTo>
                  <a:pt x="450663" y="27996"/>
                </a:lnTo>
                <a:lnTo>
                  <a:pt x="444374" y="28771"/>
                </a:lnTo>
                <a:lnTo>
                  <a:pt x="438353" y="30302"/>
                </a:lnTo>
                <a:lnTo>
                  <a:pt x="432332" y="31842"/>
                </a:lnTo>
                <a:lnTo>
                  <a:pt x="427515" y="34059"/>
                </a:lnTo>
                <a:lnTo>
                  <a:pt x="424170" y="36931"/>
                </a:lnTo>
                <a:lnTo>
                  <a:pt x="420824" y="39813"/>
                </a:lnTo>
                <a:lnTo>
                  <a:pt x="419085" y="42834"/>
                </a:lnTo>
                <a:lnTo>
                  <a:pt x="419085" y="48251"/>
                </a:lnTo>
                <a:lnTo>
                  <a:pt x="420423" y="50209"/>
                </a:lnTo>
                <a:lnTo>
                  <a:pt x="422965" y="51878"/>
                </a:lnTo>
                <a:lnTo>
                  <a:pt x="425374" y="53548"/>
                </a:lnTo>
                <a:lnTo>
                  <a:pt x="428585" y="54383"/>
                </a:lnTo>
                <a:lnTo>
                  <a:pt x="435811" y="54383"/>
                </a:lnTo>
                <a:lnTo>
                  <a:pt x="438621" y="53627"/>
                </a:lnTo>
                <a:lnTo>
                  <a:pt x="440762" y="52107"/>
                </a:lnTo>
                <a:lnTo>
                  <a:pt x="443973" y="48757"/>
                </a:lnTo>
                <a:lnTo>
                  <a:pt x="443973" y="44842"/>
                </a:lnTo>
                <a:lnTo>
                  <a:pt x="440628" y="41125"/>
                </a:lnTo>
                <a:lnTo>
                  <a:pt x="438086" y="38620"/>
                </a:lnTo>
                <a:lnTo>
                  <a:pt x="438888" y="35718"/>
                </a:lnTo>
                <a:lnTo>
                  <a:pt x="442903" y="33651"/>
                </a:lnTo>
                <a:lnTo>
                  <a:pt x="446114" y="33015"/>
                </a:lnTo>
                <a:lnTo>
                  <a:pt x="452269" y="33015"/>
                </a:lnTo>
                <a:lnTo>
                  <a:pt x="456283" y="34367"/>
                </a:lnTo>
                <a:lnTo>
                  <a:pt x="459495" y="36325"/>
                </a:lnTo>
                <a:lnTo>
                  <a:pt x="460833" y="38740"/>
                </a:lnTo>
                <a:lnTo>
                  <a:pt x="461234" y="41671"/>
                </a:lnTo>
                <a:lnTo>
                  <a:pt x="461234" y="52534"/>
                </a:lnTo>
                <a:lnTo>
                  <a:pt x="460487" y="52789"/>
                </a:lnTo>
                <a:lnTo>
                  <a:pt x="444667" y="58511"/>
                </a:lnTo>
                <a:lnTo>
                  <a:pt x="433042" y="63430"/>
                </a:lnTo>
                <a:lnTo>
                  <a:pt x="425641" y="67541"/>
                </a:lnTo>
                <a:lnTo>
                  <a:pt x="420155" y="71298"/>
                </a:lnTo>
                <a:lnTo>
                  <a:pt x="417479" y="75532"/>
                </a:lnTo>
                <a:lnTo>
                  <a:pt x="417479" y="83711"/>
                </a:lnTo>
                <a:lnTo>
                  <a:pt x="418951" y="86603"/>
                </a:lnTo>
                <a:lnTo>
                  <a:pt x="422162" y="88909"/>
                </a:lnTo>
                <a:lnTo>
                  <a:pt x="425240" y="91224"/>
                </a:lnTo>
                <a:lnTo>
                  <a:pt x="429254" y="92377"/>
                </a:lnTo>
                <a:lnTo>
                  <a:pt x="433937" y="92377"/>
                </a:lnTo>
                <a:lnTo>
                  <a:pt x="437019" y="92220"/>
                </a:lnTo>
                <a:lnTo>
                  <a:pt x="448513" y="89222"/>
                </a:lnTo>
                <a:lnTo>
                  <a:pt x="444642" y="79517"/>
                </a:lnTo>
                <a:lnTo>
                  <a:pt x="441832" y="76188"/>
                </a:lnTo>
                <a:lnTo>
                  <a:pt x="441832" y="71755"/>
                </a:lnTo>
                <a:lnTo>
                  <a:pt x="442903" y="69350"/>
                </a:lnTo>
                <a:lnTo>
                  <a:pt x="445177" y="66985"/>
                </a:lnTo>
                <a:lnTo>
                  <a:pt x="448790" y="63417"/>
                </a:lnTo>
                <a:lnTo>
                  <a:pt x="454009" y="60077"/>
                </a:lnTo>
                <a:lnTo>
                  <a:pt x="461234" y="56957"/>
                </a:lnTo>
                <a:lnTo>
                  <a:pt x="461234" y="77599"/>
                </a:lnTo>
                <a:lnTo>
                  <a:pt x="457354" y="80064"/>
                </a:lnTo>
                <a:lnTo>
                  <a:pt x="461234" y="82419"/>
                </a:lnTo>
                <a:lnTo>
                  <a:pt x="461769" y="85758"/>
                </a:lnTo>
                <a:lnTo>
                  <a:pt x="463375" y="88253"/>
                </a:lnTo>
                <a:lnTo>
                  <a:pt x="466051" y="89903"/>
                </a:lnTo>
                <a:lnTo>
                  <a:pt x="468727" y="91552"/>
                </a:lnTo>
                <a:lnTo>
                  <a:pt x="472474" y="92377"/>
                </a:lnTo>
                <a:lnTo>
                  <a:pt x="481172" y="92377"/>
                </a:lnTo>
                <a:lnTo>
                  <a:pt x="484784" y="91642"/>
                </a:lnTo>
                <a:lnTo>
                  <a:pt x="487996" y="90161"/>
                </a:lnTo>
                <a:lnTo>
                  <a:pt x="491207" y="88690"/>
                </a:lnTo>
                <a:lnTo>
                  <a:pt x="494285" y="86325"/>
                </a:lnTo>
                <a:lnTo>
                  <a:pt x="497228" y="83075"/>
                </a:lnTo>
                <a:lnTo>
                  <a:pt x="494552" y="81495"/>
                </a:lnTo>
                <a:lnTo>
                  <a:pt x="492947" y="83115"/>
                </a:lnTo>
                <a:lnTo>
                  <a:pt x="489066" y="83930"/>
                </a:lnTo>
                <a:lnTo>
                  <a:pt x="486390" y="81783"/>
                </a:lnTo>
                <a:lnTo>
                  <a:pt x="485989" y="79288"/>
                </a:lnTo>
                <a:lnTo>
                  <a:pt x="485989" y="45895"/>
                </a:lnTo>
                <a:lnTo>
                  <a:pt x="485587" y="41652"/>
                </a:lnTo>
                <a:close/>
              </a:path>
              <a:path w="579654" h="93361">
                <a:moveTo>
                  <a:pt x="457354" y="80064"/>
                </a:moveTo>
                <a:lnTo>
                  <a:pt x="453875" y="81296"/>
                </a:lnTo>
                <a:lnTo>
                  <a:pt x="448255" y="81296"/>
                </a:lnTo>
                <a:lnTo>
                  <a:pt x="444642" y="79517"/>
                </a:lnTo>
                <a:lnTo>
                  <a:pt x="448513" y="89222"/>
                </a:lnTo>
                <a:lnTo>
                  <a:pt x="461234" y="82419"/>
                </a:lnTo>
                <a:lnTo>
                  <a:pt x="457354" y="80064"/>
                </a:lnTo>
                <a:close/>
              </a:path>
              <a:path w="579654" h="93361">
                <a:moveTo>
                  <a:pt x="513152" y="77867"/>
                </a:moveTo>
                <a:lnTo>
                  <a:pt x="519842" y="84059"/>
                </a:lnTo>
                <a:lnTo>
                  <a:pt x="521784" y="85750"/>
                </a:lnTo>
                <a:lnTo>
                  <a:pt x="532717" y="91458"/>
                </a:lnTo>
                <a:lnTo>
                  <a:pt x="546336" y="93361"/>
                </a:lnTo>
                <a:lnTo>
                  <a:pt x="552892" y="93361"/>
                </a:lnTo>
                <a:lnTo>
                  <a:pt x="559181" y="92029"/>
                </a:lnTo>
                <a:lnTo>
                  <a:pt x="564935" y="89376"/>
                </a:lnTo>
                <a:lnTo>
                  <a:pt x="570823" y="86712"/>
                </a:lnTo>
                <a:lnTo>
                  <a:pt x="575640" y="82658"/>
                </a:lnTo>
                <a:lnTo>
                  <a:pt x="579654" y="77201"/>
                </a:lnTo>
                <a:lnTo>
                  <a:pt x="576844" y="75621"/>
                </a:lnTo>
                <a:lnTo>
                  <a:pt x="573231" y="78434"/>
                </a:lnTo>
                <a:lnTo>
                  <a:pt x="570154" y="80352"/>
                </a:lnTo>
                <a:lnTo>
                  <a:pt x="567611" y="81356"/>
                </a:lnTo>
                <a:lnTo>
                  <a:pt x="565069" y="82369"/>
                </a:lnTo>
                <a:lnTo>
                  <a:pt x="562259" y="82876"/>
                </a:lnTo>
                <a:lnTo>
                  <a:pt x="554900" y="82876"/>
                </a:lnTo>
                <a:lnTo>
                  <a:pt x="551019" y="81932"/>
                </a:lnTo>
                <a:lnTo>
                  <a:pt x="547808" y="80044"/>
                </a:lnTo>
                <a:lnTo>
                  <a:pt x="543526" y="77450"/>
                </a:lnTo>
                <a:lnTo>
                  <a:pt x="540047" y="73494"/>
                </a:lnTo>
                <a:lnTo>
                  <a:pt x="537638" y="68197"/>
                </a:lnTo>
                <a:lnTo>
                  <a:pt x="535096" y="62900"/>
                </a:lnTo>
                <a:lnTo>
                  <a:pt x="533892" y="57354"/>
                </a:lnTo>
                <a:lnTo>
                  <a:pt x="533892" y="44554"/>
                </a:lnTo>
                <a:lnTo>
                  <a:pt x="535364" y="39366"/>
                </a:lnTo>
                <a:lnTo>
                  <a:pt x="538441" y="35977"/>
                </a:lnTo>
                <a:lnTo>
                  <a:pt x="540448" y="33741"/>
                </a:lnTo>
                <a:lnTo>
                  <a:pt x="542857" y="32617"/>
                </a:lnTo>
                <a:lnTo>
                  <a:pt x="547540" y="32617"/>
                </a:lnTo>
                <a:lnTo>
                  <a:pt x="550618" y="34267"/>
                </a:lnTo>
                <a:lnTo>
                  <a:pt x="552759" y="37298"/>
                </a:lnTo>
                <a:lnTo>
                  <a:pt x="553160" y="40071"/>
                </a:lnTo>
                <a:lnTo>
                  <a:pt x="553695" y="44464"/>
                </a:lnTo>
                <a:lnTo>
                  <a:pt x="555033" y="47525"/>
                </a:lnTo>
                <a:lnTo>
                  <a:pt x="559583" y="50954"/>
                </a:lnTo>
                <a:lnTo>
                  <a:pt x="562527" y="51809"/>
                </a:lnTo>
                <a:lnTo>
                  <a:pt x="569351" y="51809"/>
                </a:lnTo>
                <a:lnTo>
                  <a:pt x="572027" y="51063"/>
                </a:lnTo>
                <a:lnTo>
                  <a:pt x="576041" y="48072"/>
                </a:lnTo>
                <a:lnTo>
                  <a:pt x="577112" y="46074"/>
                </a:lnTo>
                <a:lnTo>
                  <a:pt x="577112" y="39604"/>
                </a:lnTo>
                <a:lnTo>
                  <a:pt x="574569" y="36026"/>
                </a:lnTo>
                <a:lnTo>
                  <a:pt x="569485" y="32816"/>
                </a:lnTo>
                <a:lnTo>
                  <a:pt x="564400" y="29606"/>
                </a:lnTo>
                <a:lnTo>
                  <a:pt x="557576" y="27996"/>
                </a:lnTo>
                <a:lnTo>
                  <a:pt x="549012" y="27996"/>
                </a:lnTo>
                <a:lnTo>
                  <a:pt x="541278" y="28516"/>
                </a:lnTo>
                <a:lnTo>
                  <a:pt x="528846" y="32238"/>
                </a:lnTo>
                <a:lnTo>
                  <a:pt x="518905" y="39545"/>
                </a:lnTo>
                <a:lnTo>
                  <a:pt x="512884" y="45915"/>
                </a:lnTo>
                <a:lnTo>
                  <a:pt x="509940" y="53299"/>
                </a:lnTo>
                <a:lnTo>
                  <a:pt x="509940" y="70413"/>
                </a:lnTo>
                <a:lnTo>
                  <a:pt x="513152" y="77867"/>
                </a:lnTo>
                <a:close/>
              </a:path>
              <a:path w="579654" h="93361">
                <a:moveTo>
                  <a:pt x="3345" y="77867"/>
                </a:moveTo>
                <a:lnTo>
                  <a:pt x="10035" y="84059"/>
                </a:lnTo>
                <a:lnTo>
                  <a:pt x="11974" y="85750"/>
                </a:lnTo>
                <a:lnTo>
                  <a:pt x="22856" y="91458"/>
                </a:lnTo>
                <a:lnTo>
                  <a:pt x="36529" y="93361"/>
                </a:lnTo>
                <a:lnTo>
                  <a:pt x="43086" y="93361"/>
                </a:lnTo>
                <a:lnTo>
                  <a:pt x="49374" y="92029"/>
                </a:lnTo>
                <a:lnTo>
                  <a:pt x="55128" y="89376"/>
                </a:lnTo>
                <a:lnTo>
                  <a:pt x="61016" y="86712"/>
                </a:lnTo>
                <a:lnTo>
                  <a:pt x="65833" y="82658"/>
                </a:lnTo>
                <a:lnTo>
                  <a:pt x="69713" y="77201"/>
                </a:lnTo>
                <a:lnTo>
                  <a:pt x="67037" y="75621"/>
                </a:lnTo>
                <a:lnTo>
                  <a:pt x="63424" y="78434"/>
                </a:lnTo>
                <a:lnTo>
                  <a:pt x="60347" y="80352"/>
                </a:lnTo>
                <a:lnTo>
                  <a:pt x="57804" y="81356"/>
                </a:lnTo>
                <a:lnTo>
                  <a:pt x="55128" y="82369"/>
                </a:lnTo>
                <a:lnTo>
                  <a:pt x="52452" y="82876"/>
                </a:lnTo>
                <a:lnTo>
                  <a:pt x="45093" y="82876"/>
                </a:lnTo>
                <a:lnTo>
                  <a:pt x="41212" y="81932"/>
                </a:lnTo>
                <a:lnTo>
                  <a:pt x="38001" y="80044"/>
                </a:lnTo>
                <a:lnTo>
                  <a:pt x="33585" y="77450"/>
                </a:lnTo>
                <a:lnTo>
                  <a:pt x="30240" y="73494"/>
                </a:lnTo>
                <a:lnTo>
                  <a:pt x="27698" y="68197"/>
                </a:lnTo>
                <a:lnTo>
                  <a:pt x="25289" y="62900"/>
                </a:lnTo>
                <a:lnTo>
                  <a:pt x="24085" y="57354"/>
                </a:lnTo>
                <a:lnTo>
                  <a:pt x="24085" y="44554"/>
                </a:lnTo>
                <a:lnTo>
                  <a:pt x="25557" y="39366"/>
                </a:lnTo>
                <a:lnTo>
                  <a:pt x="28634" y="35977"/>
                </a:lnTo>
                <a:lnTo>
                  <a:pt x="30641" y="33741"/>
                </a:lnTo>
                <a:lnTo>
                  <a:pt x="33050" y="32617"/>
                </a:lnTo>
                <a:lnTo>
                  <a:pt x="37733" y="32617"/>
                </a:lnTo>
                <a:lnTo>
                  <a:pt x="40677" y="34267"/>
                </a:lnTo>
                <a:lnTo>
                  <a:pt x="42952" y="37298"/>
                </a:lnTo>
                <a:lnTo>
                  <a:pt x="43353" y="40071"/>
                </a:lnTo>
                <a:lnTo>
                  <a:pt x="43888" y="44464"/>
                </a:lnTo>
                <a:lnTo>
                  <a:pt x="45226" y="47525"/>
                </a:lnTo>
                <a:lnTo>
                  <a:pt x="49776" y="50954"/>
                </a:lnTo>
                <a:lnTo>
                  <a:pt x="52720" y="51809"/>
                </a:lnTo>
                <a:lnTo>
                  <a:pt x="59544" y="51809"/>
                </a:lnTo>
                <a:lnTo>
                  <a:pt x="62220" y="51063"/>
                </a:lnTo>
                <a:lnTo>
                  <a:pt x="66234" y="48072"/>
                </a:lnTo>
                <a:lnTo>
                  <a:pt x="67305" y="46074"/>
                </a:lnTo>
                <a:lnTo>
                  <a:pt x="67305" y="39604"/>
                </a:lnTo>
                <a:lnTo>
                  <a:pt x="64762" y="36026"/>
                </a:lnTo>
                <a:lnTo>
                  <a:pt x="59678" y="32816"/>
                </a:lnTo>
                <a:lnTo>
                  <a:pt x="54593" y="29606"/>
                </a:lnTo>
                <a:lnTo>
                  <a:pt x="47769" y="27996"/>
                </a:lnTo>
                <a:lnTo>
                  <a:pt x="39205" y="27996"/>
                </a:lnTo>
                <a:lnTo>
                  <a:pt x="31418" y="28516"/>
                </a:lnTo>
                <a:lnTo>
                  <a:pt x="19002" y="32238"/>
                </a:lnTo>
                <a:lnTo>
                  <a:pt x="9098" y="39545"/>
                </a:lnTo>
                <a:lnTo>
                  <a:pt x="3077" y="45915"/>
                </a:lnTo>
                <a:lnTo>
                  <a:pt x="0" y="53299"/>
                </a:lnTo>
                <a:lnTo>
                  <a:pt x="0" y="70413"/>
                </a:lnTo>
                <a:lnTo>
                  <a:pt x="3345" y="7786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814368" y="2960373"/>
            <a:ext cx="961139" cy="120672"/>
          </a:xfrm>
          <a:custGeom>
            <a:avLst/>
            <a:gdLst/>
            <a:ahLst/>
            <a:cxnLst/>
            <a:rect l="l" t="t" r="r" b="b"/>
            <a:pathLst>
              <a:path w="961139" h="120672">
                <a:moveTo>
                  <a:pt x="564935" y="27996"/>
                </a:moveTo>
                <a:lnTo>
                  <a:pt x="553839" y="28069"/>
                </a:lnTo>
                <a:lnTo>
                  <a:pt x="549547" y="33403"/>
                </a:lnTo>
                <a:lnTo>
                  <a:pt x="552090" y="32289"/>
                </a:lnTo>
                <a:lnTo>
                  <a:pt x="555167" y="32289"/>
                </a:lnTo>
                <a:lnTo>
                  <a:pt x="558914" y="32677"/>
                </a:lnTo>
                <a:lnTo>
                  <a:pt x="562393" y="34834"/>
                </a:lnTo>
                <a:lnTo>
                  <a:pt x="563998" y="36831"/>
                </a:lnTo>
                <a:lnTo>
                  <a:pt x="565069" y="39475"/>
                </a:lnTo>
                <a:lnTo>
                  <a:pt x="572161" y="30560"/>
                </a:lnTo>
                <a:lnTo>
                  <a:pt x="564935" y="27996"/>
                </a:lnTo>
                <a:close/>
              </a:path>
              <a:path w="961139" h="120672">
                <a:moveTo>
                  <a:pt x="588351" y="58467"/>
                </a:moveTo>
                <a:lnTo>
                  <a:pt x="587950" y="48400"/>
                </a:lnTo>
                <a:lnTo>
                  <a:pt x="584605" y="40807"/>
                </a:lnTo>
                <a:lnTo>
                  <a:pt x="578450" y="35679"/>
                </a:lnTo>
                <a:lnTo>
                  <a:pt x="572161" y="30560"/>
                </a:lnTo>
                <a:lnTo>
                  <a:pt x="565069" y="39475"/>
                </a:lnTo>
                <a:lnTo>
                  <a:pt x="566006" y="42109"/>
                </a:lnTo>
                <a:lnTo>
                  <a:pt x="566541" y="46969"/>
                </a:lnTo>
                <a:lnTo>
                  <a:pt x="566541" y="54055"/>
                </a:lnTo>
                <a:lnTo>
                  <a:pt x="542455" y="54055"/>
                </a:lnTo>
                <a:lnTo>
                  <a:pt x="542455" y="44931"/>
                </a:lnTo>
                <a:lnTo>
                  <a:pt x="544195" y="39564"/>
                </a:lnTo>
                <a:lnTo>
                  <a:pt x="547674" y="35649"/>
                </a:lnTo>
                <a:lnTo>
                  <a:pt x="549547" y="33403"/>
                </a:lnTo>
                <a:lnTo>
                  <a:pt x="553839" y="28069"/>
                </a:lnTo>
                <a:lnTo>
                  <a:pt x="541198" y="30709"/>
                </a:lnTo>
                <a:lnTo>
                  <a:pt x="530145" y="37130"/>
                </a:lnTo>
                <a:lnTo>
                  <a:pt x="528833" y="38252"/>
                </a:lnTo>
                <a:lnTo>
                  <a:pt x="521387" y="48587"/>
                </a:lnTo>
                <a:lnTo>
                  <a:pt x="518905" y="61707"/>
                </a:lnTo>
                <a:lnTo>
                  <a:pt x="518905" y="70105"/>
                </a:lnTo>
                <a:lnTo>
                  <a:pt x="521448" y="77142"/>
                </a:lnTo>
                <a:lnTo>
                  <a:pt x="526532" y="82807"/>
                </a:lnTo>
                <a:lnTo>
                  <a:pt x="529697" y="85803"/>
                </a:lnTo>
                <a:lnTo>
                  <a:pt x="540531" y="91472"/>
                </a:lnTo>
                <a:lnTo>
                  <a:pt x="554632" y="93361"/>
                </a:lnTo>
                <a:lnTo>
                  <a:pt x="561724" y="93361"/>
                </a:lnTo>
                <a:lnTo>
                  <a:pt x="568013" y="91950"/>
                </a:lnTo>
                <a:lnTo>
                  <a:pt x="573499" y="89108"/>
                </a:lnTo>
                <a:lnTo>
                  <a:pt x="578985" y="86275"/>
                </a:lnTo>
                <a:lnTo>
                  <a:pt x="583936" y="81445"/>
                </a:lnTo>
                <a:lnTo>
                  <a:pt x="588351" y="74627"/>
                </a:lnTo>
                <a:lnTo>
                  <a:pt x="585408" y="73176"/>
                </a:lnTo>
                <a:lnTo>
                  <a:pt x="582062" y="77003"/>
                </a:lnTo>
                <a:lnTo>
                  <a:pt x="578985" y="79656"/>
                </a:lnTo>
                <a:lnTo>
                  <a:pt x="576041" y="81127"/>
                </a:lnTo>
                <a:lnTo>
                  <a:pt x="573097" y="82598"/>
                </a:lnTo>
                <a:lnTo>
                  <a:pt x="569886" y="83333"/>
                </a:lnTo>
                <a:lnTo>
                  <a:pt x="560653" y="83333"/>
                </a:lnTo>
                <a:lnTo>
                  <a:pt x="555702" y="81515"/>
                </a:lnTo>
                <a:lnTo>
                  <a:pt x="551688" y="77867"/>
                </a:lnTo>
                <a:lnTo>
                  <a:pt x="546336" y="73117"/>
                </a:lnTo>
                <a:lnTo>
                  <a:pt x="543392" y="66647"/>
                </a:lnTo>
                <a:lnTo>
                  <a:pt x="542857" y="58467"/>
                </a:lnTo>
                <a:lnTo>
                  <a:pt x="588351" y="58467"/>
                </a:lnTo>
                <a:close/>
              </a:path>
              <a:path w="961139" h="120672">
                <a:moveTo>
                  <a:pt x="644551" y="91513"/>
                </a:moveTo>
                <a:lnTo>
                  <a:pt x="644551" y="89147"/>
                </a:lnTo>
                <a:lnTo>
                  <a:pt x="640938" y="88879"/>
                </a:lnTo>
                <a:lnTo>
                  <a:pt x="638529" y="88054"/>
                </a:lnTo>
                <a:lnTo>
                  <a:pt x="636255" y="85281"/>
                </a:lnTo>
                <a:lnTo>
                  <a:pt x="635586" y="82419"/>
                </a:lnTo>
                <a:lnTo>
                  <a:pt x="635586" y="44951"/>
                </a:lnTo>
                <a:lnTo>
                  <a:pt x="638797" y="41652"/>
                </a:lnTo>
                <a:lnTo>
                  <a:pt x="641741" y="39316"/>
                </a:lnTo>
                <a:lnTo>
                  <a:pt x="644551" y="37954"/>
                </a:lnTo>
                <a:lnTo>
                  <a:pt x="646424" y="37030"/>
                </a:lnTo>
                <a:lnTo>
                  <a:pt x="650973" y="36573"/>
                </a:lnTo>
                <a:lnTo>
                  <a:pt x="654051" y="36971"/>
                </a:lnTo>
                <a:lnTo>
                  <a:pt x="657931" y="39654"/>
                </a:lnTo>
                <a:lnTo>
                  <a:pt x="659002" y="42466"/>
                </a:lnTo>
                <a:lnTo>
                  <a:pt x="659403" y="45965"/>
                </a:lnTo>
                <a:lnTo>
                  <a:pt x="659403" y="81664"/>
                </a:lnTo>
                <a:lnTo>
                  <a:pt x="659136" y="84009"/>
                </a:lnTo>
                <a:lnTo>
                  <a:pt x="657396" y="87090"/>
                </a:lnTo>
                <a:lnTo>
                  <a:pt x="654720" y="88631"/>
                </a:lnTo>
                <a:lnTo>
                  <a:pt x="650572" y="89147"/>
                </a:lnTo>
                <a:lnTo>
                  <a:pt x="650572" y="91513"/>
                </a:lnTo>
                <a:lnTo>
                  <a:pt x="693524" y="91513"/>
                </a:lnTo>
                <a:lnTo>
                  <a:pt x="693524" y="89147"/>
                </a:lnTo>
                <a:lnTo>
                  <a:pt x="689644" y="88968"/>
                </a:lnTo>
                <a:lnTo>
                  <a:pt x="687101" y="88064"/>
                </a:lnTo>
                <a:lnTo>
                  <a:pt x="684693" y="85291"/>
                </a:lnTo>
                <a:lnTo>
                  <a:pt x="684291" y="82499"/>
                </a:lnTo>
                <a:lnTo>
                  <a:pt x="684291" y="44951"/>
                </a:lnTo>
                <a:lnTo>
                  <a:pt x="686834" y="42178"/>
                </a:lnTo>
                <a:lnTo>
                  <a:pt x="689510" y="40101"/>
                </a:lnTo>
                <a:lnTo>
                  <a:pt x="692186" y="38720"/>
                </a:lnTo>
                <a:lnTo>
                  <a:pt x="694728" y="37328"/>
                </a:lnTo>
                <a:lnTo>
                  <a:pt x="697271" y="36643"/>
                </a:lnTo>
                <a:lnTo>
                  <a:pt x="699813" y="36643"/>
                </a:lnTo>
                <a:lnTo>
                  <a:pt x="703025" y="37000"/>
                </a:lnTo>
                <a:lnTo>
                  <a:pt x="706504" y="39564"/>
                </a:lnTo>
                <a:lnTo>
                  <a:pt x="707708" y="42556"/>
                </a:lnTo>
                <a:lnTo>
                  <a:pt x="707975" y="46044"/>
                </a:lnTo>
                <a:lnTo>
                  <a:pt x="707975" y="82330"/>
                </a:lnTo>
                <a:lnTo>
                  <a:pt x="707440" y="85053"/>
                </a:lnTo>
                <a:lnTo>
                  <a:pt x="706370" y="86235"/>
                </a:lnTo>
                <a:lnTo>
                  <a:pt x="702355" y="88919"/>
                </a:lnTo>
                <a:lnTo>
                  <a:pt x="699010" y="89147"/>
                </a:lnTo>
                <a:lnTo>
                  <a:pt x="699010" y="91513"/>
                </a:lnTo>
                <a:lnTo>
                  <a:pt x="741829" y="91513"/>
                </a:lnTo>
                <a:lnTo>
                  <a:pt x="741829" y="89147"/>
                </a:lnTo>
                <a:lnTo>
                  <a:pt x="738216" y="88790"/>
                </a:lnTo>
                <a:lnTo>
                  <a:pt x="735807" y="88044"/>
                </a:lnTo>
                <a:lnTo>
                  <a:pt x="733533" y="85758"/>
                </a:lnTo>
                <a:lnTo>
                  <a:pt x="732864" y="82807"/>
                </a:lnTo>
                <a:lnTo>
                  <a:pt x="732864" y="46203"/>
                </a:lnTo>
                <a:lnTo>
                  <a:pt x="732195" y="41403"/>
                </a:lnTo>
                <a:lnTo>
                  <a:pt x="730857" y="38382"/>
                </a:lnTo>
                <a:lnTo>
                  <a:pt x="729518" y="35370"/>
                </a:lnTo>
                <a:lnTo>
                  <a:pt x="727244" y="32886"/>
                </a:lnTo>
                <a:lnTo>
                  <a:pt x="723765" y="30928"/>
                </a:lnTo>
                <a:lnTo>
                  <a:pt x="720420" y="28980"/>
                </a:lnTo>
                <a:lnTo>
                  <a:pt x="715870" y="27996"/>
                </a:lnTo>
                <a:lnTo>
                  <a:pt x="705299" y="27996"/>
                </a:lnTo>
                <a:lnTo>
                  <a:pt x="700750" y="28881"/>
                </a:lnTo>
                <a:lnTo>
                  <a:pt x="696468" y="30640"/>
                </a:lnTo>
                <a:lnTo>
                  <a:pt x="692052" y="32399"/>
                </a:lnTo>
                <a:lnTo>
                  <a:pt x="687503" y="35251"/>
                </a:lnTo>
                <a:lnTo>
                  <a:pt x="682820" y="39207"/>
                </a:lnTo>
                <a:lnTo>
                  <a:pt x="680812" y="35430"/>
                </a:lnTo>
                <a:lnTo>
                  <a:pt x="678003" y="32617"/>
                </a:lnTo>
                <a:lnTo>
                  <a:pt x="674390" y="30769"/>
                </a:lnTo>
                <a:lnTo>
                  <a:pt x="670911" y="28920"/>
                </a:lnTo>
                <a:lnTo>
                  <a:pt x="666361" y="27996"/>
                </a:lnTo>
                <a:lnTo>
                  <a:pt x="656459" y="27996"/>
                </a:lnTo>
                <a:lnTo>
                  <a:pt x="652178" y="28732"/>
                </a:lnTo>
                <a:lnTo>
                  <a:pt x="648297" y="30202"/>
                </a:lnTo>
                <a:lnTo>
                  <a:pt x="644417" y="31683"/>
                </a:lnTo>
                <a:lnTo>
                  <a:pt x="640269" y="34267"/>
                </a:lnTo>
                <a:lnTo>
                  <a:pt x="635586" y="37954"/>
                </a:lnTo>
                <a:lnTo>
                  <a:pt x="635586" y="29845"/>
                </a:lnTo>
                <a:lnTo>
                  <a:pt x="601866" y="29845"/>
                </a:lnTo>
                <a:lnTo>
                  <a:pt x="601866" y="32289"/>
                </a:lnTo>
                <a:lnTo>
                  <a:pt x="605479" y="32637"/>
                </a:lnTo>
                <a:lnTo>
                  <a:pt x="607887" y="33383"/>
                </a:lnTo>
                <a:lnTo>
                  <a:pt x="610162" y="35669"/>
                </a:lnTo>
                <a:lnTo>
                  <a:pt x="610831" y="38571"/>
                </a:lnTo>
                <a:lnTo>
                  <a:pt x="610831" y="82807"/>
                </a:lnTo>
                <a:lnTo>
                  <a:pt x="610296" y="85669"/>
                </a:lnTo>
                <a:lnTo>
                  <a:pt x="609225" y="86633"/>
                </a:lnTo>
                <a:lnTo>
                  <a:pt x="605345" y="88879"/>
                </a:lnTo>
                <a:lnTo>
                  <a:pt x="601866" y="89147"/>
                </a:lnTo>
                <a:lnTo>
                  <a:pt x="601866" y="91513"/>
                </a:lnTo>
                <a:lnTo>
                  <a:pt x="644551" y="91513"/>
                </a:lnTo>
                <a:close/>
              </a:path>
              <a:path w="961139" h="120672">
                <a:moveTo>
                  <a:pt x="790936" y="10236"/>
                </a:moveTo>
                <a:lnTo>
                  <a:pt x="790936" y="7354"/>
                </a:lnTo>
                <a:lnTo>
                  <a:pt x="789598" y="4969"/>
                </a:lnTo>
                <a:lnTo>
                  <a:pt x="786922" y="2981"/>
                </a:lnTo>
                <a:lnTo>
                  <a:pt x="784246" y="993"/>
                </a:lnTo>
                <a:lnTo>
                  <a:pt x="781034" y="0"/>
                </a:lnTo>
                <a:lnTo>
                  <a:pt x="773407" y="0"/>
                </a:lnTo>
                <a:lnTo>
                  <a:pt x="770196" y="993"/>
                </a:lnTo>
                <a:lnTo>
                  <a:pt x="767520" y="2981"/>
                </a:lnTo>
                <a:lnTo>
                  <a:pt x="764844" y="4969"/>
                </a:lnTo>
                <a:lnTo>
                  <a:pt x="763506" y="7354"/>
                </a:lnTo>
                <a:lnTo>
                  <a:pt x="763506" y="12999"/>
                </a:lnTo>
                <a:lnTo>
                  <a:pt x="764844" y="15404"/>
                </a:lnTo>
                <a:lnTo>
                  <a:pt x="767520" y="17382"/>
                </a:lnTo>
                <a:lnTo>
                  <a:pt x="770196" y="19360"/>
                </a:lnTo>
                <a:lnTo>
                  <a:pt x="773407" y="20343"/>
                </a:lnTo>
                <a:lnTo>
                  <a:pt x="781034" y="20343"/>
                </a:lnTo>
                <a:lnTo>
                  <a:pt x="784246" y="19360"/>
                </a:lnTo>
                <a:lnTo>
                  <a:pt x="786922" y="17382"/>
                </a:lnTo>
                <a:lnTo>
                  <a:pt x="789598" y="15404"/>
                </a:lnTo>
                <a:lnTo>
                  <a:pt x="790936" y="12999"/>
                </a:lnTo>
                <a:lnTo>
                  <a:pt x="790936" y="10236"/>
                </a:lnTo>
                <a:close/>
              </a:path>
              <a:path w="961139" h="120672">
                <a:moveTo>
                  <a:pt x="799634" y="91513"/>
                </a:moveTo>
                <a:lnTo>
                  <a:pt x="799634" y="89147"/>
                </a:lnTo>
                <a:lnTo>
                  <a:pt x="795753" y="88968"/>
                </a:lnTo>
                <a:lnTo>
                  <a:pt x="793077" y="88273"/>
                </a:lnTo>
                <a:lnTo>
                  <a:pt x="790267" y="85858"/>
                </a:lnTo>
                <a:lnTo>
                  <a:pt x="789598" y="83075"/>
                </a:lnTo>
                <a:lnTo>
                  <a:pt x="789598" y="29845"/>
                </a:lnTo>
                <a:lnTo>
                  <a:pt x="754808" y="29845"/>
                </a:lnTo>
                <a:lnTo>
                  <a:pt x="754808" y="32289"/>
                </a:lnTo>
                <a:lnTo>
                  <a:pt x="758688" y="32458"/>
                </a:lnTo>
                <a:lnTo>
                  <a:pt x="761365" y="33154"/>
                </a:lnTo>
                <a:lnTo>
                  <a:pt x="764041" y="35569"/>
                </a:lnTo>
                <a:lnTo>
                  <a:pt x="764710" y="38352"/>
                </a:lnTo>
                <a:lnTo>
                  <a:pt x="764710" y="83075"/>
                </a:lnTo>
                <a:lnTo>
                  <a:pt x="764175" y="85758"/>
                </a:lnTo>
                <a:lnTo>
                  <a:pt x="761231" y="88263"/>
                </a:lnTo>
                <a:lnTo>
                  <a:pt x="758555" y="89058"/>
                </a:lnTo>
                <a:lnTo>
                  <a:pt x="754808" y="89147"/>
                </a:lnTo>
                <a:lnTo>
                  <a:pt x="754808" y="91513"/>
                </a:lnTo>
                <a:lnTo>
                  <a:pt x="799634" y="91513"/>
                </a:lnTo>
                <a:close/>
              </a:path>
              <a:path w="961139" h="120672">
                <a:moveTo>
                  <a:pt x="879918" y="45895"/>
                </a:moveTo>
                <a:lnTo>
                  <a:pt x="879383" y="41652"/>
                </a:lnTo>
                <a:lnTo>
                  <a:pt x="877242" y="36901"/>
                </a:lnTo>
                <a:lnTo>
                  <a:pt x="874298" y="34208"/>
                </a:lnTo>
                <a:lnTo>
                  <a:pt x="869749" y="31723"/>
                </a:lnTo>
                <a:lnTo>
                  <a:pt x="865066" y="29238"/>
                </a:lnTo>
                <a:lnTo>
                  <a:pt x="858910" y="27996"/>
                </a:lnTo>
                <a:lnTo>
                  <a:pt x="844459" y="27996"/>
                </a:lnTo>
                <a:lnTo>
                  <a:pt x="838170" y="28771"/>
                </a:lnTo>
                <a:lnTo>
                  <a:pt x="832149" y="30302"/>
                </a:lnTo>
                <a:lnTo>
                  <a:pt x="826128" y="31842"/>
                </a:lnTo>
                <a:lnTo>
                  <a:pt x="821444" y="34059"/>
                </a:lnTo>
                <a:lnTo>
                  <a:pt x="818099" y="36931"/>
                </a:lnTo>
                <a:lnTo>
                  <a:pt x="814620" y="39813"/>
                </a:lnTo>
                <a:lnTo>
                  <a:pt x="813014" y="42834"/>
                </a:lnTo>
                <a:lnTo>
                  <a:pt x="813014" y="48251"/>
                </a:lnTo>
                <a:lnTo>
                  <a:pt x="814219" y="50209"/>
                </a:lnTo>
                <a:lnTo>
                  <a:pt x="816761" y="51878"/>
                </a:lnTo>
                <a:lnTo>
                  <a:pt x="819303" y="53548"/>
                </a:lnTo>
                <a:lnTo>
                  <a:pt x="822381" y="54383"/>
                </a:lnTo>
                <a:lnTo>
                  <a:pt x="829607" y="54383"/>
                </a:lnTo>
                <a:lnTo>
                  <a:pt x="832416" y="53627"/>
                </a:lnTo>
                <a:lnTo>
                  <a:pt x="834557" y="52107"/>
                </a:lnTo>
                <a:lnTo>
                  <a:pt x="837903" y="48757"/>
                </a:lnTo>
                <a:lnTo>
                  <a:pt x="837903" y="46601"/>
                </a:lnTo>
                <a:lnTo>
                  <a:pt x="836698" y="43013"/>
                </a:lnTo>
                <a:lnTo>
                  <a:pt x="832818" y="39763"/>
                </a:lnTo>
                <a:lnTo>
                  <a:pt x="832015" y="37696"/>
                </a:lnTo>
                <a:lnTo>
                  <a:pt x="834290" y="34923"/>
                </a:lnTo>
                <a:lnTo>
                  <a:pt x="836832" y="33651"/>
                </a:lnTo>
                <a:lnTo>
                  <a:pt x="839910" y="33015"/>
                </a:lnTo>
                <a:lnTo>
                  <a:pt x="846199" y="33015"/>
                </a:lnTo>
                <a:lnTo>
                  <a:pt x="850213" y="34367"/>
                </a:lnTo>
                <a:lnTo>
                  <a:pt x="853424" y="36325"/>
                </a:lnTo>
                <a:lnTo>
                  <a:pt x="854762" y="38740"/>
                </a:lnTo>
                <a:lnTo>
                  <a:pt x="855030" y="41671"/>
                </a:lnTo>
                <a:lnTo>
                  <a:pt x="855030" y="52534"/>
                </a:lnTo>
                <a:lnTo>
                  <a:pt x="854288" y="52789"/>
                </a:lnTo>
                <a:lnTo>
                  <a:pt x="838553" y="58511"/>
                </a:lnTo>
                <a:lnTo>
                  <a:pt x="826926" y="63430"/>
                </a:lnTo>
                <a:lnTo>
                  <a:pt x="819437" y="67541"/>
                </a:lnTo>
                <a:lnTo>
                  <a:pt x="814085" y="71298"/>
                </a:lnTo>
                <a:lnTo>
                  <a:pt x="811275" y="75532"/>
                </a:lnTo>
                <a:lnTo>
                  <a:pt x="811275" y="83711"/>
                </a:lnTo>
                <a:lnTo>
                  <a:pt x="812881" y="86603"/>
                </a:lnTo>
                <a:lnTo>
                  <a:pt x="815958" y="88909"/>
                </a:lnTo>
                <a:lnTo>
                  <a:pt x="819170" y="91224"/>
                </a:lnTo>
                <a:lnTo>
                  <a:pt x="823050" y="92377"/>
                </a:lnTo>
                <a:lnTo>
                  <a:pt x="827867" y="92377"/>
                </a:lnTo>
                <a:lnTo>
                  <a:pt x="830854" y="92229"/>
                </a:lnTo>
                <a:lnTo>
                  <a:pt x="842367" y="89243"/>
                </a:lnTo>
                <a:lnTo>
                  <a:pt x="838572" y="79517"/>
                </a:lnTo>
                <a:lnTo>
                  <a:pt x="835628" y="76188"/>
                </a:lnTo>
                <a:lnTo>
                  <a:pt x="835628" y="71755"/>
                </a:lnTo>
                <a:lnTo>
                  <a:pt x="836832" y="69350"/>
                </a:lnTo>
                <a:lnTo>
                  <a:pt x="839107" y="66985"/>
                </a:lnTo>
                <a:lnTo>
                  <a:pt x="842586" y="63417"/>
                </a:lnTo>
                <a:lnTo>
                  <a:pt x="847938" y="60077"/>
                </a:lnTo>
                <a:lnTo>
                  <a:pt x="855030" y="56957"/>
                </a:lnTo>
                <a:lnTo>
                  <a:pt x="855030" y="77599"/>
                </a:lnTo>
                <a:lnTo>
                  <a:pt x="851150" y="80064"/>
                </a:lnTo>
                <a:lnTo>
                  <a:pt x="855030" y="82419"/>
                </a:lnTo>
                <a:lnTo>
                  <a:pt x="855699" y="85758"/>
                </a:lnTo>
                <a:lnTo>
                  <a:pt x="857305" y="88253"/>
                </a:lnTo>
                <a:lnTo>
                  <a:pt x="859981" y="89903"/>
                </a:lnTo>
                <a:lnTo>
                  <a:pt x="862657" y="91552"/>
                </a:lnTo>
                <a:lnTo>
                  <a:pt x="866270" y="92377"/>
                </a:lnTo>
                <a:lnTo>
                  <a:pt x="875101" y="92377"/>
                </a:lnTo>
                <a:lnTo>
                  <a:pt x="878714" y="91642"/>
                </a:lnTo>
                <a:lnTo>
                  <a:pt x="881925" y="90161"/>
                </a:lnTo>
                <a:lnTo>
                  <a:pt x="885003" y="88690"/>
                </a:lnTo>
                <a:lnTo>
                  <a:pt x="888080" y="86325"/>
                </a:lnTo>
                <a:lnTo>
                  <a:pt x="891024" y="83075"/>
                </a:lnTo>
                <a:lnTo>
                  <a:pt x="888348" y="81495"/>
                </a:lnTo>
                <a:lnTo>
                  <a:pt x="886742" y="83115"/>
                </a:lnTo>
                <a:lnTo>
                  <a:pt x="882862" y="83930"/>
                </a:lnTo>
                <a:lnTo>
                  <a:pt x="880320" y="81783"/>
                </a:lnTo>
                <a:lnTo>
                  <a:pt x="879918" y="79288"/>
                </a:lnTo>
                <a:lnTo>
                  <a:pt x="879918" y="45895"/>
                </a:lnTo>
                <a:close/>
              </a:path>
              <a:path w="961139" h="120672">
                <a:moveTo>
                  <a:pt x="851150" y="80064"/>
                </a:moveTo>
                <a:lnTo>
                  <a:pt x="847804" y="81296"/>
                </a:lnTo>
                <a:lnTo>
                  <a:pt x="842184" y="81296"/>
                </a:lnTo>
                <a:lnTo>
                  <a:pt x="838572" y="79517"/>
                </a:lnTo>
                <a:lnTo>
                  <a:pt x="842367" y="89243"/>
                </a:lnTo>
                <a:lnTo>
                  <a:pt x="855030" y="82419"/>
                </a:lnTo>
                <a:lnTo>
                  <a:pt x="851150" y="80064"/>
                </a:lnTo>
                <a:close/>
              </a:path>
              <a:path w="961139" h="120672">
                <a:moveTo>
                  <a:pt x="923004" y="35967"/>
                </a:moveTo>
                <a:lnTo>
                  <a:pt x="926483" y="33552"/>
                </a:lnTo>
                <a:lnTo>
                  <a:pt x="930899" y="32945"/>
                </a:lnTo>
                <a:lnTo>
                  <a:pt x="934779" y="32945"/>
                </a:lnTo>
                <a:lnTo>
                  <a:pt x="938660" y="34088"/>
                </a:lnTo>
                <a:lnTo>
                  <a:pt x="942540" y="36374"/>
                </a:lnTo>
                <a:lnTo>
                  <a:pt x="946421" y="38660"/>
                </a:lnTo>
                <a:lnTo>
                  <a:pt x="950167" y="42924"/>
                </a:lnTo>
                <a:lnTo>
                  <a:pt x="953780" y="49175"/>
                </a:lnTo>
                <a:lnTo>
                  <a:pt x="956724" y="49175"/>
                </a:lnTo>
                <a:lnTo>
                  <a:pt x="955386" y="28125"/>
                </a:lnTo>
                <a:lnTo>
                  <a:pt x="952442" y="28125"/>
                </a:lnTo>
                <a:lnTo>
                  <a:pt x="948695" y="31266"/>
                </a:lnTo>
                <a:lnTo>
                  <a:pt x="945751" y="31425"/>
                </a:lnTo>
                <a:lnTo>
                  <a:pt x="942808" y="30441"/>
                </a:lnTo>
                <a:lnTo>
                  <a:pt x="938660" y="28811"/>
                </a:lnTo>
                <a:lnTo>
                  <a:pt x="934244" y="27996"/>
                </a:lnTo>
                <a:lnTo>
                  <a:pt x="921399" y="27996"/>
                </a:lnTo>
                <a:lnTo>
                  <a:pt x="915110" y="29924"/>
                </a:lnTo>
                <a:lnTo>
                  <a:pt x="910694" y="33770"/>
                </a:lnTo>
                <a:lnTo>
                  <a:pt x="906278" y="37617"/>
                </a:lnTo>
                <a:lnTo>
                  <a:pt x="904004" y="41920"/>
                </a:lnTo>
                <a:lnTo>
                  <a:pt x="904004" y="51014"/>
                </a:lnTo>
                <a:lnTo>
                  <a:pt x="906011" y="54999"/>
                </a:lnTo>
                <a:lnTo>
                  <a:pt x="909891" y="58606"/>
                </a:lnTo>
                <a:lnTo>
                  <a:pt x="912567" y="61061"/>
                </a:lnTo>
                <a:lnTo>
                  <a:pt x="918455" y="64629"/>
                </a:lnTo>
                <a:lnTo>
                  <a:pt x="927420" y="69290"/>
                </a:lnTo>
                <a:lnTo>
                  <a:pt x="933575" y="72411"/>
                </a:lnTo>
                <a:lnTo>
                  <a:pt x="937589" y="74737"/>
                </a:lnTo>
                <a:lnTo>
                  <a:pt x="939329" y="76277"/>
                </a:lnTo>
                <a:lnTo>
                  <a:pt x="942005" y="79646"/>
                </a:lnTo>
                <a:lnTo>
                  <a:pt x="942005" y="83602"/>
                </a:lnTo>
                <a:lnTo>
                  <a:pt x="939329" y="86474"/>
                </a:lnTo>
                <a:lnTo>
                  <a:pt x="935181" y="88412"/>
                </a:lnTo>
                <a:lnTo>
                  <a:pt x="928223" y="88412"/>
                </a:lnTo>
                <a:lnTo>
                  <a:pt x="923807" y="86961"/>
                </a:lnTo>
                <a:lnTo>
                  <a:pt x="919124" y="84059"/>
                </a:lnTo>
                <a:lnTo>
                  <a:pt x="914574" y="81157"/>
                </a:lnTo>
                <a:lnTo>
                  <a:pt x="910828" y="76804"/>
                </a:lnTo>
                <a:lnTo>
                  <a:pt x="908152" y="71000"/>
                </a:lnTo>
                <a:lnTo>
                  <a:pt x="905208" y="71000"/>
                </a:lnTo>
                <a:lnTo>
                  <a:pt x="906546" y="93162"/>
                </a:lnTo>
                <a:lnTo>
                  <a:pt x="909490" y="93162"/>
                </a:lnTo>
                <a:lnTo>
                  <a:pt x="910828" y="90966"/>
                </a:lnTo>
                <a:lnTo>
                  <a:pt x="912433" y="89873"/>
                </a:lnTo>
                <a:lnTo>
                  <a:pt x="915110" y="89873"/>
                </a:lnTo>
                <a:lnTo>
                  <a:pt x="918053" y="90598"/>
                </a:lnTo>
                <a:lnTo>
                  <a:pt x="924744" y="92437"/>
                </a:lnTo>
                <a:lnTo>
                  <a:pt x="929962" y="93361"/>
                </a:lnTo>
                <a:lnTo>
                  <a:pt x="939061" y="93361"/>
                </a:lnTo>
                <a:lnTo>
                  <a:pt x="943744" y="92487"/>
                </a:lnTo>
                <a:lnTo>
                  <a:pt x="947892" y="90728"/>
                </a:lnTo>
                <a:lnTo>
                  <a:pt x="952040" y="88968"/>
                </a:lnTo>
                <a:lnTo>
                  <a:pt x="955386" y="86434"/>
                </a:lnTo>
                <a:lnTo>
                  <a:pt x="957660" y="83145"/>
                </a:lnTo>
                <a:lnTo>
                  <a:pt x="959935" y="79845"/>
                </a:lnTo>
                <a:lnTo>
                  <a:pt x="961139" y="76476"/>
                </a:lnTo>
                <a:lnTo>
                  <a:pt x="961139" y="69270"/>
                </a:lnTo>
                <a:lnTo>
                  <a:pt x="959801" y="65852"/>
                </a:lnTo>
                <a:lnTo>
                  <a:pt x="956991" y="62791"/>
                </a:lnTo>
                <a:lnTo>
                  <a:pt x="954181" y="59739"/>
                </a:lnTo>
                <a:lnTo>
                  <a:pt x="948561" y="56022"/>
                </a:lnTo>
                <a:lnTo>
                  <a:pt x="939864" y="51640"/>
                </a:lnTo>
                <a:lnTo>
                  <a:pt x="931166" y="47267"/>
                </a:lnTo>
                <a:lnTo>
                  <a:pt x="925814" y="44176"/>
                </a:lnTo>
                <a:lnTo>
                  <a:pt x="922737" y="41274"/>
                </a:lnTo>
                <a:lnTo>
                  <a:pt x="922068" y="38948"/>
                </a:lnTo>
                <a:lnTo>
                  <a:pt x="923004" y="35967"/>
                </a:lnTo>
                <a:close/>
              </a:path>
              <a:path w="961139" h="120672">
                <a:moveTo>
                  <a:pt x="39874" y="80064"/>
                </a:moveTo>
                <a:lnTo>
                  <a:pt x="36395" y="81296"/>
                </a:lnTo>
                <a:lnTo>
                  <a:pt x="30775" y="81296"/>
                </a:lnTo>
                <a:lnTo>
                  <a:pt x="27296" y="79517"/>
                </a:lnTo>
                <a:lnTo>
                  <a:pt x="31034" y="89222"/>
                </a:lnTo>
                <a:lnTo>
                  <a:pt x="43755" y="82419"/>
                </a:lnTo>
                <a:lnTo>
                  <a:pt x="39874" y="80064"/>
                </a:lnTo>
                <a:close/>
              </a:path>
              <a:path w="961139" h="120672">
                <a:moveTo>
                  <a:pt x="20606" y="38620"/>
                </a:moveTo>
                <a:lnTo>
                  <a:pt x="21409" y="35718"/>
                </a:lnTo>
                <a:lnTo>
                  <a:pt x="25423" y="33651"/>
                </a:lnTo>
                <a:lnTo>
                  <a:pt x="28634" y="33015"/>
                </a:lnTo>
                <a:lnTo>
                  <a:pt x="34789" y="33015"/>
                </a:lnTo>
                <a:lnTo>
                  <a:pt x="38938" y="34367"/>
                </a:lnTo>
                <a:lnTo>
                  <a:pt x="42015" y="36325"/>
                </a:lnTo>
                <a:lnTo>
                  <a:pt x="43353" y="38740"/>
                </a:lnTo>
                <a:lnTo>
                  <a:pt x="43755" y="41671"/>
                </a:lnTo>
                <a:lnTo>
                  <a:pt x="43755" y="52534"/>
                </a:lnTo>
                <a:lnTo>
                  <a:pt x="43008" y="52789"/>
                </a:lnTo>
                <a:lnTo>
                  <a:pt x="27218" y="58511"/>
                </a:lnTo>
                <a:lnTo>
                  <a:pt x="15622" y="63430"/>
                </a:lnTo>
                <a:lnTo>
                  <a:pt x="8162" y="67541"/>
                </a:lnTo>
                <a:lnTo>
                  <a:pt x="2676" y="71298"/>
                </a:lnTo>
                <a:lnTo>
                  <a:pt x="0" y="75532"/>
                </a:lnTo>
                <a:lnTo>
                  <a:pt x="0" y="83711"/>
                </a:lnTo>
                <a:lnTo>
                  <a:pt x="1605" y="86603"/>
                </a:lnTo>
                <a:lnTo>
                  <a:pt x="4683" y="88909"/>
                </a:lnTo>
                <a:lnTo>
                  <a:pt x="7760" y="91224"/>
                </a:lnTo>
                <a:lnTo>
                  <a:pt x="11775" y="92377"/>
                </a:lnTo>
                <a:lnTo>
                  <a:pt x="16458" y="92377"/>
                </a:lnTo>
                <a:lnTo>
                  <a:pt x="19540" y="92220"/>
                </a:lnTo>
                <a:lnTo>
                  <a:pt x="31034" y="89222"/>
                </a:lnTo>
                <a:lnTo>
                  <a:pt x="27296" y="79517"/>
                </a:lnTo>
                <a:lnTo>
                  <a:pt x="24352" y="76188"/>
                </a:lnTo>
                <a:lnTo>
                  <a:pt x="24352" y="71755"/>
                </a:lnTo>
                <a:lnTo>
                  <a:pt x="25423" y="69350"/>
                </a:lnTo>
                <a:lnTo>
                  <a:pt x="27831" y="66985"/>
                </a:lnTo>
                <a:lnTo>
                  <a:pt x="31310" y="63417"/>
                </a:lnTo>
                <a:lnTo>
                  <a:pt x="36529" y="60077"/>
                </a:lnTo>
                <a:lnTo>
                  <a:pt x="43755" y="56957"/>
                </a:lnTo>
                <a:lnTo>
                  <a:pt x="43755" y="77599"/>
                </a:lnTo>
                <a:lnTo>
                  <a:pt x="39874" y="80064"/>
                </a:lnTo>
                <a:lnTo>
                  <a:pt x="43755" y="82419"/>
                </a:lnTo>
                <a:lnTo>
                  <a:pt x="44290" y="85758"/>
                </a:lnTo>
                <a:lnTo>
                  <a:pt x="46029" y="88253"/>
                </a:lnTo>
                <a:lnTo>
                  <a:pt x="48705" y="89903"/>
                </a:lnTo>
                <a:lnTo>
                  <a:pt x="51248" y="91552"/>
                </a:lnTo>
                <a:lnTo>
                  <a:pt x="54994" y="92377"/>
                </a:lnTo>
                <a:lnTo>
                  <a:pt x="63826" y="92377"/>
                </a:lnTo>
                <a:lnTo>
                  <a:pt x="67305" y="91642"/>
                </a:lnTo>
                <a:lnTo>
                  <a:pt x="70516" y="90161"/>
                </a:lnTo>
                <a:lnTo>
                  <a:pt x="73727" y="88690"/>
                </a:lnTo>
                <a:lnTo>
                  <a:pt x="76805" y="86325"/>
                </a:lnTo>
                <a:lnTo>
                  <a:pt x="79749" y="83075"/>
                </a:lnTo>
                <a:lnTo>
                  <a:pt x="77073" y="81495"/>
                </a:lnTo>
                <a:lnTo>
                  <a:pt x="75467" y="83115"/>
                </a:lnTo>
                <a:lnTo>
                  <a:pt x="71587" y="83930"/>
                </a:lnTo>
                <a:lnTo>
                  <a:pt x="69044" y="81783"/>
                </a:lnTo>
                <a:lnTo>
                  <a:pt x="68509" y="79288"/>
                </a:lnTo>
                <a:lnTo>
                  <a:pt x="68509" y="45895"/>
                </a:lnTo>
                <a:lnTo>
                  <a:pt x="68108" y="41652"/>
                </a:lnTo>
                <a:lnTo>
                  <a:pt x="67305" y="39803"/>
                </a:lnTo>
                <a:lnTo>
                  <a:pt x="65967" y="36901"/>
                </a:lnTo>
                <a:lnTo>
                  <a:pt x="63023" y="34208"/>
                </a:lnTo>
                <a:lnTo>
                  <a:pt x="58340" y="31723"/>
                </a:lnTo>
                <a:lnTo>
                  <a:pt x="53790" y="29238"/>
                </a:lnTo>
                <a:lnTo>
                  <a:pt x="47501" y="27996"/>
                </a:lnTo>
                <a:lnTo>
                  <a:pt x="33184" y="27996"/>
                </a:lnTo>
                <a:lnTo>
                  <a:pt x="26895" y="28771"/>
                </a:lnTo>
                <a:lnTo>
                  <a:pt x="20873" y="30302"/>
                </a:lnTo>
                <a:lnTo>
                  <a:pt x="14852" y="31842"/>
                </a:lnTo>
                <a:lnTo>
                  <a:pt x="10169" y="34059"/>
                </a:lnTo>
                <a:lnTo>
                  <a:pt x="6690" y="36931"/>
                </a:lnTo>
                <a:lnTo>
                  <a:pt x="3345" y="39813"/>
                </a:lnTo>
                <a:lnTo>
                  <a:pt x="1605" y="42834"/>
                </a:lnTo>
                <a:lnTo>
                  <a:pt x="1605" y="48251"/>
                </a:lnTo>
                <a:lnTo>
                  <a:pt x="2943" y="50209"/>
                </a:lnTo>
                <a:lnTo>
                  <a:pt x="5486" y="51878"/>
                </a:lnTo>
                <a:lnTo>
                  <a:pt x="7894" y="53548"/>
                </a:lnTo>
                <a:lnTo>
                  <a:pt x="11106" y="54383"/>
                </a:lnTo>
                <a:lnTo>
                  <a:pt x="18331" y="54383"/>
                </a:lnTo>
                <a:lnTo>
                  <a:pt x="21141" y="53627"/>
                </a:lnTo>
                <a:lnTo>
                  <a:pt x="23282" y="52107"/>
                </a:lnTo>
                <a:lnTo>
                  <a:pt x="26493" y="48757"/>
                </a:lnTo>
                <a:lnTo>
                  <a:pt x="26493" y="44842"/>
                </a:lnTo>
                <a:lnTo>
                  <a:pt x="23148" y="41125"/>
                </a:lnTo>
                <a:lnTo>
                  <a:pt x="20606" y="38620"/>
                </a:lnTo>
                <a:close/>
              </a:path>
              <a:path w="961139" h="120672">
                <a:moveTo>
                  <a:pt x="126046" y="29845"/>
                </a:moveTo>
                <a:lnTo>
                  <a:pt x="92193" y="29845"/>
                </a:lnTo>
                <a:lnTo>
                  <a:pt x="92193" y="32289"/>
                </a:lnTo>
                <a:lnTo>
                  <a:pt x="95003" y="32508"/>
                </a:lnTo>
                <a:lnTo>
                  <a:pt x="97010" y="32896"/>
                </a:lnTo>
                <a:lnTo>
                  <a:pt x="100088" y="34943"/>
                </a:lnTo>
                <a:lnTo>
                  <a:pt x="101158" y="37139"/>
                </a:lnTo>
                <a:lnTo>
                  <a:pt x="101426" y="39386"/>
                </a:lnTo>
                <a:lnTo>
                  <a:pt x="101426" y="82369"/>
                </a:lnTo>
                <a:lnTo>
                  <a:pt x="100757" y="85679"/>
                </a:lnTo>
                <a:lnTo>
                  <a:pt x="99419" y="86931"/>
                </a:lnTo>
                <a:lnTo>
                  <a:pt x="95806" y="88919"/>
                </a:lnTo>
                <a:lnTo>
                  <a:pt x="92193" y="89147"/>
                </a:lnTo>
                <a:lnTo>
                  <a:pt x="92193" y="91513"/>
                </a:lnTo>
                <a:lnTo>
                  <a:pt x="137018" y="91513"/>
                </a:lnTo>
                <a:lnTo>
                  <a:pt x="137018" y="89147"/>
                </a:lnTo>
                <a:lnTo>
                  <a:pt x="133673" y="89008"/>
                </a:lnTo>
                <a:lnTo>
                  <a:pt x="131399" y="88670"/>
                </a:lnTo>
                <a:lnTo>
                  <a:pt x="128589" y="87567"/>
                </a:lnTo>
                <a:lnTo>
                  <a:pt x="126849" y="85510"/>
                </a:lnTo>
                <a:lnTo>
                  <a:pt x="126180" y="83204"/>
                </a:lnTo>
                <a:lnTo>
                  <a:pt x="126180" y="80700"/>
                </a:lnTo>
                <a:lnTo>
                  <a:pt x="126046" y="77003"/>
                </a:lnTo>
                <a:lnTo>
                  <a:pt x="126046" y="57682"/>
                </a:lnTo>
                <a:lnTo>
                  <a:pt x="126983" y="52971"/>
                </a:lnTo>
                <a:lnTo>
                  <a:pt x="128990" y="48708"/>
                </a:lnTo>
                <a:lnTo>
                  <a:pt x="130194" y="45935"/>
                </a:lnTo>
                <a:lnTo>
                  <a:pt x="132068" y="43808"/>
                </a:lnTo>
                <a:lnTo>
                  <a:pt x="134476" y="42307"/>
                </a:lnTo>
                <a:lnTo>
                  <a:pt x="137554" y="40856"/>
                </a:lnTo>
                <a:lnTo>
                  <a:pt x="140096" y="40856"/>
                </a:lnTo>
                <a:lnTo>
                  <a:pt x="143174" y="42268"/>
                </a:lnTo>
                <a:lnTo>
                  <a:pt x="147723" y="45259"/>
                </a:lnTo>
                <a:lnTo>
                  <a:pt x="150533" y="46005"/>
                </a:lnTo>
                <a:lnTo>
                  <a:pt x="156287" y="46005"/>
                </a:lnTo>
                <a:lnTo>
                  <a:pt x="158695" y="45190"/>
                </a:lnTo>
                <a:lnTo>
                  <a:pt x="162442" y="41940"/>
                </a:lnTo>
                <a:lnTo>
                  <a:pt x="163512" y="39654"/>
                </a:lnTo>
                <a:lnTo>
                  <a:pt x="163512" y="33929"/>
                </a:lnTo>
                <a:lnTo>
                  <a:pt x="162442" y="31793"/>
                </a:lnTo>
                <a:lnTo>
                  <a:pt x="158561" y="28751"/>
                </a:lnTo>
                <a:lnTo>
                  <a:pt x="155885" y="27996"/>
                </a:lnTo>
                <a:lnTo>
                  <a:pt x="148660" y="27996"/>
                </a:lnTo>
                <a:lnTo>
                  <a:pt x="144645" y="29040"/>
                </a:lnTo>
                <a:lnTo>
                  <a:pt x="140497" y="31127"/>
                </a:lnTo>
                <a:lnTo>
                  <a:pt x="136349" y="33224"/>
                </a:lnTo>
                <a:lnTo>
                  <a:pt x="131532" y="37448"/>
                </a:lnTo>
                <a:lnTo>
                  <a:pt x="126046" y="43828"/>
                </a:lnTo>
                <a:lnTo>
                  <a:pt x="126046" y="29845"/>
                </a:lnTo>
                <a:close/>
              </a:path>
              <a:path w="961139" h="120672">
                <a:moveTo>
                  <a:pt x="209141" y="29845"/>
                </a:moveTo>
                <a:lnTo>
                  <a:pt x="175287" y="29845"/>
                </a:lnTo>
                <a:lnTo>
                  <a:pt x="175287" y="32289"/>
                </a:lnTo>
                <a:lnTo>
                  <a:pt x="178097" y="32508"/>
                </a:lnTo>
                <a:lnTo>
                  <a:pt x="180105" y="32896"/>
                </a:lnTo>
                <a:lnTo>
                  <a:pt x="183182" y="34943"/>
                </a:lnTo>
                <a:lnTo>
                  <a:pt x="184253" y="37139"/>
                </a:lnTo>
                <a:lnTo>
                  <a:pt x="184520" y="39386"/>
                </a:lnTo>
                <a:lnTo>
                  <a:pt x="184520" y="82369"/>
                </a:lnTo>
                <a:lnTo>
                  <a:pt x="183851" y="85679"/>
                </a:lnTo>
                <a:lnTo>
                  <a:pt x="182647" y="86931"/>
                </a:lnTo>
                <a:lnTo>
                  <a:pt x="178900" y="88919"/>
                </a:lnTo>
                <a:lnTo>
                  <a:pt x="175287" y="89147"/>
                </a:lnTo>
                <a:lnTo>
                  <a:pt x="175287" y="91513"/>
                </a:lnTo>
                <a:lnTo>
                  <a:pt x="220113" y="91513"/>
                </a:lnTo>
                <a:lnTo>
                  <a:pt x="220113" y="89147"/>
                </a:lnTo>
                <a:lnTo>
                  <a:pt x="216768" y="89008"/>
                </a:lnTo>
                <a:lnTo>
                  <a:pt x="214493" y="88670"/>
                </a:lnTo>
                <a:lnTo>
                  <a:pt x="211683" y="87567"/>
                </a:lnTo>
                <a:lnTo>
                  <a:pt x="209944" y="85510"/>
                </a:lnTo>
                <a:lnTo>
                  <a:pt x="209275" y="83204"/>
                </a:lnTo>
                <a:lnTo>
                  <a:pt x="209275" y="80700"/>
                </a:lnTo>
                <a:lnTo>
                  <a:pt x="209141" y="77003"/>
                </a:lnTo>
                <a:lnTo>
                  <a:pt x="209141" y="57682"/>
                </a:lnTo>
                <a:lnTo>
                  <a:pt x="210211" y="52971"/>
                </a:lnTo>
                <a:lnTo>
                  <a:pt x="212085" y="48708"/>
                </a:lnTo>
                <a:lnTo>
                  <a:pt x="213289" y="45935"/>
                </a:lnTo>
                <a:lnTo>
                  <a:pt x="215162" y="43808"/>
                </a:lnTo>
                <a:lnTo>
                  <a:pt x="219043" y="41343"/>
                </a:lnTo>
                <a:lnTo>
                  <a:pt x="223191" y="40856"/>
                </a:lnTo>
                <a:lnTo>
                  <a:pt x="226268" y="42268"/>
                </a:lnTo>
                <a:lnTo>
                  <a:pt x="230818" y="45259"/>
                </a:lnTo>
                <a:lnTo>
                  <a:pt x="233628" y="46005"/>
                </a:lnTo>
                <a:lnTo>
                  <a:pt x="239515" y="46005"/>
                </a:lnTo>
                <a:lnTo>
                  <a:pt x="241790" y="45190"/>
                </a:lnTo>
                <a:lnTo>
                  <a:pt x="245670" y="41940"/>
                </a:lnTo>
                <a:lnTo>
                  <a:pt x="246607" y="39654"/>
                </a:lnTo>
                <a:lnTo>
                  <a:pt x="246607" y="33929"/>
                </a:lnTo>
                <a:lnTo>
                  <a:pt x="245536" y="31793"/>
                </a:lnTo>
                <a:lnTo>
                  <a:pt x="241656" y="28751"/>
                </a:lnTo>
                <a:lnTo>
                  <a:pt x="238980" y="27996"/>
                </a:lnTo>
                <a:lnTo>
                  <a:pt x="231754" y="27996"/>
                </a:lnTo>
                <a:lnTo>
                  <a:pt x="227874" y="29040"/>
                </a:lnTo>
                <a:lnTo>
                  <a:pt x="223726" y="31127"/>
                </a:lnTo>
                <a:lnTo>
                  <a:pt x="219578" y="33224"/>
                </a:lnTo>
                <a:lnTo>
                  <a:pt x="214761" y="37448"/>
                </a:lnTo>
                <a:lnTo>
                  <a:pt x="209141" y="43828"/>
                </a:lnTo>
                <a:lnTo>
                  <a:pt x="209141" y="29845"/>
                </a:lnTo>
                <a:close/>
              </a:path>
              <a:path w="961139" h="120672">
                <a:moveTo>
                  <a:pt x="293975" y="46134"/>
                </a:moveTo>
                <a:lnTo>
                  <a:pt x="290897" y="41214"/>
                </a:lnTo>
                <a:lnTo>
                  <a:pt x="289425" y="37915"/>
                </a:lnTo>
                <a:lnTo>
                  <a:pt x="289425" y="36245"/>
                </a:lnTo>
                <a:lnTo>
                  <a:pt x="291299" y="33542"/>
                </a:lnTo>
                <a:lnTo>
                  <a:pt x="294510" y="32369"/>
                </a:lnTo>
                <a:lnTo>
                  <a:pt x="297454" y="32289"/>
                </a:lnTo>
                <a:lnTo>
                  <a:pt x="297454" y="29845"/>
                </a:lnTo>
                <a:lnTo>
                  <a:pt x="253297" y="29845"/>
                </a:lnTo>
                <a:lnTo>
                  <a:pt x="253297" y="32289"/>
                </a:lnTo>
                <a:lnTo>
                  <a:pt x="255973" y="32896"/>
                </a:lnTo>
                <a:lnTo>
                  <a:pt x="258248" y="33999"/>
                </a:lnTo>
                <a:lnTo>
                  <a:pt x="262129" y="37169"/>
                </a:lnTo>
                <a:lnTo>
                  <a:pt x="265072" y="41413"/>
                </a:lnTo>
                <a:lnTo>
                  <a:pt x="269087" y="48310"/>
                </a:lnTo>
                <a:lnTo>
                  <a:pt x="295982" y="94027"/>
                </a:lnTo>
                <a:lnTo>
                  <a:pt x="293440" y="99165"/>
                </a:lnTo>
                <a:lnTo>
                  <a:pt x="290228" y="105764"/>
                </a:lnTo>
                <a:lnTo>
                  <a:pt x="287418" y="109988"/>
                </a:lnTo>
                <a:lnTo>
                  <a:pt x="285010" y="111837"/>
                </a:lnTo>
                <a:lnTo>
                  <a:pt x="281932" y="113745"/>
                </a:lnTo>
                <a:lnTo>
                  <a:pt x="278052" y="112532"/>
                </a:lnTo>
                <a:lnTo>
                  <a:pt x="277650" y="109789"/>
                </a:lnTo>
                <a:lnTo>
                  <a:pt x="277650" y="106838"/>
                </a:lnTo>
                <a:lnTo>
                  <a:pt x="276714" y="104661"/>
                </a:lnTo>
                <a:lnTo>
                  <a:pt x="274840" y="103260"/>
                </a:lnTo>
                <a:lnTo>
                  <a:pt x="270692" y="101143"/>
                </a:lnTo>
                <a:lnTo>
                  <a:pt x="264671" y="101143"/>
                </a:lnTo>
                <a:lnTo>
                  <a:pt x="261995" y="101978"/>
                </a:lnTo>
                <a:lnTo>
                  <a:pt x="257847" y="105327"/>
                </a:lnTo>
                <a:lnTo>
                  <a:pt x="256776" y="107434"/>
                </a:lnTo>
                <a:lnTo>
                  <a:pt x="256776" y="112930"/>
                </a:lnTo>
                <a:lnTo>
                  <a:pt x="258382" y="115444"/>
                </a:lnTo>
                <a:lnTo>
                  <a:pt x="261326" y="117541"/>
                </a:lnTo>
                <a:lnTo>
                  <a:pt x="264403" y="119629"/>
                </a:lnTo>
                <a:lnTo>
                  <a:pt x="268418" y="120672"/>
                </a:lnTo>
                <a:lnTo>
                  <a:pt x="279524" y="120672"/>
                </a:lnTo>
                <a:lnTo>
                  <a:pt x="284608" y="118824"/>
                </a:lnTo>
                <a:lnTo>
                  <a:pt x="288622" y="115126"/>
                </a:lnTo>
                <a:lnTo>
                  <a:pt x="291566" y="112493"/>
                </a:lnTo>
                <a:lnTo>
                  <a:pt x="295982" y="105456"/>
                </a:lnTo>
                <a:lnTo>
                  <a:pt x="302003" y="94027"/>
                </a:lnTo>
                <a:lnTo>
                  <a:pt x="325687" y="48310"/>
                </a:lnTo>
                <a:lnTo>
                  <a:pt x="329701" y="40528"/>
                </a:lnTo>
                <a:lnTo>
                  <a:pt x="332645" y="35967"/>
                </a:lnTo>
                <a:lnTo>
                  <a:pt x="334385" y="34625"/>
                </a:lnTo>
                <a:lnTo>
                  <a:pt x="338265" y="32508"/>
                </a:lnTo>
                <a:lnTo>
                  <a:pt x="340941" y="32289"/>
                </a:lnTo>
                <a:lnTo>
                  <a:pt x="340941" y="29845"/>
                </a:lnTo>
                <a:lnTo>
                  <a:pt x="313243" y="29845"/>
                </a:lnTo>
                <a:lnTo>
                  <a:pt x="313243" y="32289"/>
                </a:lnTo>
                <a:lnTo>
                  <a:pt x="316856" y="32369"/>
                </a:lnTo>
                <a:lnTo>
                  <a:pt x="319398" y="32896"/>
                </a:lnTo>
                <a:lnTo>
                  <a:pt x="322342" y="34834"/>
                </a:lnTo>
                <a:lnTo>
                  <a:pt x="323011" y="37756"/>
                </a:lnTo>
                <a:lnTo>
                  <a:pt x="323011" y="40350"/>
                </a:lnTo>
                <a:lnTo>
                  <a:pt x="321272" y="44971"/>
                </a:lnTo>
                <a:lnTo>
                  <a:pt x="317793" y="51610"/>
                </a:lnTo>
                <a:lnTo>
                  <a:pt x="308158" y="70274"/>
                </a:lnTo>
                <a:lnTo>
                  <a:pt x="293975" y="46134"/>
                </a:lnTo>
                <a:close/>
              </a:path>
              <a:path w="961139" h="120672">
                <a:moveTo>
                  <a:pt x="362618" y="26038"/>
                </a:moveTo>
                <a:lnTo>
                  <a:pt x="356329" y="30153"/>
                </a:lnTo>
                <a:lnTo>
                  <a:pt x="348836" y="34068"/>
                </a:lnTo>
                <a:lnTo>
                  <a:pt x="348836" y="36374"/>
                </a:lnTo>
                <a:lnTo>
                  <a:pt x="359674" y="36374"/>
                </a:lnTo>
                <a:lnTo>
                  <a:pt x="359674" y="76277"/>
                </a:lnTo>
                <a:lnTo>
                  <a:pt x="359942" y="80322"/>
                </a:lnTo>
                <a:lnTo>
                  <a:pt x="360477" y="81823"/>
                </a:lnTo>
                <a:lnTo>
                  <a:pt x="361548" y="84506"/>
                </a:lnTo>
                <a:lnTo>
                  <a:pt x="363822" y="86931"/>
                </a:lnTo>
                <a:lnTo>
                  <a:pt x="367435" y="89108"/>
                </a:lnTo>
                <a:lnTo>
                  <a:pt x="371182" y="91284"/>
                </a:lnTo>
                <a:lnTo>
                  <a:pt x="375597" y="92377"/>
                </a:lnTo>
                <a:lnTo>
                  <a:pt x="382292" y="92350"/>
                </a:lnTo>
                <a:lnTo>
                  <a:pt x="395315" y="88911"/>
                </a:lnTo>
                <a:lnTo>
                  <a:pt x="404232" y="79706"/>
                </a:lnTo>
                <a:lnTo>
                  <a:pt x="401556" y="78255"/>
                </a:lnTo>
                <a:lnTo>
                  <a:pt x="398077" y="82608"/>
                </a:lnTo>
                <a:lnTo>
                  <a:pt x="394464" y="84784"/>
                </a:lnTo>
                <a:lnTo>
                  <a:pt x="390584" y="84784"/>
                </a:lnTo>
                <a:lnTo>
                  <a:pt x="388711" y="84466"/>
                </a:lnTo>
                <a:lnTo>
                  <a:pt x="385633" y="82359"/>
                </a:lnTo>
                <a:lnTo>
                  <a:pt x="384696" y="80292"/>
                </a:lnTo>
                <a:lnTo>
                  <a:pt x="384562" y="77996"/>
                </a:lnTo>
                <a:lnTo>
                  <a:pt x="384562" y="36374"/>
                </a:lnTo>
                <a:lnTo>
                  <a:pt x="404232" y="36374"/>
                </a:lnTo>
                <a:lnTo>
                  <a:pt x="404232" y="29845"/>
                </a:lnTo>
                <a:lnTo>
                  <a:pt x="384562" y="29845"/>
                </a:lnTo>
                <a:lnTo>
                  <a:pt x="384562" y="7255"/>
                </a:lnTo>
                <a:lnTo>
                  <a:pt x="381619" y="7255"/>
                </a:lnTo>
                <a:lnTo>
                  <a:pt x="377604" y="12611"/>
                </a:lnTo>
                <a:lnTo>
                  <a:pt x="373055" y="17422"/>
                </a:lnTo>
                <a:lnTo>
                  <a:pt x="367837" y="21735"/>
                </a:lnTo>
                <a:lnTo>
                  <a:pt x="362618" y="26038"/>
                </a:lnTo>
                <a:close/>
              </a:path>
              <a:path w="961139" h="120672">
                <a:moveTo>
                  <a:pt x="456150" y="91513"/>
                </a:moveTo>
                <a:lnTo>
                  <a:pt x="456150" y="89147"/>
                </a:lnTo>
                <a:lnTo>
                  <a:pt x="452537" y="88790"/>
                </a:lnTo>
                <a:lnTo>
                  <a:pt x="450262" y="87865"/>
                </a:lnTo>
                <a:lnTo>
                  <a:pt x="448255" y="85271"/>
                </a:lnTo>
                <a:lnTo>
                  <a:pt x="447853" y="82528"/>
                </a:lnTo>
                <a:lnTo>
                  <a:pt x="447853" y="45080"/>
                </a:lnTo>
                <a:lnTo>
                  <a:pt x="450396" y="42049"/>
                </a:lnTo>
                <a:lnTo>
                  <a:pt x="452804" y="39922"/>
                </a:lnTo>
                <a:lnTo>
                  <a:pt x="457354" y="37507"/>
                </a:lnTo>
                <a:lnTo>
                  <a:pt x="462037" y="36901"/>
                </a:lnTo>
                <a:lnTo>
                  <a:pt x="465115" y="37269"/>
                </a:lnTo>
                <a:lnTo>
                  <a:pt x="468460" y="39723"/>
                </a:lnTo>
                <a:lnTo>
                  <a:pt x="469530" y="42317"/>
                </a:lnTo>
                <a:lnTo>
                  <a:pt x="469798" y="45518"/>
                </a:lnTo>
                <a:lnTo>
                  <a:pt x="469798" y="82568"/>
                </a:lnTo>
                <a:lnTo>
                  <a:pt x="469263" y="85361"/>
                </a:lnTo>
                <a:lnTo>
                  <a:pt x="468192" y="86504"/>
                </a:lnTo>
                <a:lnTo>
                  <a:pt x="464579" y="88839"/>
                </a:lnTo>
                <a:lnTo>
                  <a:pt x="461636" y="89147"/>
                </a:lnTo>
                <a:lnTo>
                  <a:pt x="461636" y="91513"/>
                </a:lnTo>
                <a:lnTo>
                  <a:pt x="503651" y="91513"/>
                </a:lnTo>
                <a:lnTo>
                  <a:pt x="503651" y="89147"/>
                </a:lnTo>
                <a:lnTo>
                  <a:pt x="500038" y="88839"/>
                </a:lnTo>
                <a:lnTo>
                  <a:pt x="497630" y="88094"/>
                </a:lnTo>
                <a:lnTo>
                  <a:pt x="495355" y="85768"/>
                </a:lnTo>
                <a:lnTo>
                  <a:pt x="494686" y="82836"/>
                </a:lnTo>
                <a:lnTo>
                  <a:pt x="494686" y="47018"/>
                </a:lnTo>
                <a:lnTo>
                  <a:pt x="494151" y="42009"/>
                </a:lnTo>
                <a:lnTo>
                  <a:pt x="492947" y="39048"/>
                </a:lnTo>
                <a:lnTo>
                  <a:pt x="491742" y="36076"/>
                </a:lnTo>
                <a:lnTo>
                  <a:pt x="489200" y="33492"/>
                </a:lnTo>
                <a:lnTo>
                  <a:pt x="485587" y="31296"/>
                </a:lnTo>
                <a:lnTo>
                  <a:pt x="481841" y="29099"/>
                </a:lnTo>
                <a:lnTo>
                  <a:pt x="477425" y="27996"/>
                </a:lnTo>
                <a:lnTo>
                  <a:pt x="468058" y="27996"/>
                </a:lnTo>
                <a:lnTo>
                  <a:pt x="464178" y="28732"/>
                </a:lnTo>
                <a:lnTo>
                  <a:pt x="460298" y="30202"/>
                </a:lnTo>
                <a:lnTo>
                  <a:pt x="456551" y="31683"/>
                </a:lnTo>
                <a:lnTo>
                  <a:pt x="452403" y="34198"/>
                </a:lnTo>
                <a:lnTo>
                  <a:pt x="447853" y="37756"/>
                </a:lnTo>
                <a:lnTo>
                  <a:pt x="447853" y="2087"/>
                </a:lnTo>
                <a:lnTo>
                  <a:pt x="414000" y="2087"/>
                </a:lnTo>
                <a:lnTo>
                  <a:pt x="414000" y="4472"/>
                </a:lnTo>
                <a:lnTo>
                  <a:pt x="417613" y="4869"/>
                </a:lnTo>
                <a:lnTo>
                  <a:pt x="420021" y="5664"/>
                </a:lnTo>
                <a:lnTo>
                  <a:pt x="422430" y="7950"/>
                </a:lnTo>
                <a:lnTo>
                  <a:pt x="422965" y="10832"/>
                </a:lnTo>
                <a:lnTo>
                  <a:pt x="422965" y="82836"/>
                </a:lnTo>
                <a:lnTo>
                  <a:pt x="422430" y="85669"/>
                </a:lnTo>
                <a:lnTo>
                  <a:pt x="420021" y="88044"/>
                </a:lnTo>
                <a:lnTo>
                  <a:pt x="417479" y="88879"/>
                </a:lnTo>
                <a:lnTo>
                  <a:pt x="414000" y="89147"/>
                </a:lnTo>
                <a:lnTo>
                  <a:pt x="414000" y="91513"/>
                </a:lnTo>
                <a:lnTo>
                  <a:pt x="456150" y="915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81103" y="3131781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105" y="4999"/>
                </a:lnTo>
                <a:lnTo>
                  <a:pt x="23443" y="2991"/>
                </a:lnTo>
                <a:lnTo>
                  <a:pt x="20780" y="993"/>
                </a:lnTo>
                <a:lnTo>
                  <a:pt x="17515" y="0"/>
                </a:lnTo>
                <a:lnTo>
                  <a:pt x="9874" y="0"/>
                </a:lnTo>
                <a:lnTo>
                  <a:pt x="6650" y="993"/>
                </a:lnTo>
                <a:lnTo>
                  <a:pt x="3987" y="2991"/>
                </a:lnTo>
                <a:lnTo>
                  <a:pt x="1324" y="4999"/>
                </a:lnTo>
                <a:lnTo>
                  <a:pt x="0" y="7404"/>
                </a:lnTo>
                <a:lnTo>
                  <a:pt x="0" y="13029"/>
                </a:lnTo>
                <a:lnTo>
                  <a:pt x="1324" y="15434"/>
                </a:lnTo>
                <a:lnTo>
                  <a:pt x="3987" y="17412"/>
                </a:lnTo>
                <a:lnTo>
                  <a:pt x="6650" y="19389"/>
                </a:lnTo>
                <a:lnTo>
                  <a:pt x="9874" y="20373"/>
                </a:lnTo>
                <a:lnTo>
                  <a:pt x="17461" y="20373"/>
                </a:lnTo>
                <a:lnTo>
                  <a:pt x="20700" y="19389"/>
                </a:lnTo>
                <a:lnTo>
                  <a:pt x="23389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872392" y="3161656"/>
            <a:ext cx="44852" cy="61668"/>
          </a:xfrm>
          <a:custGeom>
            <a:avLst/>
            <a:gdLst/>
            <a:ahLst/>
            <a:cxnLst/>
            <a:rect l="l" t="t" r="r" b="b"/>
            <a:pathLst>
              <a:path w="44852" h="61668">
                <a:moveTo>
                  <a:pt x="44852" y="61668"/>
                </a:moveTo>
                <a:lnTo>
                  <a:pt x="44852" y="59302"/>
                </a:lnTo>
                <a:lnTo>
                  <a:pt x="40878" y="59123"/>
                </a:lnTo>
                <a:lnTo>
                  <a:pt x="38215" y="58428"/>
                </a:lnTo>
                <a:lnTo>
                  <a:pt x="35499" y="56013"/>
                </a:lnTo>
                <a:lnTo>
                  <a:pt x="34816" y="53230"/>
                </a:lnTo>
                <a:lnTo>
                  <a:pt x="34816" y="0"/>
                </a:ln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72" y="5724"/>
                </a:lnTo>
                <a:lnTo>
                  <a:pt x="9941" y="8507"/>
                </a:lnTo>
                <a:lnTo>
                  <a:pt x="9941" y="53230"/>
                </a:lnTo>
                <a:lnTo>
                  <a:pt x="9353" y="55913"/>
                </a:lnTo>
                <a:lnTo>
                  <a:pt x="6396" y="58418"/>
                </a:lnTo>
                <a:lnTo>
                  <a:pt x="366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52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20704" y="3159808"/>
            <a:ext cx="22626" cy="11478"/>
          </a:xfrm>
          <a:custGeom>
            <a:avLst/>
            <a:gdLst/>
            <a:ahLst/>
            <a:cxnLst/>
            <a:rect l="l" t="t" r="r" b="b"/>
            <a:pathLst>
              <a:path w="22626" h="11478">
                <a:moveTo>
                  <a:pt x="15334" y="0"/>
                </a:moveTo>
                <a:lnTo>
                  <a:pt x="4282" y="71"/>
                </a:lnTo>
                <a:lnTo>
                  <a:pt x="0" y="5406"/>
                </a:lnTo>
                <a:lnTo>
                  <a:pt x="2515" y="4293"/>
                </a:lnTo>
                <a:lnTo>
                  <a:pt x="5593" y="4293"/>
                </a:lnTo>
                <a:lnTo>
                  <a:pt x="9326" y="4681"/>
                </a:lnTo>
                <a:lnTo>
                  <a:pt x="12751" y="6837"/>
                </a:lnTo>
                <a:lnTo>
                  <a:pt x="14370" y="8835"/>
                </a:lnTo>
                <a:lnTo>
                  <a:pt x="15401" y="11478"/>
                </a:lnTo>
                <a:lnTo>
                  <a:pt x="22626" y="2564"/>
                </a:lnTo>
                <a:lnTo>
                  <a:pt x="1533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90062" y="3159879"/>
            <a:ext cx="69446" cy="65293"/>
          </a:xfrm>
          <a:custGeom>
            <a:avLst/>
            <a:gdLst/>
            <a:ahLst/>
            <a:cxnLst/>
            <a:rect l="l" t="t" r="r" b="b"/>
            <a:pathLst>
              <a:path w="69446" h="65293">
                <a:moveTo>
                  <a:pt x="69446" y="30399"/>
                </a:moveTo>
                <a:lnTo>
                  <a:pt x="68977" y="20332"/>
                </a:lnTo>
                <a:lnTo>
                  <a:pt x="65645" y="12739"/>
                </a:lnTo>
                <a:lnTo>
                  <a:pt x="59450" y="7611"/>
                </a:lnTo>
                <a:lnTo>
                  <a:pt x="53268" y="2492"/>
                </a:lnTo>
                <a:lnTo>
                  <a:pt x="46043" y="11407"/>
                </a:lnTo>
                <a:lnTo>
                  <a:pt x="47086" y="14041"/>
                </a:lnTo>
                <a:lnTo>
                  <a:pt x="47595" y="18901"/>
                </a:lnTo>
                <a:lnTo>
                  <a:pt x="47595" y="25987"/>
                </a:lnTo>
                <a:lnTo>
                  <a:pt x="23443" y="25987"/>
                </a:lnTo>
                <a:lnTo>
                  <a:pt x="23443" y="16863"/>
                </a:lnTo>
                <a:lnTo>
                  <a:pt x="25195" y="11497"/>
                </a:lnTo>
                <a:lnTo>
                  <a:pt x="28688" y="7581"/>
                </a:lnTo>
                <a:lnTo>
                  <a:pt x="30641" y="5335"/>
                </a:lnTo>
                <a:lnTo>
                  <a:pt x="34924" y="0"/>
                </a:lnTo>
                <a:lnTo>
                  <a:pt x="22276" y="2635"/>
                </a:lnTo>
                <a:lnTo>
                  <a:pt x="11239" y="9062"/>
                </a:lnTo>
                <a:lnTo>
                  <a:pt x="9928" y="10184"/>
                </a:lnTo>
                <a:lnTo>
                  <a:pt x="2482" y="20519"/>
                </a:lnTo>
                <a:lnTo>
                  <a:pt x="0" y="33639"/>
                </a:lnTo>
                <a:lnTo>
                  <a:pt x="0" y="42037"/>
                </a:lnTo>
                <a:lnTo>
                  <a:pt x="2542" y="49074"/>
                </a:lnTo>
                <a:lnTo>
                  <a:pt x="7640" y="54739"/>
                </a:lnTo>
                <a:lnTo>
                  <a:pt x="10696" y="57672"/>
                </a:lnTo>
                <a:lnTo>
                  <a:pt x="21532" y="63388"/>
                </a:lnTo>
                <a:lnTo>
                  <a:pt x="35606" y="65293"/>
                </a:lnTo>
                <a:lnTo>
                  <a:pt x="42778" y="65293"/>
                </a:lnTo>
                <a:lnTo>
                  <a:pt x="49080" y="63882"/>
                </a:lnTo>
                <a:lnTo>
                  <a:pt x="54526" y="61040"/>
                </a:lnTo>
                <a:lnTo>
                  <a:pt x="59972" y="58207"/>
                </a:lnTo>
                <a:lnTo>
                  <a:pt x="64950" y="53377"/>
                </a:lnTo>
                <a:lnTo>
                  <a:pt x="69446" y="46559"/>
                </a:lnTo>
                <a:lnTo>
                  <a:pt x="66422" y="45108"/>
                </a:lnTo>
                <a:lnTo>
                  <a:pt x="63117" y="48935"/>
                </a:lnTo>
                <a:lnTo>
                  <a:pt x="59999" y="51588"/>
                </a:lnTo>
                <a:lnTo>
                  <a:pt x="57095" y="53059"/>
                </a:lnTo>
                <a:lnTo>
                  <a:pt x="54205" y="54530"/>
                </a:lnTo>
                <a:lnTo>
                  <a:pt x="50967" y="55265"/>
                </a:lnTo>
                <a:lnTo>
                  <a:pt x="41681" y="55265"/>
                </a:lnTo>
                <a:lnTo>
                  <a:pt x="36770" y="53447"/>
                </a:lnTo>
                <a:lnTo>
                  <a:pt x="32675" y="49799"/>
                </a:lnTo>
                <a:lnTo>
                  <a:pt x="27350" y="45049"/>
                </a:lnTo>
                <a:lnTo>
                  <a:pt x="24419" y="38579"/>
                </a:lnTo>
                <a:lnTo>
                  <a:pt x="23884" y="30399"/>
                </a:lnTo>
                <a:lnTo>
                  <a:pt x="69446" y="303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26571" y="3131841"/>
            <a:ext cx="68201" cy="91483"/>
          </a:xfrm>
          <a:custGeom>
            <a:avLst/>
            <a:gdLst/>
            <a:ahLst/>
            <a:cxnLst/>
            <a:rect l="l" t="t" r="r" b="b"/>
            <a:pathLst>
              <a:path w="68201" h="91483">
                <a:moveTo>
                  <a:pt x="36676" y="29815"/>
                </a:moveTo>
                <a:lnTo>
                  <a:pt x="36676" y="21963"/>
                </a:lnTo>
                <a:lnTo>
                  <a:pt x="36489" y="10425"/>
                </a:lnTo>
                <a:lnTo>
                  <a:pt x="36489" y="8089"/>
                </a:lnTo>
                <a:lnTo>
                  <a:pt x="38228" y="5346"/>
                </a:lnTo>
                <a:lnTo>
                  <a:pt x="40811" y="3756"/>
                </a:lnTo>
                <a:lnTo>
                  <a:pt x="43888" y="3756"/>
                </a:lnTo>
                <a:lnTo>
                  <a:pt x="46712" y="5187"/>
                </a:lnTo>
                <a:lnTo>
                  <a:pt x="47060" y="7453"/>
                </a:lnTo>
                <a:lnTo>
                  <a:pt x="46350" y="10137"/>
                </a:lnTo>
                <a:lnTo>
                  <a:pt x="46176" y="12800"/>
                </a:lnTo>
                <a:lnTo>
                  <a:pt x="48879" y="15305"/>
                </a:lnTo>
                <a:lnTo>
                  <a:pt x="53134" y="17084"/>
                </a:lnTo>
                <a:lnTo>
                  <a:pt x="59825" y="17084"/>
                </a:lnTo>
                <a:lnTo>
                  <a:pt x="62715" y="16358"/>
                </a:lnTo>
                <a:lnTo>
                  <a:pt x="64910" y="14907"/>
                </a:lnTo>
                <a:lnTo>
                  <a:pt x="68201" y="11747"/>
                </a:lnTo>
                <a:lnTo>
                  <a:pt x="68201" y="7304"/>
                </a:lnTo>
                <a:lnTo>
                  <a:pt x="66435" y="5058"/>
                </a:lnTo>
                <a:lnTo>
                  <a:pt x="62916" y="3031"/>
                </a:lnTo>
                <a:lnTo>
                  <a:pt x="59397" y="1013"/>
                </a:lnTo>
                <a:lnTo>
                  <a:pt x="53991" y="0"/>
                </a:lnTo>
                <a:lnTo>
                  <a:pt x="45817" y="5"/>
                </a:lnTo>
                <a:lnTo>
                  <a:pt x="32022" y="1675"/>
                </a:lnTo>
                <a:lnTo>
                  <a:pt x="21355" y="6330"/>
                </a:lnTo>
                <a:lnTo>
                  <a:pt x="15106" y="10554"/>
                </a:lnTo>
                <a:lnTo>
                  <a:pt x="11989" y="15831"/>
                </a:lnTo>
                <a:lnTo>
                  <a:pt x="12069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69" y="36275"/>
                </a:lnTo>
                <a:lnTo>
                  <a:pt x="12069" y="82429"/>
                </a:lnTo>
                <a:lnTo>
                  <a:pt x="11775" y="84625"/>
                </a:lnTo>
                <a:lnTo>
                  <a:pt x="9513" y="87567"/>
                </a:lnTo>
                <a:lnTo>
                  <a:pt x="6369" y="88750"/>
                </a:lnTo>
                <a:lnTo>
                  <a:pt x="3719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33" y="91483"/>
                </a:lnTo>
                <a:lnTo>
                  <a:pt x="48933" y="89118"/>
                </a:lnTo>
                <a:lnTo>
                  <a:pt x="43835" y="89247"/>
                </a:lnTo>
                <a:lnTo>
                  <a:pt x="40342" y="88501"/>
                </a:lnTo>
                <a:lnTo>
                  <a:pt x="37265" y="85818"/>
                </a:lnTo>
                <a:lnTo>
                  <a:pt x="36676" y="83224"/>
                </a:lnTo>
                <a:lnTo>
                  <a:pt x="36676" y="36275"/>
                </a:lnTo>
                <a:lnTo>
                  <a:pt x="48933" y="36275"/>
                </a:lnTo>
                <a:lnTo>
                  <a:pt x="48933" y="29815"/>
                </a:lnTo>
                <a:lnTo>
                  <a:pt x="36676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697800" y="3131841"/>
            <a:ext cx="68201" cy="91483"/>
          </a:xfrm>
          <a:custGeom>
            <a:avLst/>
            <a:gdLst/>
            <a:ahLst/>
            <a:cxnLst/>
            <a:rect l="l" t="t" r="r" b="b"/>
            <a:pathLst>
              <a:path w="68201" h="91483">
                <a:moveTo>
                  <a:pt x="36676" y="29815"/>
                </a:moveTo>
                <a:lnTo>
                  <a:pt x="36676" y="21963"/>
                </a:lnTo>
                <a:lnTo>
                  <a:pt x="36502" y="10425"/>
                </a:lnTo>
                <a:lnTo>
                  <a:pt x="36502" y="8089"/>
                </a:lnTo>
                <a:lnTo>
                  <a:pt x="38228" y="5346"/>
                </a:lnTo>
                <a:lnTo>
                  <a:pt x="40824" y="3756"/>
                </a:lnTo>
                <a:lnTo>
                  <a:pt x="43902" y="3756"/>
                </a:lnTo>
                <a:lnTo>
                  <a:pt x="46712" y="5187"/>
                </a:lnTo>
                <a:lnTo>
                  <a:pt x="47073" y="7453"/>
                </a:lnTo>
                <a:lnTo>
                  <a:pt x="46364" y="10137"/>
                </a:lnTo>
                <a:lnTo>
                  <a:pt x="46176" y="12800"/>
                </a:lnTo>
                <a:lnTo>
                  <a:pt x="48893" y="15305"/>
                </a:lnTo>
                <a:lnTo>
                  <a:pt x="53134" y="17084"/>
                </a:lnTo>
                <a:lnTo>
                  <a:pt x="59825" y="17084"/>
                </a:lnTo>
                <a:lnTo>
                  <a:pt x="62728" y="16358"/>
                </a:lnTo>
                <a:lnTo>
                  <a:pt x="64923" y="14907"/>
                </a:lnTo>
                <a:lnTo>
                  <a:pt x="68201" y="11747"/>
                </a:lnTo>
                <a:lnTo>
                  <a:pt x="68201" y="7304"/>
                </a:lnTo>
                <a:lnTo>
                  <a:pt x="66448" y="5058"/>
                </a:lnTo>
                <a:lnTo>
                  <a:pt x="62916" y="3031"/>
                </a:lnTo>
                <a:lnTo>
                  <a:pt x="59397" y="1013"/>
                </a:lnTo>
                <a:lnTo>
                  <a:pt x="53991" y="0"/>
                </a:lnTo>
                <a:lnTo>
                  <a:pt x="45818" y="5"/>
                </a:lnTo>
                <a:lnTo>
                  <a:pt x="32027" y="1675"/>
                </a:lnTo>
                <a:lnTo>
                  <a:pt x="21355" y="6330"/>
                </a:lnTo>
                <a:lnTo>
                  <a:pt x="15120" y="10554"/>
                </a:lnTo>
                <a:lnTo>
                  <a:pt x="11989" y="15831"/>
                </a:lnTo>
                <a:lnTo>
                  <a:pt x="1208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82" y="36275"/>
                </a:lnTo>
                <a:lnTo>
                  <a:pt x="12082" y="82429"/>
                </a:lnTo>
                <a:lnTo>
                  <a:pt x="11788" y="84625"/>
                </a:lnTo>
                <a:lnTo>
                  <a:pt x="9513" y="87567"/>
                </a:lnTo>
                <a:lnTo>
                  <a:pt x="6382" y="88750"/>
                </a:lnTo>
                <a:lnTo>
                  <a:pt x="3733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33" y="91483"/>
                </a:lnTo>
                <a:lnTo>
                  <a:pt x="48933" y="89118"/>
                </a:lnTo>
                <a:lnTo>
                  <a:pt x="43848" y="89247"/>
                </a:lnTo>
                <a:lnTo>
                  <a:pt x="40356" y="88501"/>
                </a:lnTo>
                <a:lnTo>
                  <a:pt x="37265" y="85818"/>
                </a:lnTo>
                <a:lnTo>
                  <a:pt x="36676" y="83224"/>
                </a:lnTo>
                <a:lnTo>
                  <a:pt x="36676" y="36275"/>
                </a:lnTo>
                <a:lnTo>
                  <a:pt x="48933" y="36275"/>
                </a:lnTo>
                <a:lnTo>
                  <a:pt x="48933" y="29815"/>
                </a:lnTo>
                <a:lnTo>
                  <a:pt x="36676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48258" y="3133888"/>
            <a:ext cx="89695" cy="89436"/>
          </a:xfrm>
          <a:custGeom>
            <a:avLst/>
            <a:gdLst/>
            <a:ahLst/>
            <a:cxnLst/>
            <a:rect l="l" t="t" r="r" b="b"/>
            <a:pathLst>
              <a:path w="89695" h="89436">
                <a:moveTo>
                  <a:pt x="42094" y="89436"/>
                </a:moveTo>
                <a:lnTo>
                  <a:pt x="42094" y="87070"/>
                </a:lnTo>
                <a:lnTo>
                  <a:pt x="38600" y="86712"/>
                </a:lnTo>
                <a:lnTo>
                  <a:pt x="36292" y="85788"/>
                </a:lnTo>
                <a:lnTo>
                  <a:pt x="34278" y="83194"/>
                </a:lnTo>
                <a:lnTo>
                  <a:pt x="33835" y="80451"/>
                </a:lnTo>
                <a:lnTo>
                  <a:pt x="33835" y="43003"/>
                </a:lnTo>
                <a:lnTo>
                  <a:pt x="36441" y="39972"/>
                </a:lnTo>
                <a:lnTo>
                  <a:pt x="38868" y="37845"/>
                </a:lnTo>
                <a:lnTo>
                  <a:pt x="43367" y="35430"/>
                </a:lnTo>
                <a:lnTo>
                  <a:pt x="48044" y="34824"/>
                </a:lnTo>
                <a:lnTo>
                  <a:pt x="51078" y="35192"/>
                </a:lnTo>
                <a:lnTo>
                  <a:pt x="54530" y="37646"/>
                </a:lnTo>
                <a:lnTo>
                  <a:pt x="55587" y="40240"/>
                </a:lnTo>
                <a:lnTo>
                  <a:pt x="55855" y="43440"/>
                </a:lnTo>
                <a:lnTo>
                  <a:pt x="55855" y="80491"/>
                </a:lnTo>
                <a:lnTo>
                  <a:pt x="55320" y="83284"/>
                </a:lnTo>
                <a:lnTo>
                  <a:pt x="54262" y="84427"/>
                </a:lnTo>
                <a:lnTo>
                  <a:pt x="50560" y="86762"/>
                </a:lnTo>
                <a:lnTo>
                  <a:pt x="47600" y="87070"/>
                </a:lnTo>
                <a:lnTo>
                  <a:pt x="47600" y="89436"/>
                </a:lnTo>
                <a:lnTo>
                  <a:pt x="89695" y="89436"/>
                </a:lnTo>
                <a:lnTo>
                  <a:pt x="89695" y="87070"/>
                </a:lnTo>
                <a:lnTo>
                  <a:pt x="86082" y="86762"/>
                </a:lnTo>
                <a:lnTo>
                  <a:pt x="83687" y="86017"/>
                </a:lnTo>
                <a:lnTo>
                  <a:pt x="81318" y="83691"/>
                </a:lnTo>
                <a:lnTo>
                  <a:pt x="80730" y="80759"/>
                </a:lnTo>
                <a:lnTo>
                  <a:pt x="80730" y="44941"/>
                </a:lnTo>
                <a:lnTo>
                  <a:pt x="80114" y="39932"/>
                </a:lnTo>
                <a:lnTo>
                  <a:pt x="78910" y="36971"/>
                </a:lnTo>
                <a:lnTo>
                  <a:pt x="77692" y="33999"/>
                </a:lnTo>
                <a:lnTo>
                  <a:pt x="75230" y="31415"/>
                </a:lnTo>
                <a:lnTo>
                  <a:pt x="71537" y="29219"/>
                </a:lnTo>
                <a:lnTo>
                  <a:pt x="67831" y="27022"/>
                </a:lnTo>
                <a:lnTo>
                  <a:pt x="63375" y="25919"/>
                </a:lnTo>
                <a:lnTo>
                  <a:pt x="54089" y="25919"/>
                </a:lnTo>
                <a:lnTo>
                  <a:pt x="50145" y="26654"/>
                </a:lnTo>
                <a:lnTo>
                  <a:pt x="46357" y="28125"/>
                </a:lnTo>
                <a:lnTo>
                  <a:pt x="42568" y="29606"/>
                </a:lnTo>
                <a:lnTo>
                  <a:pt x="38394" y="32121"/>
                </a:lnTo>
                <a:lnTo>
                  <a:pt x="33835" y="35679"/>
                </a:lnTo>
                <a:lnTo>
                  <a:pt x="33835" y="0"/>
                </a:lnTo>
                <a:lnTo>
                  <a:pt x="0" y="0"/>
                </a:lnTo>
                <a:lnTo>
                  <a:pt x="0" y="2434"/>
                </a:lnTo>
                <a:lnTo>
                  <a:pt x="3671" y="2792"/>
                </a:lnTo>
                <a:lnTo>
                  <a:pt x="6084" y="3538"/>
                </a:lnTo>
                <a:lnTo>
                  <a:pt x="8392" y="5823"/>
                </a:lnTo>
                <a:lnTo>
                  <a:pt x="8969" y="8725"/>
                </a:lnTo>
                <a:lnTo>
                  <a:pt x="8969" y="80759"/>
                </a:lnTo>
                <a:lnTo>
                  <a:pt x="8467" y="83592"/>
                </a:lnTo>
                <a:lnTo>
                  <a:pt x="7459" y="84556"/>
                </a:lnTo>
                <a:lnTo>
                  <a:pt x="3493" y="86802"/>
                </a:lnTo>
                <a:lnTo>
                  <a:pt x="0" y="87070"/>
                </a:lnTo>
                <a:lnTo>
                  <a:pt x="0" y="89436"/>
                </a:lnTo>
                <a:lnTo>
                  <a:pt x="42094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54385" y="3159808"/>
            <a:ext cx="79749" cy="64381"/>
          </a:xfrm>
          <a:custGeom>
            <a:avLst/>
            <a:gdLst/>
            <a:ahLst/>
            <a:cxnLst/>
            <a:rect l="l" t="t" r="r" b="b"/>
            <a:pathLst>
              <a:path w="79749" h="64381">
                <a:moveTo>
                  <a:pt x="68549" y="17899"/>
                </a:moveTo>
                <a:lnTo>
                  <a:pt x="68134" y="13655"/>
                </a:lnTo>
                <a:lnTo>
                  <a:pt x="67305" y="11806"/>
                </a:lnTo>
                <a:lnTo>
                  <a:pt x="65953" y="8904"/>
                </a:lnTo>
                <a:lnTo>
                  <a:pt x="62969" y="6211"/>
                </a:lnTo>
                <a:lnTo>
                  <a:pt x="58380" y="3726"/>
                </a:lnTo>
                <a:lnTo>
                  <a:pt x="53804" y="1242"/>
                </a:lnTo>
                <a:lnTo>
                  <a:pt x="47568" y="0"/>
                </a:lnTo>
                <a:lnTo>
                  <a:pt x="33184" y="0"/>
                </a:lnTo>
                <a:lnTo>
                  <a:pt x="26908" y="775"/>
                </a:lnTo>
                <a:lnTo>
                  <a:pt x="20860" y="2305"/>
                </a:lnTo>
                <a:lnTo>
                  <a:pt x="14825" y="3846"/>
                </a:lnTo>
                <a:lnTo>
                  <a:pt x="10115" y="6062"/>
                </a:lnTo>
                <a:lnTo>
                  <a:pt x="6743" y="8934"/>
                </a:lnTo>
                <a:lnTo>
                  <a:pt x="3371" y="11816"/>
                </a:lnTo>
                <a:lnTo>
                  <a:pt x="1685" y="14838"/>
                </a:lnTo>
                <a:lnTo>
                  <a:pt x="1685" y="20254"/>
                </a:lnTo>
                <a:lnTo>
                  <a:pt x="2943" y="22212"/>
                </a:lnTo>
                <a:lnTo>
                  <a:pt x="7974" y="25551"/>
                </a:lnTo>
                <a:lnTo>
                  <a:pt x="11092" y="26386"/>
                </a:lnTo>
                <a:lnTo>
                  <a:pt x="18318" y="26386"/>
                </a:lnTo>
                <a:lnTo>
                  <a:pt x="21141" y="25631"/>
                </a:lnTo>
                <a:lnTo>
                  <a:pt x="23309" y="24110"/>
                </a:lnTo>
                <a:lnTo>
                  <a:pt x="26547" y="20761"/>
                </a:lnTo>
                <a:lnTo>
                  <a:pt x="26547" y="16845"/>
                </a:lnTo>
                <a:lnTo>
                  <a:pt x="23175" y="13128"/>
                </a:lnTo>
                <a:lnTo>
                  <a:pt x="20686" y="10624"/>
                </a:lnTo>
                <a:lnTo>
                  <a:pt x="21462" y="7722"/>
                </a:lnTo>
                <a:lnTo>
                  <a:pt x="25490" y="5654"/>
                </a:lnTo>
                <a:lnTo>
                  <a:pt x="28648" y="5018"/>
                </a:lnTo>
                <a:lnTo>
                  <a:pt x="34870" y="5018"/>
                </a:lnTo>
                <a:lnTo>
                  <a:pt x="38897" y="6370"/>
                </a:lnTo>
                <a:lnTo>
                  <a:pt x="42082" y="8328"/>
                </a:lnTo>
                <a:lnTo>
                  <a:pt x="43433" y="10743"/>
                </a:lnTo>
                <a:lnTo>
                  <a:pt x="43781" y="13675"/>
                </a:lnTo>
                <a:lnTo>
                  <a:pt x="43781" y="24538"/>
                </a:lnTo>
                <a:lnTo>
                  <a:pt x="43002" y="24804"/>
                </a:lnTo>
                <a:lnTo>
                  <a:pt x="27229" y="30522"/>
                </a:lnTo>
                <a:lnTo>
                  <a:pt x="15614" y="35437"/>
                </a:lnTo>
                <a:lnTo>
                  <a:pt x="8162" y="39545"/>
                </a:lnTo>
                <a:lnTo>
                  <a:pt x="2716" y="43301"/>
                </a:lnTo>
                <a:lnTo>
                  <a:pt x="0" y="47535"/>
                </a:lnTo>
                <a:lnTo>
                  <a:pt x="0" y="55714"/>
                </a:lnTo>
                <a:lnTo>
                  <a:pt x="1565" y="58606"/>
                </a:lnTo>
                <a:lnTo>
                  <a:pt x="4696" y="60912"/>
                </a:lnTo>
                <a:lnTo>
                  <a:pt x="7841" y="63228"/>
                </a:lnTo>
                <a:lnTo>
                  <a:pt x="11775" y="64381"/>
                </a:lnTo>
                <a:lnTo>
                  <a:pt x="16511" y="64381"/>
                </a:lnTo>
                <a:lnTo>
                  <a:pt x="19582" y="64225"/>
                </a:lnTo>
                <a:lnTo>
                  <a:pt x="31086" y="61229"/>
                </a:lnTo>
                <a:lnTo>
                  <a:pt x="27256" y="51520"/>
                </a:lnTo>
                <a:lnTo>
                  <a:pt x="24326" y="48191"/>
                </a:lnTo>
                <a:lnTo>
                  <a:pt x="24326" y="43758"/>
                </a:lnTo>
                <a:lnTo>
                  <a:pt x="25490" y="41353"/>
                </a:lnTo>
                <a:lnTo>
                  <a:pt x="27791" y="38988"/>
                </a:lnTo>
                <a:lnTo>
                  <a:pt x="31284" y="35420"/>
                </a:lnTo>
                <a:lnTo>
                  <a:pt x="36609" y="32081"/>
                </a:lnTo>
                <a:lnTo>
                  <a:pt x="43781" y="28960"/>
                </a:lnTo>
                <a:lnTo>
                  <a:pt x="43781" y="49602"/>
                </a:lnTo>
                <a:lnTo>
                  <a:pt x="39874" y="52067"/>
                </a:lnTo>
                <a:lnTo>
                  <a:pt x="43781" y="54422"/>
                </a:lnTo>
                <a:lnTo>
                  <a:pt x="44370" y="57762"/>
                </a:lnTo>
                <a:lnTo>
                  <a:pt x="46003" y="60256"/>
                </a:lnTo>
                <a:lnTo>
                  <a:pt x="48665" y="61906"/>
                </a:lnTo>
                <a:lnTo>
                  <a:pt x="51328" y="63556"/>
                </a:lnTo>
                <a:lnTo>
                  <a:pt x="55021" y="64381"/>
                </a:lnTo>
                <a:lnTo>
                  <a:pt x="63786" y="64381"/>
                </a:lnTo>
                <a:lnTo>
                  <a:pt x="67385" y="63645"/>
                </a:lnTo>
                <a:lnTo>
                  <a:pt x="70556" y="62164"/>
                </a:lnTo>
                <a:lnTo>
                  <a:pt x="73714" y="60694"/>
                </a:lnTo>
                <a:lnTo>
                  <a:pt x="76778" y="58328"/>
                </a:lnTo>
                <a:lnTo>
                  <a:pt x="79749" y="55078"/>
                </a:lnTo>
                <a:lnTo>
                  <a:pt x="77086" y="53498"/>
                </a:lnTo>
                <a:lnTo>
                  <a:pt x="75480" y="55118"/>
                </a:lnTo>
                <a:lnTo>
                  <a:pt x="71600" y="55933"/>
                </a:lnTo>
                <a:lnTo>
                  <a:pt x="69004" y="53786"/>
                </a:lnTo>
                <a:lnTo>
                  <a:pt x="68549" y="51292"/>
                </a:lnTo>
                <a:lnTo>
                  <a:pt x="68549" y="17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581641" y="3211328"/>
            <a:ext cx="16525" cy="9708"/>
          </a:xfrm>
          <a:custGeom>
            <a:avLst/>
            <a:gdLst/>
            <a:ahLst/>
            <a:cxnLst/>
            <a:rect l="l" t="t" r="r" b="b"/>
            <a:pathLst>
              <a:path w="16525" h="9708">
                <a:moveTo>
                  <a:pt x="12618" y="546"/>
                </a:moveTo>
                <a:lnTo>
                  <a:pt x="9179" y="1778"/>
                </a:lnTo>
                <a:lnTo>
                  <a:pt x="3559" y="1778"/>
                </a:lnTo>
                <a:lnTo>
                  <a:pt x="0" y="0"/>
                </a:lnTo>
                <a:lnTo>
                  <a:pt x="3829" y="9708"/>
                </a:lnTo>
                <a:lnTo>
                  <a:pt x="16525" y="2902"/>
                </a:lnTo>
                <a:lnTo>
                  <a:pt x="12618" y="54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43715" y="3133888"/>
            <a:ext cx="44852" cy="89436"/>
          </a:xfrm>
          <a:custGeom>
            <a:avLst/>
            <a:gdLst/>
            <a:ahLst/>
            <a:cxnLst/>
            <a:rect l="l" t="t" r="r" b="b"/>
            <a:pathLst>
              <a:path w="44852" h="89436">
                <a:moveTo>
                  <a:pt x="44852" y="89436"/>
                </a:moveTo>
                <a:lnTo>
                  <a:pt x="44852" y="87070"/>
                </a:lnTo>
                <a:lnTo>
                  <a:pt x="40891" y="86891"/>
                </a:lnTo>
                <a:lnTo>
                  <a:pt x="38215" y="86196"/>
                </a:lnTo>
                <a:lnTo>
                  <a:pt x="35499" y="83781"/>
                </a:lnTo>
                <a:lnTo>
                  <a:pt x="34816" y="80998"/>
                </a:lnTo>
                <a:lnTo>
                  <a:pt x="34816" y="0"/>
                </a:lnTo>
                <a:lnTo>
                  <a:pt x="0" y="0"/>
                </a:lnTo>
                <a:lnTo>
                  <a:pt x="0" y="2434"/>
                </a:lnTo>
                <a:lnTo>
                  <a:pt x="3907" y="2613"/>
                </a:lnTo>
                <a:lnTo>
                  <a:pt x="6543" y="3309"/>
                </a:lnTo>
                <a:lnTo>
                  <a:pt x="9272" y="5724"/>
                </a:lnTo>
                <a:lnTo>
                  <a:pt x="9955" y="8487"/>
                </a:lnTo>
                <a:lnTo>
                  <a:pt x="9955" y="80998"/>
                </a:lnTo>
                <a:lnTo>
                  <a:pt x="9353" y="83681"/>
                </a:lnTo>
                <a:lnTo>
                  <a:pt x="6396" y="86186"/>
                </a:lnTo>
                <a:lnTo>
                  <a:pt x="3679" y="86981"/>
                </a:lnTo>
                <a:lnTo>
                  <a:pt x="0" y="87070"/>
                </a:lnTo>
                <a:lnTo>
                  <a:pt x="0" y="89436"/>
                </a:lnTo>
                <a:lnTo>
                  <a:pt x="44852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58722" y="3192296"/>
            <a:ext cx="51770" cy="0"/>
          </a:xfrm>
          <a:custGeom>
            <a:avLst/>
            <a:gdLst/>
            <a:ahLst/>
            <a:cxnLst/>
            <a:rect l="l" t="t" r="r" b="b"/>
            <a:pathLst>
              <a:path w="51770">
                <a:moveTo>
                  <a:pt x="0" y="0"/>
                </a:moveTo>
                <a:lnTo>
                  <a:pt x="51770" y="0"/>
                </a:lnTo>
              </a:path>
            </a:pathLst>
          </a:custGeom>
          <a:ln w="14925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20448" y="3133888"/>
            <a:ext cx="44838" cy="89436"/>
          </a:xfrm>
          <a:custGeom>
            <a:avLst/>
            <a:gdLst/>
            <a:ahLst/>
            <a:cxnLst/>
            <a:rect l="l" t="t" r="r" b="b"/>
            <a:pathLst>
              <a:path w="44838" h="89436">
                <a:moveTo>
                  <a:pt x="44838" y="89436"/>
                </a:moveTo>
                <a:lnTo>
                  <a:pt x="44838" y="87070"/>
                </a:lnTo>
                <a:lnTo>
                  <a:pt x="40878" y="86891"/>
                </a:lnTo>
                <a:lnTo>
                  <a:pt x="38215" y="86196"/>
                </a:lnTo>
                <a:lnTo>
                  <a:pt x="35485" y="83781"/>
                </a:lnTo>
                <a:lnTo>
                  <a:pt x="34803" y="80998"/>
                </a:lnTo>
                <a:lnTo>
                  <a:pt x="34803" y="0"/>
                </a:lnTo>
                <a:lnTo>
                  <a:pt x="0" y="0"/>
                </a:lnTo>
                <a:lnTo>
                  <a:pt x="0" y="243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487"/>
                </a:lnTo>
                <a:lnTo>
                  <a:pt x="9941" y="80998"/>
                </a:lnTo>
                <a:lnTo>
                  <a:pt x="9353" y="83681"/>
                </a:lnTo>
                <a:lnTo>
                  <a:pt x="6382" y="86186"/>
                </a:lnTo>
                <a:lnTo>
                  <a:pt x="3666" y="86981"/>
                </a:lnTo>
                <a:lnTo>
                  <a:pt x="0" y="87070"/>
                </a:lnTo>
                <a:lnTo>
                  <a:pt x="0" y="89436"/>
                </a:lnTo>
                <a:lnTo>
                  <a:pt x="44838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119347" y="3132040"/>
            <a:ext cx="38429" cy="93133"/>
          </a:xfrm>
          <a:custGeom>
            <a:avLst/>
            <a:gdLst/>
            <a:ahLst/>
            <a:cxnLst/>
            <a:rect l="l" t="t" r="r" b="b"/>
            <a:pathLst>
              <a:path w="38429" h="93133">
                <a:moveTo>
                  <a:pt x="26828" y="9918"/>
                </a:moveTo>
                <a:lnTo>
                  <a:pt x="29129" y="7324"/>
                </a:lnTo>
                <a:lnTo>
                  <a:pt x="33103" y="4482"/>
                </a:lnTo>
                <a:lnTo>
                  <a:pt x="38429" y="4482"/>
                </a:lnTo>
                <a:lnTo>
                  <a:pt x="38282" y="0"/>
                </a:lnTo>
                <a:lnTo>
                  <a:pt x="31712" y="0"/>
                </a:lnTo>
                <a:lnTo>
                  <a:pt x="26828" y="9918"/>
                </a:lnTo>
                <a:close/>
              </a:path>
              <a:path w="38429" h="93133">
                <a:moveTo>
                  <a:pt x="77062" y="49203"/>
                </a:moveTo>
                <a:lnTo>
                  <a:pt x="78866" y="36871"/>
                </a:lnTo>
                <a:lnTo>
                  <a:pt x="78866" y="29616"/>
                </a:lnTo>
                <a:lnTo>
                  <a:pt x="77006" y="23156"/>
                </a:lnTo>
                <a:lnTo>
                  <a:pt x="73273" y="17481"/>
                </a:lnTo>
                <a:lnTo>
                  <a:pt x="69539" y="11806"/>
                </a:lnTo>
                <a:lnTo>
                  <a:pt x="64535" y="7473"/>
                </a:lnTo>
                <a:lnTo>
                  <a:pt x="58259" y="4482"/>
                </a:lnTo>
                <a:lnTo>
                  <a:pt x="51984" y="1490"/>
                </a:lnTo>
                <a:lnTo>
                  <a:pt x="45320" y="0"/>
                </a:lnTo>
                <a:lnTo>
                  <a:pt x="38282" y="0"/>
                </a:lnTo>
                <a:lnTo>
                  <a:pt x="38429" y="4482"/>
                </a:lnTo>
                <a:lnTo>
                  <a:pt x="41828" y="5933"/>
                </a:lnTo>
                <a:lnTo>
                  <a:pt x="44611" y="7742"/>
                </a:lnTo>
                <a:lnTo>
                  <a:pt x="46712" y="10554"/>
                </a:lnTo>
                <a:lnTo>
                  <a:pt x="48143" y="14380"/>
                </a:lnTo>
                <a:lnTo>
                  <a:pt x="50619" y="21288"/>
                </a:lnTo>
                <a:lnTo>
                  <a:pt x="51863" y="28732"/>
                </a:lnTo>
                <a:lnTo>
                  <a:pt x="51863" y="40479"/>
                </a:lnTo>
                <a:lnTo>
                  <a:pt x="51569" y="44812"/>
                </a:lnTo>
                <a:lnTo>
                  <a:pt x="50980" y="49731"/>
                </a:lnTo>
                <a:lnTo>
                  <a:pt x="47193" y="51143"/>
                </a:lnTo>
                <a:lnTo>
                  <a:pt x="44143" y="51848"/>
                </a:lnTo>
                <a:lnTo>
                  <a:pt x="37506" y="51848"/>
                </a:lnTo>
                <a:lnTo>
                  <a:pt x="34080" y="50348"/>
                </a:lnTo>
                <a:lnTo>
                  <a:pt x="31538" y="47356"/>
                </a:lnTo>
                <a:lnTo>
                  <a:pt x="27090" y="37371"/>
                </a:lnTo>
                <a:lnTo>
                  <a:pt x="25677" y="22162"/>
                </a:lnTo>
                <a:lnTo>
                  <a:pt x="25677" y="14867"/>
                </a:lnTo>
                <a:lnTo>
                  <a:pt x="26828" y="9918"/>
                </a:lnTo>
                <a:lnTo>
                  <a:pt x="31712" y="0"/>
                </a:lnTo>
                <a:lnTo>
                  <a:pt x="25369" y="1351"/>
                </a:lnTo>
                <a:lnTo>
                  <a:pt x="19281" y="4054"/>
                </a:lnTo>
                <a:lnTo>
                  <a:pt x="13180" y="6758"/>
                </a:lnTo>
                <a:lnTo>
                  <a:pt x="8483" y="10564"/>
                </a:lnTo>
                <a:lnTo>
                  <a:pt x="5205" y="15464"/>
                </a:lnTo>
                <a:lnTo>
                  <a:pt x="1913" y="20373"/>
                </a:lnTo>
                <a:lnTo>
                  <a:pt x="267" y="25770"/>
                </a:lnTo>
                <a:lnTo>
                  <a:pt x="267" y="40151"/>
                </a:lnTo>
                <a:lnTo>
                  <a:pt x="3305" y="46829"/>
                </a:lnTo>
                <a:lnTo>
                  <a:pt x="9379" y="51709"/>
                </a:lnTo>
                <a:lnTo>
                  <a:pt x="15441" y="56589"/>
                </a:lnTo>
                <a:lnTo>
                  <a:pt x="23041" y="59034"/>
                </a:lnTo>
                <a:lnTo>
                  <a:pt x="34990" y="59034"/>
                </a:lnTo>
                <a:lnTo>
                  <a:pt x="37706" y="58756"/>
                </a:lnTo>
                <a:lnTo>
                  <a:pt x="40276" y="58209"/>
                </a:lnTo>
                <a:lnTo>
                  <a:pt x="42858" y="57662"/>
                </a:lnTo>
                <a:lnTo>
                  <a:pt x="45976" y="56678"/>
                </a:lnTo>
                <a:lnTo>
                  <a:pt x="49642" y="55277"/>
                </a:lnTo>
                <a:lnTo>
                  <a:pt x="48050" y="61518"/>
                </a:lnTo>
                <a:lnTo>
                  <a:pt x="45253" y="67034"/>
                </a:lnTo>
                <a:lnTo>
                  <a:pt x="41252" y="71835"/>
                </a:lnTo>
                <a:lnTo>
                  <a:pt x="37265" y="76625"/>
                </a:lnTo>
                <a:lnTo>
                  <a:pt x="31846" y="80650"/>
                </a:lnTo>
                <a:lnTo>
                  <a:pt x="25008" y="83900"/>
                </a:lnTo>
                <a:lnTo>
                  <a:pt x="13303" y="88280"/>
                </a:lnTo>
                <a:lnTo>
                  <a:pt x="0" y="91284"/>
                </a:lnTo>
                <a:lnTo>
                  <a:pt x="0" y="93133"/>
                </a:lnTo>
                <a:lnTo>
                  <a:pt x="5975" y="92862"/>
                </a:lnTo>
                <a:lnTo>
                  <a:pt x="19317" y="91351"/>
                </a:lnTo>
                <a:lnTo>
                  <a:pt x="31536" y="88616"/>
                </a:lnTo>
                <a:lnTo>
                  <a:pt x="42631" y="84655"/>
                </a:lnTo>
                <a:lnTo>
                  <a:pt x="51285" y="80314"/>
                </a:lnTo>
                <a:lnTo>
                  <a:pt x="61758" y="72820"/>
                </a:lnTo>
                <a:lnTo>
                  <a:pt x="69767" y="63914"/>
                </a:lnTo>
                <a:lnTo>
                  <a:pt x="71654" y="61061"/>
                </a:lnTo>
                <a:lnTo>
                  <a:pt x="77062" y="4920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68545" y="3159808"/>
            <a:ext cx="89597" cy="63516"/>
          </a:xfrm>
          <a:custGeom>
            <a:avLst/>
            <a:gdLst/>
            <a:ahLst/>
            <a:cxnLst/>
            <a:rect l="l" t="t" r="r" b="b"/>
            <a:pathLst>
              <a:path w="89597" h="63516">
                <a:moveTo>
                  <a:pt x="42002" y="63516"/>
                </a:moveTo>
                <a:lnTo>
                  <a:pt x="42002" y="61151"/>
                </a:lnTo>
                <a:lnTo>
                  <a:pt x="38871" y="60843"/>
                </a:lnTo>
                <a:lnTo>
                  <a:pt x="36716" y="60067"/>
                </a:lnTo>
                <a:lnTo>
                  <a:pt x="34415" y="57603"/>
                </a:lnTo>
                <a:lnTo>
                  <a:pt x="33839" y="54681"/>
                </a:lnTo>
                <a:lnTo>
                  <a:pt x="33839" y="17014"/>
                </a:lnTo>
                <a:lnTo>
                  <a:pt x="38215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94" y="9272"/>
                </a:lnTo>
                <a:lnTo>
                  <a:pt x="54432" y="11747"/>
                </a:lnTo>
                <a:lnTo>
                  <a:pt x="55503" y="14380"/>
                </a:lnTo>
                <a:lnTo>
                  <a:pt x="55770" y="17571"/>
                </a:lnTo>
                <a:lnTo>
                  <a:pt x="55770" y="54422"/>
                </a:lnTo>
                <a:lnTo>
                  <a:pt x="55289" y="57146"/>
                </a:lnTo>
                <a:lnTo>
                  <a:pt x="54352" y="58239"/>
                </a:lnTo>
                <a:lnTo>
                  <a:pt x="50739" y="60843"/>
                </a:lnTo>
                <a:lnTo>
                  <a:pt x="47595" y="61151"/>
                </a:lnTo>
                <a:lnTo>
                  <a:pt x="47595" y="63516"/>
                </a:lnTo>
                <a:lnTo>
                  <a:pt x="89597" y="63516"/>
                </a:lnTo>
                <a:lnTo>
                  <a:pt x="89597" y="61151"/>
                </a:lnTo>
                <a:lnTo>
                  <a:pt x="85931" y="60843"/>
                </a:lnTo>
                <a:lnTo>
                  <a:pt x="83522" y="60097"/>
                </a:lnTo>
                <a:lnTo>
                  <a:pt x="81207" y="57772"/>
                </a:lnTo>
                <a:lnTo>
                  <a:pt x="80632" y="54810"/>
                </a:lnTo>
                <a:lnTo>
                  <a:pt x="80632" y="18932"/>
                </a:lnTo>
                <a:lnTo>
                  <a:pt x="80164" y="14112"/>
                </a:lnTo>
                <a:lnTo>
                  <a:pt x="79214" y="11608"/>
                </a:lnTo>
                <a:lnTo>
                  <a:pt x="78036" y="8308"/>
                </a:lnTo>
                <a:lnTo>
                  <a:pt x="75668" y="5555"/>
                </a:lnTo>
                <a:lnTo>
                  <a:pt x="72108" y="3329"/>
                </a:lnTo>
                <a:lnTo>
                  <a:pt x="68563" y="1113"/>
                </a:lnTo>
                <a:lnTo>
                  <a:pt x="64080" y="0"/>
                </a:lnTo>
                <a:lnTo>
                  <a:pt x="54205" y="0"/>
                </a:lnTo>
                <a:lnTo>
                  <a:pt x="49990" y="785"/>
                </a:lnTo>
                <a:lnTo>
                  <a:pt x="46083" y="2345"/>
                </a:lnTo>
                <a:lnTo>
                  <a:pt x="42176" y="3905"/>
                </a:lnTo>
                <a:lnTo>
                  <a:pt x="38095" y="6400"/>
                </a:lnTo>
                <a:lnTo>
                  <a:pt x="33839" y="9829"/>
                </a:lnTo>
                <a:lnTo>
                  <a:pt x="33839" y="1848"/>
                </a:lnTo>
                <a:lnTo>
                  <a:pt x="0" y="1848"/>
                </a:lnTo>
                <a:lnTo>
                  <a:pt x="0" y="4293"/>
                </a:lnTo>
                <a:lnTo>
                  <a:pt x="3666" y="4641"/>
                </a:lnTo>
                <a:lnTo>
                  <a:pt x="6088" y="5386"/>
                </a:lnTo>
                <a:lnTo>
                  <a:pt x="838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70" y="57672"/>
                </a:lnTo>
                <a:lnTo>
                  <a:pt x="7453" y="58636"/>
                </a:lnTo>
                <a:lnTo>
                  <a:pt x="3492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02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61009" y="3159808"/>
            <a:ext cx="140043" cy="63516"/>
          </a:xfrm>
          <a:custGeom>
            <a:avLst/>
            <a:gdLst/>
            <a:ahLst/>
            <a:cxnLst/>
            <a:rect l="l" t="t" r="r" b="b"/>
            <a:pathLst>
              <a:path w="140043" h="63516">
                <a:moveTo>
                  <a:pt x="42805" y="63516"/>
                </a:moveTo>
                <a:lnTo>
                  <a:pt x="42805" y="61151"/>
                </a:lnTo>
                <a:lnTo>
                  <a:pt x="39125" y="60882"/>
                </a:lnTo>
                <a:lnTo>
                  <a:pt x="36716" y="60058"/>
                </a:lnTo>
                <a:lnTo>
                  <a:pt x="34401" y="57285"/>
                </a:lnTo>
                <a:lnTo>
                  <a:pt x="33826" y="54422"/>
                </a:lnTo>
                <a:lnTo>
                  <a:pt x="33826" y="16954"/>
                </a:lnTo>
                <a:lnTo>
                  <a:pt x="36971" y="13655"/>
                </a:lnTo>
                <a:lnTo>
                  <a:pt x="39928" y="11319"/>
                </a:lnTo>
                <a:lnTo>
                  <a:pt x="42711" y="9958"/>
                </a:lnTo>
                <a:lnTo>
                  <a:pt x="44664" y="9034"/>
                </a:lnTo>
                <a:lnTo>
                  <a:pt x="49201" y="8576"/>
                </a:lnTo>
                <a:lnTo>
                  <a:pt x="52292" y="8974"/>
                </a:lnTo>
                <a:lnTo>
                  <a:pt x="56065" y="11657"/>
                </a:lnTo>
                <a:lnTo>
                  <a:pt x="57242" y="14470"/>
                </a:lnTo>
                <a:lnTo>
                  <a:pt x="57537" y="17968"/>
                </a:lnTo>
                <a:lnTo>
                  <a:pt x="57537" y="53667"/>
                </a:lnTo>
                <a:lnTo>
                  <a:pt x="57323" y="56013"/>
                </a:lnTo>
                <a:lnTo>
                  <a:pt x="55543" y="59093"/>
                </a:lnTo>
                <a:lnTo>
                  <a:pt x="52880" y="60634"/>
                </a:lnTo>
                <a:lnTo>
                  <a:pt x="48746" y="61151"/>
                </a:lnTo>
                <a:lnTo>
                  <a:pt x="48746" y="63516"/>
                </a:lnTo>
                <a:lnTo>
                  <a:pt x="91738" y="63516"/>
                </a:lnTo>
                <a:lnTo>
                  <a:pt x="91738" y="61151"/>
                </a:lnTo>
                <a:lnTo>
                  <a:pt x="87884" y="60972"/>
                </a:lnTo>
                <a:lnTo>
                  <a:pt x="85275" y="60067"/>
                </a:lnTo>
                <a:lnTo>
                  <a:pt x="82907" y="57295"/>
                </a:lnTo>
                <a:lnTo>
                  <a:pt x="82412" y="54502"/>
                </a:lnTo>
                <a:lnTo>
                  <a:pt x="82412" y="16954"/>
                </a:lnTo>
                <a:lnTo>
                  <a:pt x="85074" y="14182"/>
                </a:lnTo>
                <a:lnTo>
                  <a:pt x="87710" y="12105"/>
                </a:lnTo>
                <a:lnTo>
                  <a:pt x="90306" y="10723"/>
                </a:lnTo>
                <a:lnTo>
                  <a:pt x="92915" y="9332"/>
                </a:lnTo>
                <a:lnTo>
                  <a:pt x="95498" y="8646"/>
                </a:lnTo>
                <a:lnTo>
                  <a:pt x="98040" y="8646"/>
                </a:lnTo>
                <a:lnTo>
                  <a:pt x="101252" y="9004"/>
                </a:lnTo>
                <a:lnTo>
                  <a:pt x="104731" y="11568"/>
                </a:lnTo>
                <a:lnTo>
                  <a:pt x="105908" y="14559"/>
                </a:lnTo>
                <a:lnTo>
                  <a:pt x="106203" y="18048"/>
                </a:lnTo>
                <a:lnTo>
                  <a:pt x="106203" y="54333"/>
                </a:lnTo>
                <a:lnTo>
                  <a:pt x="105681" y="57056"/>
                </a:lnTo>
                <a:lnTo>
                  <a:pt x="104610" y="58239"/>
                </a:lnTo>
                <a:lnTo>
                  <a:pt x="100529" y="60922"/>
                </a:lnTo>
                <a:lnTo>
                  <a:pt x="97144" y="61151"/>
                </a:lnTo>
                <a:lnTo>
                  <a:pt x="97144" y="63516"/>
                </a:lnTo>
                <a:lnTo>
                  <a:pt x="140043" y="63516"/>
                </a:lnTo>
                <a:lnTo>
                  <a:pt x="140043" y="61151"/>
                </a:lnTo>
                <a:lnTo>
                  <a:pt x="136376" y="60793"/>
                </a:lnTo>
                <a:lnTo>
                  <a:pt x="133954" y="60048"/>
                </a:lnTo>
                <a:lnTo>
                  <a:pt x="131653" y="57762"/>
                </a:lnTo>
                <a:lnTo>
                  <a:pt x="131077" y="54810"/>
                </a:lnTo>
                <a:lnTo>
                  <a:pt x="131077" y="18207"/>
                </a:lnTo>
                <a:lnTo>
                  <a:pt x="130408" y="13406"/>
                </a:lnTo>
                <a:lnTo>
                  <a:pt x="129070" y="10385"/>
                </a:lnTo>
                <a:lnTo>
                  <a:pt x="127746" y="7374"/>
                </a:lnTo>
                <a:lnTo>
                  <a:pt x="125377" y="4889"/>
                </a:lnTo>
                <a:lnTo>
                  <a:pt x="121965" y="2931"/>
                </a:lnTo>
                <a:lnTo>
                  <a:pt x="118566" y="983"/>
                </a:lnTo>
                <a:lnTo>
                  <a:pt x="113990" y="0"/>
                </a:lnTo>
                <a:lnTo>
                  <a:pt x="103513" y="0"/>
                </a:lnTo>
                <a:lnTo>
                  <a:pt x="98977" y="884"/>
                </a:lnTo>
                <a:lnTo>
                  <a:pt x="94615" y="2643"/>
                </a:lnTo>
                <a:lnTo>
                  <a:pt x="90266" y="4402"/>
                </a:lnTo>
                <a:lnTo>
                  <a:pt x="85730" y="7255"/>
                </a:lnTo>
                <a:lnTo>
                  <a:pt x="80993" y="11210"/>
                </a:lnTo>
                <a:lnTo>
                  <a:pt x="79040" y="7433"/>
                </a:lnTo>
                <a:lnTo>
                  <a:pt x="76256" y="4621"/>
                </a:lnTo>
                <a:lnTo>
                  <a:pt x="72644" y="2772"/>
                </a:lnTo>
                <a:lnTo>
                  <a:pt x="69031" y="924"/>
                </a:lnTo>
                <a:lnTo>
                  <a:pt x="64562" y="0"/>
                </a:lnTo>
                <a:lnTo>
                  <a:pt x="54606" y="0"/>
                </a:lnTo>
                <a:lnTo>
                  <a:pt x="50365" y="735"/>
                </a:lnTo>
                <a:lnTo>
                  <a:pt x="46484" y="2206"/>
                </a:lnTo>
                <a:lnTo>
                  <a:pt x="42604" y="3687"/>
                </a:lnTo>
                <a:lnTo>
                  <a:pt x="38389" y="6271"/>
                </a:lnTo>
                <a:lnTo>
                  <a:pt x="33826" y="9958"/>
                </a:lnTo>
                <a:lnTo>
                  <a:pt x="33826" y="1848"/>
                </a:lnTo>
                <a:lnTo>
                  <a:pt x="0" y="1848"/>
                </a:lnTo>
                <a:lnTo>
                  <a:pt x="0" y="4293"/>
                </a:lnTo>
                <a:lnTo>
                  <a:pt x="3666" y="4641"/>
                </a:lnTo>
                <a:lnTo>
                  <a:pt x="6074" y="5386"/>
                </a:lnTo>
                <a:lnTo>
                  <a:pt x="838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56" y="57672"/>
                </a:lnTo>
                <a:lnTo>
                  <a:pt x="7453" y="58636"/>
                </a:lnTo>
                <a:lnTo>
                  <a:pt x="3492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80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422716" y="3131781"/>
            <a:ext cx="27443" cy="20373"/>
          </a:xfrm>
          <a:custGeom>
            <a:avLst/>
            <a:gdLst/>
            <a:ahLst/>
            <a:cxnLst/>
            <a:rect l="l" t="t" r="r" b="b"/>
            <a:pathLst>
              <a:path w="27443" h="20373">
                <a:moveTo>
                  <a:pt x="27443" y="10216"/>
                </a:moveTo>
                <a:lnTo>
                  <a:pt x="27443" y="7404"/>
                </a:lnTo>
                <a:lnTo>
                  <a:pt x="26119" y="4999"/>
                </a:lnTo>
                <a:lnTo>
                  <a:pt x="23443" y="2991"/>
                </a:lnTo>
                <a:lnTo>
                  <a:pt x="20780" y="993"/>
                </a:lnTo>
                <a:lnTo>
                  <a:pt x="17528" y="0"/>
                </a:lnTo>
                <a:lnTo>
                  <a:pt x="9888" y="0"/>
                </a:lnTo>
                <a:lnTo>
                  <a:pt x="6663" y="993"/>
                </a:lnTo>
                <a:lnTo>
                  <a:pt x="4000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00" y="17412"/>
                </a:lnTo>
                <a:lnTo>
                  <a:pt x="6663" y="19389"/>
                </a:lnTo>
                <a:lnTo>
                  <a:pt x="9888" y="20373"/>
                </a:lnTo>
                <a:lnTo>
                  <a:pt x="17475" y="20373"/>
                </a:lnTo>
                <a:lnTo>
                  <a:pt x="20713" y="19389"/>
                </a:lnTo>
                <a:lnTo>
                  <a:pt x="23402" y="17412"/>
                </a:lnTo>
                <a:lnTo>
                  <a:pt x="26092" y="15434"/>
                </a:lnTo>
                <a:lnTo>
                  <a:pt x="27443" y="13029"/>
                </a:lnTo>
                <a:lnTo>
                  <a:pt x="27443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414018" y="3161656"/>
            <a:ext cx="44852" cy="61668"/>
          </a:xfrm>
          <a:custGeom>
            <a:avLst/>
            <a:gdLst/>
            <a:ahLst/>
            <a:cxnLst/>
            <a:rect l="l" t="t" r="r" b="b"/>
            <a:pathLst>
              <a:path w="44852" h="61668">
                <a:moveTo>
                  <a:pt x="44852" y="61668"/>
                </a:moveTo>
                <a:lnTo>
                  <a:pt x="44852" y="59302"/>
                </a:lnTo>
                <a:lnTo>
                  <a:pt x="40878" y="59123"/>
                </a:lnTo>
                <a:lnTo>
                  <a:pt x="38215" y="58428"/>
                </a:lnTo>
                <a:lnTo>
                  <a:pt x="35485" y="56013"/>
                </a:lnTo>
                <a:lnTo>
                  <a:pt x="34816" y="53230"/>
                </a:lnTo>
                <a:lnTo>
                  <a:pt x="34816" y="0"/>
                </a:ln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507"/>
                </a:lnTo>
                <a:lnTo>
                  <a:pt x="9941" y="53230"/>
                </a:lnTo>
                <a:lnTo>
                  <a:pt x="9353" y="55913"/>
                </a:lnTo>
                <a:lnTo>
                  <a:pt x="6396" y="58418"/>
                </a:lnTo>
                <a:lnTo>
                  <a:pt x="366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52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73517" y="3155663"/>
            <a:ext cx="169855" cy="71825"/>
          </a:xfrm>
          <a:custGeom>
            <a:avLst/>
            <a:gdLst/>
            <a:ahLst/>
            <a:cxnLst/>
            <a:rect l="l" t="t" r="r" b="b"/>
            <a:pathLst>
              <a:path w="169855" h="71825">
                <a:moveTo>
                  <a:pt x="112211" y="64599"/>
                </a:moveTo>
                <a:lnTo>
                  <a:pt x="108705" y="71825"/>
                </a:lnTo>
                <a:lnTo>
                  <a:pt x="118486" y="71825"/>
                </a:lnTo>
                <a:lnTo>
                  <a:pt x="122721" y="68122"/>
                </a:lnTo>
                <a:lnTo>
                  <a:pt x="132571" y="60342"/>
                </a:lnTo>
                <a:lnTo>
                  <a:pt x="143361" y="52842"/>
                </a:lnTo>
                <a:lnTo>
                  <a:pt x="147637" y="50119"/>
                </a:lnTo>
                <a:lnTo>
                  <a:pt x="158961" y="43671"/>
                </a:lnTo>
                <a:lnTo>
                  <a:pt x="169855" y="38610"/>
                </a:lnTo>
                <a:lnTo>
                  <a:pt x="169855" y="33432"/>
                </a:lnTo>
                <a:lnTo>
                  <a:pt x="167516" y="32405"/>
                </a:lnTo>
                <a:lnTo>
                  <a:pt x="157164" y="27089"/>
                </a:lnTo>
                <a:lnTo>
                  <a:pt x="144699" y="19608"/>
                </a:lnTo>
                <a:lnTo>
                  <a:pt x="138007" y="15254"/>
                </a:lnTo>
                <a:lnTo>
                  <a:pt x="127557" y="7664"/>
                </a:lnTo>
                <a:lnTo>
                  <a:pt x="118473" y="0"/>
                </a:lnTo>
                <a:lnTo>
                  <a:pt x="108705" y="0"/>
                </a:lnTo>
                <a:lnTo>
                  <a:pt x="111983" y="7086"/>
                </a:lnTo>
                <a:lnTo>
                  <a:pt x="115355" y="12651"/>
                </a:lnTo>
                <a:lnTo>
                  <a:pt x="118807" y="16676"/>
                </a:lnTo>
                <a:lnTo>
                  <a:pt x="122246" y="20701"/>
                </a:lnTo>
                <a:lnTo>
                  <a:pt x="128067" y="25611"/>
                </a:lnTo>
                <a:lnTo>
                  <a:pt x="136269" y="31395"/>
                </a:lnTo>
                <a:lnTo>
                  <a:pt x="0" y="31395"/>
                </a:lnTo>
                <a:lnTo>
                  <a:pt x="0" y="40429"/>
                </a:lnTo>
                <a:lnTo>
                  <a:pt x="136269" y="40429"/>
                </a:lnTo>
                <a:lnTo>
                  <a:pt x="128602" y="45746"/>
                </a:lnTo>
                <a:lnTo>
                  <a:pt x="122982" y="50507"/>
                </a:lnTo>
                <a:lnTo>
                  <a:pt x="119383" y="54691"/>
                </a:lnTo>
                <a:lnTo>
                  <a:pt x="115770" y="58885"/>
                </a:lnTo>
                <a:lnTo>
                  <a:pt x="112211" y="64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76419" y="3159808"/>
            <a:ext cx="71319" cy="63516"/>
          </a:xfrm>
          <a:custGeom>
            <a:avLst/>
            <a:gdLst/>
            <a:ahLst/>
            <a:cxnLst/>
            <a:rect l="l" t="t" r="r" b="b"/>
            <a:pathLst>
              <a:path w="71319" h="63516">
                <a:moveTo>
                  <a:pt x="44825" y="63516"/>
                </a:moveTo>
                <a:lnTo>
                  <a:pt x="44825" y="61151"/>
                </a:lnTo>
                <a:lnTo>
                  <a:pt x="41614" y="61012"/>
                </a:lnTo>
                <a:lnTo>
                  <a:pt x="39205" y="60674"/>
                </a:lnTo>
                <a:lnTo>
                  <a:pt x="36395" y="59571"/>
                </a:lnTo>
                <a:lnTo>
                  <a:pt x="34656" y="57513"/>
                </a:lnTo>
                <a:lnTo>
                  <a:pt x="33987" y="55208"/>
                </a:lnTo>
                <a:lnTo>
                  <a:pt x="33987" y="29686"/>
                </a:lnTo>
                <a:lnTo>
                  <a:pt x="34923" y="24975"/>
                </a:lnTo>
                <a:lnTo>
                  <a:pt x="36797" y="20711"/>
                </a:lnTo>
                <a:lnTo>
                  <a:pt x="38001" y="17938"/>
                </a:lnTo>
                <a:lnTo>
                  <a:pt x="39874" y="15812"/>
                </a:lnTo>
                <a:lnTo>
                  <a:pt x="43888" y="13347"/>
                </a:lnTo>
                <a:lnTo>
                  <a:pt x="47903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7894" y="6946"/>
                </a:lnTo>
                <a:lnTo>
                  <a:pt x="8965" y="9143"/>
                </a:lnTo>
                <a:lnTo>
                  <a:pt x="9232" y="11389"/>
                </a:lnTo>
                <a:lnTo>
                  <a:pt x="9232" y="54373"/>
                </a:lnTo>
                <a:lnTo>
                  <a:pt x="8563" y="57682"/>
                </a:lnTo>
                <a:lnTo>
                  <a:pt x="7359" y="58934"/>
                </a:lnTo>
                <a:lnTo>
                  <a:pt x="3612" y="60922"/>
                </a:lnTo>
                <a:lnTo>
                  <a:pt x="0" y="61151"/>
                </a:lnTo>
                <a:lnTo>
                  <a:pt x="0" y="63516"/>
                </a:lnTo>
                <a:lnTo>
                  <a:pt x="4482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156302" y="3139096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641" y="74538"/>
                </a:lnTo>
                <a:lnTo>
                  <a:pt x="12711" y="77221"/>
                </a:lnTo>
                <a:lnTo>
                  <a:pt x="14986" y="79646"/>
                </a:lnTo>
                <a:lnTo>
                  <a:pt x="18733" y="81823"/>
                </a:lnTo>
                <a:lnTo>
                  <a:pt x="22345" y="83999"/>
                </a:lnTo>
                <a:lnTo>
                  <a:pt x="26761" y="85092"/>
                </a:lnTo>
                <a:lnTo>
                  <a:pt x="33456" y="85066"/>
                </a:lnTo>
                <a:lnTo>
                  <a:pt x="46479" y="81626"/>
                </a:lnTo>
                <a:lnTo>
                  <a:pt x="55396" y="72421"/>
                </a:lnTo>
                <a:lnTo>
                  <a:pt x="52720" y="70970"/>
                </a:lnTo>
                <a:lnTo>
                  <a:pt x="49241" y="75323"/>
                </a:lnTo>
                <a:lnTo>
                  <a:pt x="45628" y="77499"/>
                </a:lnTo>
                <a:lnTo>
                  <a:pt x="41747" y="77499"/>
                </a:lnTo>
                <a:lnTo>
                  <a:pt x="39874" y="77181"/>
                </a:lnTo>
                <a:lnTo>
                  <a:pt x="36797" y="75074"/>
                </a:lnTo>
                <a:lnTo>
                  <a:pt x="35860" y="73007"/>
                </a:lnTo>
                <a:lnTo>
                  <a:pt x="35726" y="70712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06262" y="3159808"/>
            <a:ext cx="57002" cy="65365"/>
          </a:xfrm>
          <a:custGeom>
            <a:avLst/>
            <a:gdLst/>
            <a:ahLst/>
            <a:cxnLst/>
            <a:rect l="l" t="t" r="r" b="b"/>
            <a:pathLst>
              <a:path w="57002" h="65365">
                <a:moveTo>
                  <a:pt x="18866" y="7970"/>
                </a:moveTo>
                <a:lnTo>
                  <a:pt x="22345" y="5555"/>
                </a:lnTo>
                <a:lnTo>
                  <a:pt x="26895" y="4949"/>
                </a:lnTo>
                <a:lnTo>
                  <a:pt x="30641" y="4949"/>
                </a:lnTo>
                <a:lnTo>
                  <a:pt x="34522" y="6092"/>
                </a:lnTo>
                <a:lnTo>
                  <a:pt x="38402" y="8378"/>
                </a:lnTo>
                <a:lnTo>
                  <a:pt x="42283" y="10663"/>
                </a:lnTo>
                <a:lnTo>
                  <a:pt x="46029" y="14927"/>
                </a:lnTo>
                <a:lnTo>
                  <a:pt x="49642" y="21178"/>
                </a:lnTo>
                <a:lnTo>
                  <a:pt x="52720" y="21178"/>
                </a:lnTo>
                <a:lnTo>
                  <a:pt x="51382" y="129"/>
                </a:lnTo>
                <a:lnTo>
                  <a:pt x="48304" y="129"/>
                </a:lnTo>
                <a:lnTo>
                  <a:pt x="44557" y="3269"/>
                </a:lnTo>
                <a:lnTo>
                  <a:pt x="41614" y="3428"/>
                </a:lnTo>
                <a:lnTo>
                  <a:pt x="38804" y="2444"/>
                </a:lnTo>
                <a:lnTo>
                  <a:pt x="34522" y="814"/>
                </a:lnTo>
                <a:lnTo>
                  <a:pt x="30240" y="0"/>
                </a:lnTo>
                <a:lnTo>
                  <a:pt x="17394" y="0"/>
                </a:lnTo>
                <a:lnTo>
                  <a:pt x="10972" y="1928"/>
                </a:lnTo>
                <a:lnTo>
                  <a:pt x="6556" y="5774"/>
                </a:lnTo>
                <a:lnTo>
                  <a:pt x="2140" y="9620"/>
                </a:lnTo>
                <a:lnTo>
                  <a:pt x="0" y="13923"/>
                </a:lnTo>
                <a:lnTo>
                  <a:pt x="0" y="23017"/>
                </a:lnTo>
                <a:lnTo>
                  <a:pt x="1873" y="27002"/>
                </a:lnTo>
                <a:lnTo>
                  <a:pt x="5753" y="30610"/>
                </a:lnTo>
                <a:lnTo>
                  <a:pt x="8429" y="33065"/>
                </a:lnTo>
                <a:lnTo>
                  <a:pt x="14317" y="36633"/>
                </a:lnTo>
                <a:lnTo>
                  <a:pt x="23416" y="41294"/>
                </a:lnTo>
                <a:lnTo>
                  <a:pt x="29571" y="44414"/>
                </a:lnTo>
                <a:lnTo>
                  <a:pt x="33451" y="46740"/>
                </a:lnTo>
                <a:lnTo>
                  <a:pt x="35325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191" y="58477"/>
                </a:lnTo>
                <a:lnTo>
                  <a:pt x="31177" y="60415"/>
                </a:lnTo>
                <a:lnTo>
                  <a:pt x="24085" y="60415"/>
                </a:lnTo>
                <a:lnTo>
                  <a:pt x="19669" y="58964"/>
                </a:lnTo>
                <a:lnTo>
                  <a:pt x="15120" y="56062"/>
                </a:lnTo>
                <a:lnTo>
                  <a:pt x="10436" y="53160"/>
                </a:lnTo>
                <a:lnTo>
                  <a:pt x="6824" y="48807"/>
                </a:lnTo>
                <a:lnTo>
                  <a:pt x="4148" y="43003"/>
                </a:lnTo>
                <a:lnTo>
                  <a:pt x="1070" y="43003"/>
                </a:lnTo>
                <a:lnTo>
                  <a:pt x="2542" y="65166"/>
                </a:lnTo>
                <a:lnTo>
                  <a:pt x="5486" y="65166"/>
                </a:lnTo>
                <a:lnTo>
                  <a:pt x="6690" y="62969"/>
                </a:lnTo>
                <a:lnTo>
                  <a:pt x="8429" y="61876"/>
                </a:lnTo>
                <a:lnTo>
                  <a:pt x="10972" y="61876"/>
                </a:lnTo>
                <a:lnTo>
                  <a:pt x="13915" y="62602"/>
                </a:lnTo>
                <a:lnTo>
                  <a:pt x="20606" y="64440"/>
                </a:lnTo>
                <a:lnTo>
                  <a:pt x="25958" y="65365"/>
                </a:lnTo>
                <a:lnTo>
                  <a:pt x="34923" y="65365"/>
                </a:lnTo>
                <a:lnTo>
                  <a:pt x="39607" y="64490"/>
                </a:lnTo>
                <a:lnTo>
                  <a:pt x="43755" y="62731"/>
                </a:lnTo>
                <a:lnTo>
                  <a:pt x="48036" y="60972"/>
                </a:lnTo>
                <a:lnTo>
                  <a:pt x="51248" y="58438"/>
                </a:lnTo>
                <a:lnTo>
                  <a:pt x="53523" y="55148"/>
                </a:lnTo>
                <a:lnTo>
                  <a:pt x="55931" y="51848"/>
                </a:lnTo>
                <a:lnTo>
                  <a:pt x="57002" y="48479"/>
                </a:lnTo>
                <a:lnTo>
                  <a:pt x="57002" y="41274"/>
                </a:lnTo>
                <a:lnTo>
                  <a:pt x="55663" y="37855"/>
                </a:lnTo>
                <a:lnTo>
                  <a:pt x="52853" y="34794"/>
                </a:lnTo>
                <a:lnTo>
                  <a:pt x="50177" y="31743"/>
                </a:lnTo>
                <a:lnTo>
                  <a:pt x="44424" y="28026"/>
                </a:lnTo>
                <a:lnTo>
                  <a:pt x="35726" y="23643"/>
                </a:lnTo>
                <a:lnTo>
                  <a:pt x="27029" y="19270"/>
                </a:lnTo>
                <a:lnTo>
                  <a:pt x="21676" y="16179"/>
                </a:lnTo>
                <a:lnTo>
                  <a:pt x="18599" y="13277"/>
                </a:lnTo>
                <a:lnTo>
                  <a:pt x="18064" y="10952"/>
                </a:lnTo>
                <a:lnTo>
                  <a:pt x="18866" y="79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878117" y="3133888"/>
            <a:ext cx="89784" cy="89436"/>
          </a:xfrm>
          <a:custGeom>
            <a:avLst/>
            <a:gdLst/>
            <a:ahLst/>
            <a:cxnLst/>
            <a:rect l="l" t="t" r="r" b="b"/>
            <a:pathLst>
              <a:path w="89784" h="89436">
                <a:moveTo>
                  <a:pt x="42149" y="89436"/>
                </a:moveTo>
                <a:lnTo>
                  <a:pt x="42149" y="87070"/>
                </a:lnTo>
                <a:lnTo>
                  <a:pt x="38670" y="86712"/>
                </a:lnTo>
                <a:lnTo>
                  <a:pt x="36261" y="85788"/>
                </a:lnTo>
                <a:lnTo>
                  <a:pt x="34254" y="83194"/>
                </a:lnTo>
                <a:lnTo>
                  <a:pt x="33853" y="80451"/>
                </a:lnTo>
                <a:lnTo>
                  <a:pt x="33853" y="43003"/>
                </a:lnTo>
                <a:lnTo>
                  <a:pt x="36529" y="39972"/>
                </a:lnTo>
                <a:lnTo>
                  <a:pt x="38938" y="37845"/>
                </a:lnTo>
                <a:lnTo>
                  <a:pt x="43353" y="35430"/>
                </a:lnTo>
                <a:lnTo>
                  <a:pt x="48036" y="34824"/>
                </a:lnTo>
                <a:lnTo>
                  <a:pt x="51114" y="35192"/>
                </a:lnTo>
                <a:lnTo>
                  <a:pt x="54593" y="37646"/>
                </a:lnTo>
                <a:lnTo>
                  <a:pt x="55663" y="40240"/>
                </a:lnTo>
                <a:lnTo>
                  <a:pt x="55931" y="43440"/>
                </a:lnTo>
                <a:lnTo>
                  <a:pt x="55931" y="80491"/>
                </a:lnTo>
                <a:lnTo>
                  <a:pt x="55396" y="83284"/>
                </a:lnTo>
                <a:lnTo>
                  <a:pt x="54325" y="84427"/>
                </a:lnTo>
                <a:lnTo>
                  <a:pt x="50579" y="86762"/>
                </a:lnTo>
                <a:lnTo>
                  <a:pt x="47635" y="87070"/>
                </a:lnTo>
                <a:lnTo>
                  <a:pt x="47635" y="89436"/>
                </a:lnTo>
                <a:lnTo>
                  <a:pt x="89784" y="89436"/>
                </a:lnTo>
                <a:lnTo>
                  <a:pt x="89784" y="87070"/>
                </a:lnTo>
                <a:lnTo>
                  <a:pt x="86172" y="86762"/>
                </a:lnTo>
                <a:lnTo>
                  <a:pt x="83763" y="86017"/>
                </a:lnTo>
                <a:lnTo>
                  <a:pt x="81355" y="83691"/>
                </a:lnTo>
                <a:lnTo>
                  <a:pt x="80685" y="80759"/>
                </a:lnTo>
                <a:lnTo>
                  <a:pt x="80685" y="44941"/>
                </a:lnTo>
                <a:lnTo>
                  <a:pt x="80150" y="39932"/>
                </a:lnTo>
                <a:lnTo>
                  <a:pt x="78946" y="36971"/>
                </a:lnTo>
                <a:lnTo>
                  <a:pt x="77742" y="33999"/>
                </a:lnTo>
                <a:lnTo>
                  <a:pt x="75199" y="31415"/>
                </a:lnTo>
                <a:lnTo>
                  <a:pt x="71587" y="29219"/>
                </a:lnTo>
                <a:lnTo>
                  <a:pt x="67840" y="27022"/>
                </a:lnTo>
                <a:lnTo>
                  <a:pt x="63424" y="25919"/>
                </a:lnTo>
                <a:lnTo>
                  <a:pt x="54058" y="25919"/>
                </a:lnTo>
                <a:lnTo>
                  <a:pt x="50177" y="26654"/>
                </a:lnTo>
                <a:lnTo>
                  <a:pt x="46431" y="28125"/>
                </a:lnTo>
                <a:lnTo>
                  <a:pt x="42550" y="29606"/>
                </a:lnTo>
                <a:lnTo>
                  <a:pt x="38402" y="32121"/>
                </a:lnTo>
                <a:lnTo>
                  <a:pt x="33853" y="35679"/>
                </a:lnTo>
                <a:lnTo>
                  <a:pt x="33853" y="0"/>
                </a:lnTo>
                <a:lnTo>
                  <a:pt x="0" y="0"/>
                </a:lnTo>
                <a:lnTo>
                  <a:pt x="0" y="2434"/>
                </a:lnTo>
                <a:lnTo>
                  <a:pt x="3746" y="2792"/>
                </a:lnTo>
                <a:lnTo>
                  <a:pt x="6155" y="3538"/>
                </a:lnTo>
                <a:lnTo>
                  <a:pt x="8429" y="5823"/>
                </a:lnTo>
                <a:lnTo>
                  <a:pt x="8965" y="8725"/>
                </a:lnTo>
                <a:lnTo>
                  <a:pt x="8965" y="80759"/>
                </a:lnTo>
                <a:lnTo>
                  <a:pt x="8429" y="83592"/>
                </a:lnTo>
                <a:lnTo>
                  <a:pt x="6021" y="85967"/>
                </a:lnTo>
                <a:lnTo>
                  <a:pt x="3478" y="86802"/>
                </a:lnTo>
                <a:lnTo>
                  <a:pt x="0" y="87070"/>
                </a:lnTo>
                <a:lnTo>
                  <a:pt x="0" y="89436"/>
                </a:lnTo>
                <a:lnTo>
                  <a:pt x="42149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982620" y="3159808"/>
            <a:ext cx="77876" cy="64944"/>
          </a:xfrm>
          <a:custGeom>
            <a:avLst/>
            <a:gdLst/>
            <a:ahLst/>
            <a:cxnLst/>
            <a:rect l="l" t="t" r="r" b="b"/>
            <a:pathLst>
              <a:path w="77876" h="64944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3058" y="15961"/>
                </a:lnTo>
                <a:lnTo>
                  <a:pt x="69847" y="10862"/>
                </a:lnTo>
                <a:lnTo>
                  <a:pt x="65164" y="6927"/>
                </a:lnTo>
                <a:lnTo>
                  <a:pt x="58875" y="4154"/>
                </a:lnTo>
                <a:lnTo>
                  <a:pt x="52720" y="1381"/>
                </a:lnTo>
                <a:lnTo>
                  <a:pt x="46029" y="0"/>
                </a:lnTo>
                <a:lnTo>
                  <a:pt x="38804" y="0"/>
                </a:lnTo>
                <a:lnTo>
                  <a:pt x="33414" y="234"/>
                </a:lnTo>
                <a:lnTo>
                  <a:pt x="20520" y="3285"/>
                </a:lnTo>
                <a:lnTo>
                  <a:pt x="10436" y="9858"/>
                </a:lnTo>
                <a:lnTo>
                  <a:pt x="3478" y="16438"/>
                </a:lnTo>
                <a:lnTo>
                  <a:pt x="0" y="24140"/>
                </a:lnTo>
                <a:lnTo>
                  <a:pt x="0" y="41552"/>
                </a:lnTo>
                <a:lnTo>
                  <a:pt x="3478" y="49095"/>
                </a:lnTo>
                <a:lnTo>
                  <a:pt x="10169" y="55605"/>
                </a:lnTo>
                <a:lnTo>
                  <a:pt x="13776" y="58600"/>
                </a:lnTo>
                <a:lnTo>
                  <a:pt x="24893" y="63674"/>
                </a:lnTo>
                <a:lnTo>
                  <a:pt x="27296" y="51252"/>
                </a:lnTo>
                <a:lnTo>
                  <a:pt x="26493" y="47157"/>
                </a:lnTo>
                <a:lnTo>
                  <a:pt x="26092" y="42765"/>
                </a:lnTo>
                <a:lnTo>
                  <a:pt x="26092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831" y="12254"/>
                </a:lnTo>
                <a:lnTo>
                  <a:pt x="29170" y="8914"/>
                </a:lnTo>
                <a:lnTo>
                  <a:pt x="33451" y="5535"/>
                </a:lnTo>
                <a:lnTo>
                  <a:pt x="36128" y="4681"/>
                </a:lnTo>
                <a:lnTo>
                  <a:pt x="41614" y="4681"/>
                </a:lnTo>
                <a:lnTo>
                  <a:pt x="43621" y="5148"/>
                </a:lnTo>
                <a:lnTo>
                  <a:pt x="47367" y="7344"/>
                </a:lnTo>
                <a:lnTo>
                  <a:pt x="48973" y="9381"/>
                </a:lnTo>
                <a:lnTo>
                  <a:pt x="50177" y="12174"/>
                </a:lnTo>
                <a:lnTo>
                  <a:pt x="51248" y="14967"/>
                </a:lnTo>
                <a:lnTo>
                  <a:pt x="51783" y="20095"/>
                </a:lnTo>
                <a:lnTo>
                  <a:pt x="51783" y="40280"/>
                </a:lnTo>
                <a:lnTo>
                  <a:pt x="51248" y="48728"/>
                </a:lnTo>
                <a:lnTo>
                  <a:pt x="50044" y="52902"/>
                </a:lnTo>
                <a:lnTo>
                  <a:pt x="49241" y="55585"/>
                </a:lnTo>
                <a:lnTo>
                  <a:pt x="47769" y="57672"/>
                </a:lnTo>
                <a:lnTo>
                  <a:pt x="46313" y="64944"/>
                </a:lnTo>
                <a:lnTo>
                  <a:pt x="58927" y="61529"/>
                </a:lnTo>
                <a:lnTo>
                  <a:pt x="68910" y="54681"/>
                </a:lnTo>
                <a:lnTo>
                  <a:pt x="74932" y="48787"/>
                </a:lnTo>
                <a:lnTo>
                  <a:pt x="77876" y="4147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007514" y="3211060"/>
            <a:ext cx="22875" cy="14112"/>
          </a:xfrm>
          <a:custGeom>
            <a:avLst/>
            <a:gdLst/>
            <a:ahLst/>
            <a:cxnLst/>
            <a:rect l="l" t="t" r="r" b="b"/>
            <a:pathLst>
              <a:path w="22875" h="14112">
                <a:moveTo>
                  <a:pt x="22875" y="6420"/>
                </a:moveTo>
                <a:lnTo>
                  <a:pt x="20467" y="7910"/>
                </a:lnTo>
                <a:lnTo>
                  <a:pt x="16587" y="9560"/>
                </a:lnTo>
                <a:lnTo>
                  <a:pt x="11100" y="9560"/>
                </a:lnTo>
                <a:lnTo>
                  <a:pt x="8692" y="8745"/>
                </a:lnTo>
                <a:lnTo>
                  <a:pt x="4410" y="5495"/>
                </a:lnTo>
                <a:lnTo>
                  <a:pt x="3072" y="3120"/>
                </a:lnTo>
                <a:lnTo>
                  <a:pt x="2403" y="0"/>
                </a:lnTo>
                <a:lnTo>
                  <a:pt x="0" y="12422"/>
                </a:lnTo>
                <a:lnTo>
                  <a:pt x="14178" y="14112"/>
                </a:lnTo>
                <a:lnTo>
                  <a:pt x="21420" y="13691"/>
                </a:lnTo>
                <a:lnTo>
                  <a:pt x="22875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264687" y="3132040"/>
            <a:ext cx="407979" cy="93331"/>
          </a:xfrm>
          <a:custGeom>
            <a:avLst/>
            <a:gdLst/>
            <a:ahLst/>
            <a:cxnLst/>
            <a:rect l="l" t="t" r="r" b="b"/>
            <a:pathLst>
              <a:path w="407979" h="93331">
                <a:moveTo>
                  <a:pt x="46163" y="82667"/>
                </a:moveTo>
                <a:lnTo>
                  <a:pt x="16993" y="12572"/>
                </a:lnTo>
                <a:lnTo>
                  <a:pt x="16993" y="75989"/>
                </a:lnTo>
                <a:lnTo>
                  <a:pt x="47903" y="84973"/>
                </a:lnTo>
                <a:lnTo>
                  <a:pt x="46163" y="82667"/>
                </a:lnTo>
                <a:close/>
              </a:path>
              <a:path w="407979" h="93331">
                <a:moveTo>
                  <a:pt x="224529" y="82270"/>
                </a:moveTo>
                <a:lnTo>
                  <a:pt x="219310" y="85092"/>
                </a:lnTo>
                <a:lnTo>
                  <a:pt x="215162" y="87289"/>
                </a:lnTo>
                <a:lnTo>
                  <a:pt x="210077" y="88382"/>
                </a:lnTo>
                <a:lnTo>
                  <a:pt x="204324" y="93331"/>
                </a:lnTo>
                <a:lnTo>
                  <a:pt x="207011" y="93301"/>
                </a:lnTo>
                <a:lnTo>
                  <a:pt x="221371" y="91973"/>
                </a:lnTo>
                <a:lnTo>
                  <a:pt x="234072" y="88678"/>
                </a:lnTo>
                <a:lnTo>
                  <a:pt x="228543" y="77778"/>
                </a:lnTo>
                <a:lnTo>
                  <a:pt x="224529" y="82270"/>
                </a:lnTo>
                <a:close/>
              </a:path>
              <a:path w="407979" h="93331">
                <a:moveTo>
                  <a:pt x="139962" y="46303"/>
                </a:moveTo>
                <a:lnTo>
                  <a:pt x="140820" y="54776"/>
                </a:lnTo>
                <a:lnTo>
                  <a:pt x="145425" y="66557"/>
                </a:lnTo>
                <a:lnTo>
                  <a:pt x="154012" y="76973"/>
                </a:lnTo>
                <a:lnTo>
                  <a:pt x="165144" y="84850"/>
                </a:lnTo>
                <a:lnTo>
                  <a:pt x="176511" y="89563"/>
                </a:lnTo>
                <a:lnTo>
                  <a:pt x="189567" y="92390"/>
                </a:lnTo>
                <a:lnTo>
                  <a:pt x="204324" y="93331"/>
                </a:lnTo>
                <a:lnTo>
                  <a:pt x="210077" y="88382"/>
                </a:lnTo>
                <a:lnTo>
                  <a:pt x="194957" y="88382"/>
                </a:lnTo>
                <a:lnTo>
                  <a:pt x="187865" y="85838"/>
                </a:lnTo>
                <a:lnTo>
                  <a:pt x="182914" y="80739"/>
                </a:lnTo>
                <a:lnTo>
                  <a:pt x="177614" y="73520"/>
                </a:lnTo>
                <a:lnTo>
                  <a:pt x="173461" y="61733"/>
                </a:lnTo>
                <a:lnTo>
                  <a:pt x="172076" y="46899"/>
                </a:lnTo>
                <a:lnTo>
                  <a:pt x="172258" y="40850"/>
                </a:lnTo>
                <a:lnTo>
                  <a:pt x="174411" y="27530"/>
                </a:lnTo>
                <a:lnTo>
                  <a:pt x="179034" y="17352"/>
                </a:lnTo>
                <a:lnTo>
                  <a:pt x="180769" y="15055"/>
                </a:lnTo>
                <a:lnTo>
                  <a:pt x="190885" y="7378"/>
                </a:lnTo>
                <a:lnTo>
                  <a:pt x="204190" y="4820"/>
                </a:lnTo>
                <a:lnTo>
                  <a:pt x="210211" y="4820"/>
                </a:lnTo>
                <a:lnTo>
                  <a:pt x="215430" y="6022"/>
                </a:lnTo>
                <a:lnTo>
                  <a:pt x="220113" y="8447"/>
                </a:lnTo>
                <a:lnTo>
                  <a:pt x="224662" y="10862"/>
                </a:lnTo>
                <a:lnTo>
                  <a:pt x="228409" y="15007"/>
                </a:lnTo>
                <a:lnTo>
                  <a:pt x="231353" y="20880"/>
                </a:lnTo>
                <a:lnTo>
                  <a:pt x="234785" y="32669"/>
                </a:lnTo>
                <a:lnTo>
                  <a:pt x="235768" y="47426"/>
                </a:lnTo>
                <a:lnTo>
                  <a:pt x="235768" y="57364"/>
                </a:lnTo>
                <a:lnTo>
                  <a:pt x="234430" y="65424"/>
                </a:lnTo>
                <a:lnTo>
                  <a:pt x="231487" y="71596"/>
                </a:lnTo>
                <a:lnTo>
                  <a:pt x="228543" y="77778"/>
                </a:lnTo>
                <a:lnTo>
                  <a:pt x="234072" y="88678"/>
                </a:lnTo>
                <a:lnTo>
                  <a:pt x="245116" y="83416"/>
                </a:lnTo>
                <a:lnTo>
                  <a:pt x="254502" y="76188"/>
                </a:lnTo>
                <a:lnTo>
                  <a:pt x="259880" y="70138"/>
                </a:lnTo>
                <a:lnTo>
                  <a:pt x="265889" y="58798"/>
                </a:lnTo>
                <a:lnTo>
                  <a:pt x="267882" y="46233"/>
                </a:lnTo>
                <a:lnTo>
                  <a:pt x="265962" y="33939"/>
                </a:lnTo>
                <a:lnTo>
                  <a:pt x="259976" y="22742"/>
                </a:lnTo>
                <a:lnTo>
                  <a:pt x="249952" y="13059"/>
                </a:lnTo>
                <a:lnTo>
                  <a:pt x="241562" y="7940"/>
                </a:lnTo>
                <a:lnTo>
                  <a:pt x="230227" y="3586"/>
                </a:lnTo>
                <a:lnTo>
                  <a:pt x="217422" y="1137"/>
                </a:lnTo>
                <a:lnTo>
                  <a:pt x="203119" y="596"/>
                </a:lnTo>
                <a:lnTo>
                  <a:pt x="193474" y="790"/>
                </a:lnTo>
                <a:lnTo>
                  <a:pt x="180513" y="2819"/>
                </a:lnTo>
                <a:lnTo>
                  <a:pt x="168797" y="6919"/>
                </a:lnTo>
                <a:lnTo>
                  <a:pt x="158294" y="13088"/>
                </a:lnTo>
                <a:lnTo>
                  <a:pt x="148199" y="22600"/>
                </a:lnTo>
                <a:lnTo>
                  <a:pt x="142027" y="33710"/>
                </a:lnTo>
                <a:lnTo>
                  <a:pt x="139962" y="46303"/>
                </a:lnTo>
                <a:close/>
              </a:path>
              <a:path w="407979" h="93331">
                <a:moveTo>
                  <a:pt x="407979" y="91284"/>
                </a:moveTo>
                <a:lnTo>
                  <a:pt x="407979" y="88849"/>
                </a:lnTo>
                <a:lnTo>
                  <a:pt x="404232" y="88631"/>
                </a:lnTo>
                <a:lnTo>
                  <a:pt x="401422" y="87835"/>
                </a:lnTo>
                <a:lnTo>
                  <a:pt x="399415" y="86474"/>
                </a:lnTo>
                <a:lnTo>
                  <a:pt x="396739" y="84675"/>
                </a:lnTo>
                <a:lnTo>
                  <a:pt x="393394" y="80292"/>
                </a:lnTo>
                <a:lnTo>
                  <a:pt x="389246" y="73345"/>
                </a:lnTo>
                <a:lnTo>
                  <a:pt x="345758" y="0"/>
                </a:lnTo>
                <a:lnTo>
                  <a:pt x="344019" y="0"/>
                </a:lnTo>
                <a:lnTo>
                  <a:pt x="301067" y="71367"/>
                </a:lnTo>
                <a:lnTo>
                  <a:pt x="296919" y="78185"/>
                </a:lnTo>
                <a:lnTo>
                  <a:pt x="293440" y="82677"/>
                </a:lnTo>
                <a:lnTo>
                  <a:pt x="290763" y="84854"/>
                </a:lnTo>
                <a:lnTo>
                  <a:pt x="287953" y="87030"/>
                </a:lnTo>
                <a:lnTo>
                  <a:pt x="284341" y="88362"/>
                </a:lnTo>
                <a:lnTo>
                  <a:pt x="280059" y="88849"/>
                </a:lnTo>
                <a:lnTo>
                  <a:pt x="280059" y="91284"/>
                </a:lnTo>
                <a:lnTo>
                  <a:pt x="320067" y="91284"/>
                </a:lnTo>
                <a:lnTo>
                  <a:pt x="320067" y="88849"/>
                </a:lnTo>
                <a:lnTo>
                  <a:pt x="313778" y="88491"/>
                </a:lnTo>
                <a:lnTo>
                  <a:pt x="309898" y="87965"/>
                </a:lnTo>
                <a:lnTo>
                  <a:pt x="308292" y="87269"/>
                </a:lnTo>
                <a:lnTo>
                  <a:pt x="305616" y="86076"/>
                </a:lnTo>
                <a:lnTo>
                  <a:pt x="304144" y="84228"/>
                </a:lnTo>
                <a:lnTo>
                  <a:pt x="304144" y="79835"/>
                </a:lnTo>
                <a:lnTo>
                  <a:pt x="305081" y="77440"/>
                </a:lnTo>
                <a:lnTo>
                  <a:pt x="306686" y="74538"/>
                </a:lnTo>
                <a:lnTo>
                  <a:pt x="311771" y="65832"/>
                </a:lnTo>
                <a:lnTo>
                  <a:pt x="314849" y="60942"/>
                </a:lnTo>
                <a:lnTo>
                  <a:pt x="333314" y="30143"/>
                </a:lnTo>
                <a:lnTo>
                  <a:pt x="351244" y="60942"/>
                </a:lnTo>
                <a:lnTo>
                  <a:pt x="354322" y="65832"/>
                </a:lnTo>
                <a:lnTo>
                  <a:pt x="360745" y="76973"/>
                </a:lnTo>
                <a:lnTo>
                  <a:pt x="362350" y="79875"/>
                </a:lnTo>
                <a:lnTo>
                  <a:pt x="363287" y="81922"/>
                </a:lnTo>
                <a:lnTo>
                  <a:pt x="363822" y="84367"/>
                </a:lnTo>
                <a:lnTo>
                  <a:pt x="363287" y="86693"/>
                </a:lnTo>
                <a:lnTo>
                  <a:pt x="360076" y="88362"/>
                </a:lnTo>
                <a:lnTo>
                  <a:pt x="356731" y="88849"/>
                </a:lnTo>
                <a:lnTo>
                  <a:pt x="349639" y="88849"/>
                </a:lnTo>
                <a:lnTo>
                  <a:pt x="349639" y="91284"/>
                </a:lnTo>
                <a:lnTo>
                  <a:pt x="407979" y="91284"/>
                </a:lnTo>
                <a:close/>
              </a:path>
              <a:path w="407979" h="93331">
                <a:moveTo>
                  <a:pt x="314849" y="60942"/>
                </a:moveTo>
                <a:lnTo>
                  <a:pt x="311771" y="65832"/>
                </a:lnTo>
                <a:lnTo>
                  <a:pt x="354322" y="65832"/>
                </a:lnTo>
                <a:lnTo>
                  <a:pt x="351244" y="60942"/>
                </a:lnTo>
                <a:lnTo>
                  <a:pt x="314849" y="60942"/>
                </a:lnTo>
                <a:close/>
              </a:path>
              <a:path w="407979" h="93331">
                <a:moveTo>
                  <a:pt x="45896" y="6927"/>
                </a:moveTo>
                <a:lnTo>
                  <a:pt x="55797" y="6877"/>
                </a:lnTo>
                <a:lnTo>
                  <a:pt x="62889" y="7543"/>
                </a:lnTo>
                <a:lnTo>
                  <a:pt x="67171" y="8904"/>
                </a:lnTo>
                <a:lnTo>
                  <a:pt x="73192" y="10842"/>
                </a:lnTo>
                <a:lnTo>
                  <a:pt x="78143" y="14490"/>
                </a:lnTo>
                <a:lnTo>
                  <a:pt x="82024" y="19857"/>
                </a:lnTo>
                <a:lnTo>
                  <a:pt x="83483" y="22130"/>
                </a:lnTo>
                <a:lnTo>
                  <a:pt x="87808" y="33360"/>
                </a:lnTo>
                <a:lnTo>
                  <a:pt x="89249" y="47356"/>
                </a:lnTo>
                <a:lnTo>
                  <a:pt x="88665" y="56832"/>
                </a:lnTo>
                <a:lnTo>
                  <a:pt x="85229" y="69495"/>
                </a:lnTo>
                <a:lnTo>
                  <a:pt x="78678" y="78891"/>
                </a:lnTo>
                <a:lnTo>
                  <a:pt x="73460" y="83900"/>
                </a:lnTo>
                <a:lnTo>
                  <a:pt x="65833" y="86404"/>
                </a:lnTo>
                <a:lnTo>
                  <a:pt x="52987" y="86404"/>
                </a:lnTo>
                <a:lnTo>
                  <a:pt x="50713" y="86076"/>
                </a:lnTo>
                <a:lnTo>
                  <a:pt x="47903" y="84973"/>
                </a:lnTo>
                <a:lnTo>
                  <a:pt x="16993" y="75989"/>
                </a:lnTo>
                <a:lnTo>
                  <a:pt x="16993" y="80600"/>
                </a:lnTo>
                <a:lnTo>
                  <a:pt x="16725" y="83373"/>
                </a:lnTo>
                <a:lnTo>
                  <a:pt x="16190" y="84297"/>
                </a:lnTo>
                <a:lnTo>
                  <a:pt x="13915" y="86812"/>
                </a:lnTo>
                <a:lnTo>
                  <a:pt x="10169" y="88442"/>
                </a:lnTo>
                <a:lnTo>
                  <a:pt x="7493" y="88849"/>
                </a:lnTo>
                <a:lnTo>
                  <a:pt x="0" y="88849"/>
                </a:lnTo>
                <a:lnTo>
                  <a:pt x="0" y="91284"/>
                </a:lnTo>
                <a:lnTo>
                  <a:pt x="61685" y="91284"/>
                </a:lnTo>
                <a:lnTo>
                  <a:pt x="67439" y="91026"/>
                </a:lnTo>
                <a:lnTo>
                  <a:pt x="71051" y="90499"/>
                </a:lnTo>
                <a:lnTo>
                  <a:pt x="79214" y="89356"/>
                </a:lnTo>
                <a:lnTo>
                  <a:pt x="86038" y="87736"/>
                </a:lnTo>
                <a:lnTo>
                  <a:pt x="91792" y="85649"/>
                </a:lnTo>
                <a:lnTo>
                  <a:pt x="97411" y="83562"/>
                </a:lnTo>
                <a:lnTo>
                  <a:pt x="102362" y="80789"/>
                </a:lnTo>
                <a:lnTo>
                  <a:pt x="106644" y="77340"/>
                </a:lnTo>
                <a:lnTo>
                  <a:pt x="111060" y="73882"/>
                </a:lnTo>
                <a:lnTo>
                  <a:pt x="114539" y="69509"/>
                </a:lnTo>
                <a:lnTo>
                  <a:pt x="117215" y="64212"/>
                </a:lnTo>
                <a:lnTo>
                  <a:pt x="120025" y="58915"/>
                </a:lnTo>
                <a:lnTo>
                  <a:pt x="121363" y="53120"/>
                </a:lnTo>
                <a:lnTo>
                  <a:pt x="121361" y="46369"/>
                </a:lnTo>
                <a:lnTo>
                  <a:pt x="119201" y="33681"/>
                </a:lnTo>
                <a:lnTo>
                  <a:pt x="113067" y="22361"/>
                </a:lnTo>
                <a:lnTo>
                  <a:pt x="101217" y="11875"/>
                </a:lnTo>
                <a:lnTo>
                  <a:pt x="88714" y="6201"/>
                </a:lnTo>
                <a:lnTo>
                  <a:pt x="80798" y="4133"/>
                </a:lnTo>
                <a:lnTo>
                  <a:pt x="68482" y="2419"/>
                </a:lnTo>
                <a:lnTo>
                  <a:pt x="53924" y="1848"/>
                </a:lnTo>
                <a:lnTo>
                  <a:pt x="0" y="1848"/>
                </a:lnTo>
                <a:lnTo>
                  <a:pt x="0" y="4283"/>
                </a:lnTo>
                <a:lnTo>
                  <a:pt x="7359" y="4283"/>
                </a:lnTo>
                <a:lnTo>
                  <a:pt x="10035" y="4720"/>
                </a:lnTo>
                <a:lnTo>
                  <a:pt x="12042" y="5575"/>
                </a:lnTo>
                <a:lnTo>
                  <a:pt x="15387" y="7433"/>
                </a:lnTo>
                <a:lnTo>
                  <a:pt x="16725" y="9719"/>
                </a:lnTo>
                <a:lnTo>
                  <a:pt x="16993" y="12572"/>
                </a:lnTo>
                <a:lnTo>
                  <a:pt x="46163" y="82667"/>
                </a:lnTo>
                <a:lnTo>
                  <a:pt x="45896" y="80401"/>
                </a:lnTo>
                <a:lnTo>
                  <a:pt x="45896" y="692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685378" y="3155663"/>
            <a:ext cx="169801" cy="71825"/>
          </a:xfrm>
          <a:custGeom>
            <a:avLst/>
            <a:gdLst/>
            <a:ahLst/>
            <a:cxnLst/>
            <a:rect l="l" t="t" r="r" b="b"/>
            <a:pathLst>
              <a:path w="169801" h="71825">
                <a:moveTo>
                  <a:pt x="112264" y="64599"/>
                </a:moveTo>
                <a:lnTo>
                  <a:pt x="108785" y="71825"/>
                </a:lnTo>
                <a:lnTo>
                  <a:pt x="118553" y="71825"/>
                </a:lnTo>
                <a:lnTo>
                  <a:pt x="122754" y="68116"/>
                </a:lnTo>
                <a:lnTo>
                  <a:pt x="132569" y="60339"/>
                </a:lnTo>
                <a:lnTo>
                  <a:pt x="143441" y="52842"/>
                </a:lnTo>
                <a:lnTo>
                  <a:pt x="147626" y="50175"/>
                </a:lnTo>
                <a:lnTo>
                  <a:pt x="158972" y="43694"/>
                </a:lnTo>
                <a:lnTo>
                  <a:pt x="169801" y="38610"/>
                </a:lnTo>
                <a:lnTo>
                  <a:pt x="169801" y="33432"/>
                </a:lnTo>
                <a:lnTo>
                  <a:pt x="167468" y="32405"/>
                </a:lnTo>
                <a:lnTo>
                  <a:pt x="157166" y="27089"/>
                </a:lnTo>
                <a:lnTo>
                  <a:pt x="144645" y="19608"/>
                </a:lnTo>
                <a:lnTo>
                  <a:pt x="138096" y="15303"/>
                </a:lnTo>
                <a:lnTo>
                  <a:pt x="127656" y="7689"/>
                </a:lnTo>
                <a:lnTo>
                  <a:pt x="118553" y="0"/>
                </a:lnTo>
                <a:lnTo>
                  <a:pt x="108785" y="0"/>
                </a:lnTo>
                <a:lnTo>
                  <a:pt x="111996" y="7086"/>
                </a:lnTo>
                <a:lnTo>
                  <a:pt x="115342" y="12651"/>
                </a:lnTo>
                <a:lnTo>
                  <a:pt x="118821" y="16676"/>
                </a:lnTo>
                <a:lnTo>
                  <a:pt x="122300" y="20701"/>
                </a:lnTo>
                <a:lnTo>
                  <a:pt x="128053" y="25611"/>
                </a:lnTo>
                <a:lnTo>
                  <a:pt x="136216" y="31395"/>
                </a:lnTo>
                <a:lnTo>
                  <a:pt x="0" y="31395"/>
                </a:lnTo>
                <a:lnTo>
                  <a:pt x="0" y="40429"/>
                </a:lnTo>
                <a:lnTo>
                  <a:pt x="136216" y="40429"/>
                </a:lnTo>
                <a:lnTo>
                  <a:pt x="128589" y="45746"/>
                </a:lnTo>
                <a:lnTo>
                  <a:pt x="122969" y="50507"/>
                </a:lnTo>
                <a:lnTo>
                  <a:pt x="119356" y="54691"/>
                </a:lnTo>
                <a:lnTo>
                  <a:pt x="115877" y="58885"/>
                </a:lnTo>
                <a:lnTo>
                  <a:pt x="112264" y="64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870701" y="3131781"/>
            <a:ext cx="423500" cy="120434"/>
          </a:xfrm>
          <a:custGeom>
            <a:avLst/>
            <a:gdLst/>
            <a:ahLst/>
            <a:cxnLst/>
            <a:rect l="l" t="t" r="r" b="b"/>
            <a:pathLst>
              <a:path w="423500" h="120434">
                <a:moveTo>
                  <a:pt x="322877" y="91542"/>
                </a:moveTo>
                <a:lnTo>
                  <a:pt x="322877" y="89177"/>
                </a:lnTo>
                <a:lnTo>
                  <a:pt x="318997" y="88998"/>
                </a:lnTo>
                <a:lnTo>
                  <a:pt x="316321" y="88303"/>
                </a:lnTo>
                <a:lnTo>
                  <a:pt x="313644" y="85888"/>
                </a:lnTo>
                <a:lnTo>
                  <a:pt x="312842" y="83105"/>
                </a:lnTo>
                <a:lnTo>
                  <a:pt x="312842" y="29874"/>
                </a:lnTo>
                <a:lnTo>
                  <a:pt x="278052" y="29874"/>
                </a:lnTo>
                <a:lnTo>
                  <a:pt x="278052" y="32319"/>
                </a:lnTo>
                <a:lnTo>
                  <a:pt x="281932" y="32488"/>
                </a:lnTo>
                <a:lnTo>
                  <a:pt x="284608" y="33184"/>
                </a:lnTo>
                <a:lnTo>
                  <a:pt x="287418" y="35599"/>
                </a:lnTo>
                <a:lnTo>
                  <a:pt x="288087" y="38382"/>
                </a:lnTo>
                <a:lnTo>
                  <a:pt x="288087" y="83105"/>
                </a:lnTo>
                <a:lnTo>
                  <a:pt x="287418" y="85788"/>
                </a:lnTo>
                <a:lnTo>
                  <a:pt x="284474" y="88293"/>
                </a:lnTo>
                <a:lnTo>
                  <a:pt x="281798" y="89088"/>
                </a:lnTo>
                <a:lnTo>
                  <a:pt x="278052" y="89177"/>
                </a:lnTo>
                <a:lnTo>
                  <a:pt x="278052" y="91542"/>
                </a:lnTo>
                <a:lnTo>
                  <a:pt x="322877" y="91542"/>
                </a:lnTo>
                <a:close/>
              </a:path>
              <a:path w="423500" h="120434">
                <a:moveTo>
                  <a:pt x="333448" y="61797"/>
                </a:moveTo>
                <a:lnTo>
                  <a:pt x="333448" y="70105"/>
                </a:lnTo>
                <a:lnTo>
                  <a:pt x="335857" y="77122"/>
                </a:lnTo>
                <a:lnTo>
                  <a:pt x="340807" y="82836"/>
                </a:lnTo>
                <a:lnTo>
                  <a:pt x="342137" y="84241"/>
                </a:lnTo>
                <a:lnTo>
                  <a:pt x="352652" y="91104"/>
                </a:lnTo>
                <a:lnTo>
                  <a:pt x="365963" y="93391"/>
                </a:lnTo>
                <a:lnTo>
                  <a:pt x="370111" y="93391"/>
                </a:lnTo>
                <a:lnTo>
                  <a:pt x="373858" y="92715"/>
                </a:lnTo>
                <a:lnTo>
                  <a:pt x="377203" y="91354"/>
                </a:lnTo>
                <a:lnTo>
                  <a:pt x="380414" y="89982"/>
                </a:lnTo>
                <a:lnTo>
                  <a:pt x="384161" y="87408"/>
                </a:lnTo>
                <a:lnTo>
                  <a:pt x="388443" y="83631"/>
                </a:lnTo>
                <a:lnTo>
                  <a:pt x="388443" y="93391"/>
                </a:lnTo>
                <a:lnTo>
                  <a:pt x="423500" y="88312"/>
                </a:lnTo>
                <a:lnTo>
                  <a:pt x="423500" y="86136"/>
                </a:lnTo>
                <a:lnTo>
                  <a:pt x="420155" y="85957"/>
                </a:lnTo>
                <a:lnTo>
                  <a:pt x="417881" y="85520"/>
                </a:lnTo>
                <a:lnTo>
                  <a:pt x="414268" y="83035"/>
                </a:lnTo>
                <a:lnTo>
                  <a:pt x="388443" y="43927"/>
                </a:lnTo>
                <a:lnTo>
                  <a:pt x="388443" y="76376"/>
                </a:lnTo>
                <a:lnTo>
                  <a:pt x="383760" y="82449"/>
                </a:lnTo>
                <a:lnTo>
                  <a:pt x="378809" y="85480"/>
                </a:lnTo>
                <a:lnTo>
                  <a:pt x="371316" y="85480"/>
                </a:lnTo>
                <a:lnTo>
                  <a:pt x="368104" y="84228"/>
                </a:lnTo>
                <a:lnTo>
                  <a:pt x="365428" y="82558"/>
                </a:lnTo>
                <a:lnTo>
                  <a:pt x="363287" y="79845"/>
                </a:lnTo>
                <a:lnTo>
                  <a:pt x="361681" y="76108"/>
                </a:lnTo>
                <a:lnTo>
                  <a:pt x="360210" y="72371"/>
                </a:lnTo>
                <a:lnTo>
                  <a:pt x="359407" y="66617"/>
                </a:lnTo>
                <a:lnTo>
                  <a:pt x="359407" y="51749"/>
                </a:lnTo>
                <a:lnTo>
                  <a:pt x="360076" y="46492"/>
                </a:lnTo>
                <a:lnTo>
                  <a:pt x="361548" y="43063"/>
                </a:lnTo>
                <a:lnTo>
                  <a:pt x="362886" y="39634"/>
                </a:lnTo>
                <a:lnTo>
                  <a:pt x="367970" y="28026"/>
                </a:lnTo>
                <a:lnTo>
                  <a:pt x="361815" y="28026"/>
                </a:lnTo>
                <a:lnTo>
                  <a:pt x="356061" y="29368"/>
                </a:lnTo>
                <a:lnTo>
                  <a:pt x="350709" y="32051"/>
                </a:lnTo>
                <a:lnTo>
                  <a:pt x="345357" y="34734"/>
                </a:lnTo>
                <a:lnTo>
                  <a:pt x="341075" y="38700"/>
                </a:lnTo>
                <a:lnTo>
                  <a:pt x="337997" y="43957"/>
                </a:lnTo>
                <a:lnTo>
                  <a:pt x="334920" y="49215"/>
                </a:lnTo>
                <a:lnTo>
                  <a:pt x="333448" y="55158"/>
                </a:lnTo>
                <a:lnTo>
                  <a:pt x="333448" y="61797"/>
                </a:lnTo>
                <a:close/>
              </a:path>
              <a:path w="423500" h="120434">
                <a:moveTo>
                  <a:pt x="413197" y="2106"/>
                </a:moveTo>
                <a:lnTo>
                  <a:pt x="376400" y="2106"/>
                </a:lnTo>
                <a:lnTo>
                  <a:pt x="376400" y="4879"/>
                </a:lnTo>
                <a:lnTo>
                  <a:pt x="380281" y="4879"/>
                </a:lnTo>
                <a:lnTo>
                  <a:pt x="382957" y="5187"/>
                </a:lnTo>
                <a:lnTo>
                  <a:pt x="386837" y="7364"/>
                </a:lnTo>
                <a:lnTo>
                  <a:pt x="388175" y="9600"/>
                </a:lnTo>
                <a:lnTo>
                  <a:pt x="388443" y="12442"/>
                </a:lnTo>
                <a:lnTo>
                  <a:pt x="388443" y="35748"/>
                </a:lnTo>
                <a:lnTo>
                  <a:pt x="384830" y="32886"/>
                </a:lnTo>
                <a:lnTo>
                  <a:pt x="381619" y="30888"/>
                </a:lnTo>
                <a:lnTo>
                  <a:pt x="378541" y="29745"/>
                </a:lnTo>
                <a:lnTo>
                  <a:pt x="375464" y="28602"/>
                </a:lnTo>
                <a:lnTo>
                  <a:pt x="371985" y="28026"/>
                </a:lnTo>
                <a:lnTo>
                  <a:pt x="367970" y="28026"/>
                </a:lnTo>
                <a:lnTo>
                  <a:pt x="362886" y="39634"/>
                </a:lnTo>
                <a:lnTo>
                  <a:pt x="364759" y="37239"/>
                </a:lnTo>
                <a:lnTo>
                  <a:pt x="368372" y="34993"/>
                </a:lnTo>
                <a:lnTo>
                  <a:pt x="372252" y="34555"/>
                </a:lnTo>
                <a:lnTo>
                  <a:pt x="378675" y="34555"/>
                </a:lnTo>
                <a:lnTo>
                  <a:pt x="384027" y="37676"/>
                </a:lnTo>
                <a:lnTo>
                  <a:pt x="388443" y="43927"/>
                </a:lnTo>
                <a:lnTo>
                  <a:pt x="414268" y="83035"/>
                </a:lnTo>
                <a:lnTo>
                  <a:pt x="413465" y="80710"/>
                </a:lnTo>
                <a:lnTo>
                  <a:pt x="413197" y="77867"/>
                </a:lnTo>
                <a:lnTo>
                  <a:pt x="413197" y="2106"/>
                </a:lnTo>
                <a:close/>
              </a:path>
              <a:path w="423500" h="120434">
                <a:moveTo>
                  <a:pt x="44825" y="91542"/>
                </a:moveTo>
                <a:lnTo>
                  <a:pt x="44825" y="89177"/>
                </a:lnTo>
                <a:lnTo>
                  <a:pt x="41614" y="89038"/>
                </a:lnTo>
                <a:lnTo>
                  <a:pt x="39205" y="88700"/>
                </a:lnTo>
                <a:lnTo>
                  <a:pt x="36395" y="87597"/>
                </a:lnTo>
                <a:lnTo>
                  <a:pt x="34656" y="85540"/>
                </a:lnTo>
                <a:lnTo>
                  <a:pt x="33987" y="83234"/>
                </a:lnTo>
                <a:lnTo>
                  <a:pt x="33987" y="57712"/>
                </a:lnTo>
                <a:lnTo>
                  <a:pt x="34923" y="53001"/>
                </a:lnTo>
                <a:lnTo>
                  <a:pt x="36797" y="48738"/>
                </a:lnTo>
                <a:lnTo>
                  <a:pt x="38001" y="45965"/>
                </a:lnTo>
                <a:lnTo>
                  <a:pt x="39874" y="43838"/>
                </a:lnTo>
                <a:lnTo>
                  <a:pt x="43888" y="41373"/>
                </a:lnTo>
                <a:lnTo>
                  <a:pt x="47903" y="40886"/>
                </a:lnTo>
                <a:lnTo>
                  <a:pt x="50980" y="42298"/>
                </a:lnTo>
                <a:lnTo>
                  <a:pt x="55663" y="45289"/>
                </a:lnTo>
                <a:lnTo>
                  <a:pt x="58340" y="46034"/>
                </a:lnTo>
                <a:lnTo>
                  <a:pt x="64227" y="46034"/>
                </a:lnTo>
                <a:lnTo>
                  <a:pt x="66502" y="45219"/>
                </a:lnTo>
                <a:lnTo>
                  <a:pt x="70382" y="41970"/>
                </a:lnTo>
                <a:lnTo>
                  <a:pt x="71319" y="39684"/>
                </a:lnTo>
                <a:lnTo>
                  <a:pt x="71319" y="33959"/>
                </a:lnTo>
                <a:lnTo>
                  <a:pt x="70382" y="31822"/>
                </a:lnTo>
                <a:lnTo>
                  <a:pt x="66368" y="28781"/>
                </a:lnTo>
                <a:lnTo>
                  <a:pt x="63692" y="28026"/>
                </a:lnTo>
                <a:lnTo>
                  <a:pt x="56600" y="28026"/>
                </a:lnTo>
                <a:lnTo>
                  <a:pt x="52586" y="29069"/>
                </a:lnTo>
                <a:lnTo>
                  <a:pt x="48438" y="31157"/>
                </a:lnTo>
                <a:lnTo>
                  <a:pt x="44290" y="33254"/>
                </a:lnTo>
                <a:lnTo>
                  <a:pt x="39473" y="37477"/>
                </a:lnTo>
                <a:lnTo>
                  <a:pt x="33987" y="43858"/>
                </a:lnTo>
                <a:lnTo>
                  <a:pt x="33987" y="29874"/>
                </a:lnTo>
                <a:lnTo>
                  <a:pt x="0" y="29874"/>
                </a:lnTo>
                <a:lnTo>
                  <a:pt x="0" y="32319"/>
                </a:lnTo>
                <a:lnTo>
                  <a:pt x="2943" y="32538"/>
                </a:lnTo>
                <a:lnTo>
                  <a:pt x="4817" y="32926"/>
                </a:lnTo>
                <a:lnTo>
                  <a:pt x="8028" y="34973"/>
                </a:lnTo>
                <a:lnTo>
                  <a:pt x="9098" y="37169"/>
                </a:lnTo>
                <a:lnTo>
                  <a:pt x="9232" y="39415"/>
                </a:lnTo>
                <a:lnTo>
                  <a:pt x="9232" y="82399"/>
                </a:lnTo>
                <a:lnTo>
                  <a:pt x="8697" y="85709"/>
                </a:lnTo>
                <a:lnTo>
                  <a:pt x="6155" y="88213"/>
                </a:lnTo>
                <a:lnTo>
                  <a:pt x="3612" y="88949"/>
                </a:lnTo>
                <a:lnTo>
                  <a:pt x="0" y="89177"/>
                </a:lnTo>
                <a:lnTo>
                  <a:pt x="0" y="91542"/>
                </a:lnTo>
                <a:lnTo>
                  <a:pt x="44825" y="91542"/>
                </a:lnTo>
                <a:close/>
              </a:path>
              <a:path w="423500" h="120434">
                <a:moveTo>
                  <a:pt x="152808" y="41681"/>
                </a:moveTo>
                <a:lnTo>
                  <a:pt x="150667" y="36931"/>
                </a:lnTo>
                <a:lnTo>
                  <a:pt x="147589" y="34237"/>
                </a:lnTo>
                <a:lnTo>
                  <a:pt x="143040" y="31753"/>
                </a:lnTo>
                <a:lnTo>
                  <a:pt x="138490" y="29268"/>
                </a:lnTo>
                <a:lnTo>
                  <a:pt x="132201" y="28026"/>
                </a:lnTo>
                <a:lnTo>
                  <a:pt x="117884" y="28026"/>
                </a:lnTo>
                <a:lnTo>
                  <a:pt x="111595" y="28801"/>
                </a:lnTo>
                <a:lnTo>
                  <a:pt x="105574" y="30332"/>
                </a:lnTo>
                <a:lnTo>
                  <a:pt x="99552" y="31872"/>
                </a:lnTo>
                <a:lnTo>
                  <a:pt x="94735" y="34088"/>
                </a:lnTo>
                <a:lnTo>
                  <a:pt x="91390" y="36961"/>
                </a:lnTo>
                <a:lnTo>
                  <a:pt x="88045" y="39843"/>
                </a:lnTo>
                <a:lnTo>
                  <a:pt x="86305" y="42864"/>
                </a:lnTo>
                <a:lnTo>
                  <a:pt x="86305" y="48280"/>
                </a:lnTo>
                <a:lnTo>
                  <a:pt x="87643" y="50238"/>
                </a:lnTo>
                <a:lnTo>
                  <a:pt x="90186" y="51908"/>
                </a:lnTo>
                <a:lnTo>
                  <a:pt x="92594" y="53578"/>
                </a:lnTo>
                <a:lnTo>
                  <a:pt x="95806" y="54412"/>
                </a:lnTo>
                <a:lnTo>
                  <a:pt x="103031" y="54412"/>
                </a:lnTo>
                <a:lnTo>
                  <a:pt x="105841" y="53657"/>
                </a:lnTo>
                <a:lnTo>
                  <a:pt x="107982" y="52137"/>
                </a:lnTo>
                <a:lnTo>
                  <a:pt x="111194" y="48787"/>
                </a:lnTo>
                <a:lnTo>
                  <a:pt x="111194" y="44872"/>
                </a:lnTo>
                <a:lnTo>
                  <a:pt x="107848" y="41155"/>
                </a:lnTo>
                <a:lnTo>
                  <a:pt x="105306" y="38650"/>
                </a:lnTo>
                <a:lnTo>
                  <a:pt x="106109" y="35748"/>
                </a:lnTo>
                <a:lnTo>
                  <a:pt x="110123" y="33681"/>
                </a:lnTo>
                <a:lnTo>
                  <a:pt x="113335" y="33045"/>
                </a:lnTo>
                <a:lnTo>
                  <a:pt x="119490" y="33045"/>
                </a:lnTo>
                <a:lnTo>
                  <a:pt x="123504" y="34396"/>
                </a:lnTo>
                <a:lnTo>
                  <a:pt x="126715" y="36354"/>
                </a:lnTo>
                <a:lnTo>
                  <a:pt x="128053" y="38769"/>
                </a:lnTo>
                <a:lnTo>
                  <a:pt x="128455" y="41701"/>
                </a:lnTo>
                <a:lnTo>
                  <a:pt x="128455" y="52564"/>
                </a:lnTo>
                <a:lnTo>
                  <a:pt x="127708" y="52819"/>
                </a:lnTo>
                <a:lnTo>
                  <a:pt x="111918" y="58541"/>
                </a:lnTo>
                <a:lnTo>
                  <a:pt x="100322" y="63460"/>
                </a:lnTo>
                <a:lnTo>
                  <a:pt x="92862" y="67571"/>
                </a:lnTo>
                <a:lnTo>
                  <a:pt x="87376" y="71328"/>
                </a:lnTo>
                <a:lnTo>
                  <a:pt x="84700" y="75561"/>
                </a:lnTo>
                <a:lnTo>
                  <a:pt x="84700" y="83741"/>
                </a:lnTo>
                <a:lnTo>
                  <a:pt x="86172" y="86633"/>
                </a:lnTo>
                <a:lnTo>
                  <a:pt x="89383" y="88939"/>
                </a:lnTo>
                <a:lnTo>
                  <a:pt x="92461" y="91254"/>
                </a:lnTo>
                <a:lnTo>
                  <a:pt x="96475" y="92407"/>
                </a:lnTo>
                <a:lnTo>
                  <a:pt x="101158" y="92407"/>
                </a:lnTo>
                <a:lnTo>
                  <a:pt x="104240" y="92249"/>
                </a:lnTo>
                <a:lnTo>
                  <a:pt x="115734" y="89252"/>
                </a:lnTo>
                <a:lnTo>
                  <a:pt x="111996" y="79547"/>
                </a:lnTo>
                <a:lnTo>
                  <a:pt x="109053" y="76217"/>
                </a:lnTo>
                <a:lnTo>
                  <a:pt x="109053" y="71785"/>
                </a:lnTo>
                <a:lnTo>
                  <a:pt x="110123" y="69380"/>
                </a:lnTo>
                <a:lnTo>
                  <a:pt x="112532" y="67014"/>
                </a:lnTo>
                <a:lnTo>
                  <a:pt x="116011" y="63447"/>
                </a:lnTo>
                <a:lnTo>
                  <a:pt x="121229" y="60107"/>
                </a:lnTo>
                <a:lnTo>
                  <a:pt x="128455" y="56987"/>
                </a:lnTo>
                <a:lnTo>
                  <a:pt x="128455" y="77629"/>
                </a:lnTo>
                <a:lnTo>
                  <a:pt x="124574" y="80093"/>
                </a:lnTo>
                <a:lnTo>
                  <a:pt x="128455" y="82449"/>
                </a:lnTo>
                <a:lnTo>
                  <a:pt x="128990" y="85788"/>
                </a:lnTo>
                <a:lnTo>
                  <a:pt x="130730" y="88283"/>
                </a:lnTo>
                <a:lnTo>
                  <a:pt x="133272" y="89932"/>
                </a:lnTo>
                <a:lnTo>
                  <a:pt x="135948" y="91582"/>
                </a:lnTo>
                <a:lnTo>
                  <a:pt x="139695" y="92407"/>
                </a:lnTo>
                <a:lnTo>
                  <a:pt x="148526" y="92407"/>
                </a:lnTo>
                <a:lnTo>
                  <a:pt x="152005" y="91672"/>
                </a:lnTo>
                <a:lnTo>
                  <a:pt x="155216" y="90191"/>
                </a:lnTo>
                <a:lnTo>
                  <a:pt x="158428" y="88720"/>
                </a:lnTo>
                <a:lnTo>
                  <a:pt x="161505" y="86355"/>
                </a:lnTo>
                <a:lnTo>
                  <a:pt x="164449" y="83105"/>
                </a:lnTo>
                <a:lnTo>
                  <a:pt x="161773" y="81525"/>
                </a:lnTo>
                <a:lnTo>
                  <a:pt x="160167" y="83145"/>
                </a:lnTo>
                <a:lnTo>
                  <a:pt x="156287" y="83959"/>
                </a:lnTo>
                <a:lnTo>
                  <a:pt x="153611" y="81813"/>
                </a:lnTo>
                <a:lnTo>
                  <a:pt x="153209" y="79318"/>
                </a:lnTo>
                <a:lnTo>
                  <a:pt x="153209" y="45925"/>
                </a:lnTo>
                <a:lnTo>
                  <a:pt x="152808" y="41681"/>
                </a:lnTo>
                <a:close/>
              </a:path>
              <a:path w="423500" h="120434">
                <a:moveTo>
                  <a:pt x="124574" y="80093"/>
                </a:moveTo>
                <a:lnTo>
                  <a:pt x="121095" y="81326"/>
                </a:lnTo>
                <a:lnTo>
                  <a:pt x="115475" y="81326"/>
                </a:lnTo>
                <a:lnTo>
                  <a:pt x="111996" y="79547"/>
                </a:lnTo>
                <a:lnTo>
                  <a:pt x="115734" y="89252"/>
                </a:lnTo>
                <a:lnTo>
                  <a:pt x="128455" y="82449"/>
                </a:lnTo>
                <a:lnTo>
                  <a:pt x="124574" y="80093"/>
                </a:lnTo>
                <a:close/>
              </a:path>
              <a:path w="423500" h="120434">
                <a:moveTo>
                  <a:pt x="208472" y="29874"/>
                </a:moveTo>
                <a:lnTo>
                  <a:pt x="173682" y="29874"/>
                </a:lnTo>
                <a:lnTo>
                  <a:pt x="173682" y="32319"/>
                </a:lnTo>
                <a:lnTo>
                  <a:pt x="177562" y="32488"/>
                </a:lnTo>
                <a:lnTo>
                  <a:pt x="180238" y="33184"/>
                </a:lnTo>
                <a:lnTo>
                  <a:pt x="182914" y="35599"/>
                </a:lnTo>
                <a:lnTo>
                  <a:pt x="183584" y="38382"/>
                </a:lnTo>
                <a:lnTo>
                  <a:pt x="183584" y="112055"/>
                </a:lnTo>
                <a:lnTo>
                  <a:pt x="183048" y="114679"/>
                </a:lnTo>
                <a:lnTo>
                  <a:pt x="180105" y="117144"/>
                </a:lnTo>
                <a:lnTo>
                  <a:pt x="177295" y="117909"/>
                </a:lnTo>
                <a:lnTo>
                  <a:pt x="173682" y="117999"/>
                </a:lnTo>
                <a:lnTo>
                  <a:pt x="173682" y="120434"/>
                </a:lnTo>
                <a:lnTo>
                  <a:pt x="221050" y="120434"/>
                </a:lnTo>
                <a:lnTo>
                  <a:pt x="221050" y="117999"/>
                </a:lnTo>
                <a:lnTo>
                  <a:pt x="216902" y="117999"/>
                </a:lnTo>
                <a:lnTo>
                  <a:pt x="214092" y="117730"/>
                </a:lnTo>
                <a:lnTo>
                  <a:pt x="210211" y="115842"/>
                </a:lnTo>
                <a:lnTo>
                  <a:pt x="208739" y="113556"/>
                </a:lnTo>
                <a:lnTo>
                  <a:pt x="208472" y="111399"/>
                </a:lnTo>
                <a:lnTo>
                  <a:pt x="208472" y="85281"/>
                </a:lnTo>
                <a:lnTo>
                  <a:pt x="211683" y="88054"/>
                </a:lnTo>
                <a:lnTo>
                  <a:pt x="208472" y="78623"/>
                </a:lnTo>
                <a:lnTo>
                  <a:pt x="208472" y="45706"/>
                </a:lnTo>
                <a:lnTo>
                  <a:pt x="212352" y="39286"/>
                </a:lnTo>
                <a:lnTo>
                  <a:pt x="211415" y="34824"/>
                </a:lnTo>
                <a:lnTo>
                  <a:pt x="208472" y="37984"/>
                </a:lnTo>
                <a:lnTo>
                  <a:pt x="208472" y="29874"/>
                </a:lnTo>
                <a:close/>
              </a:path>
              <a:path w="423500" h="120434">
                <a:moveTo>
                  <a:pt x="214894" y="90012"/>
                </a:moveTo>
                <a:lnTo>
                  <a:pt x="217838" y="91155"/>
                </a:lnTo>
                <a:lnTo>
                  <a:pt x="221719" y="92646"/>
                </a:lnTo>
                <a:lnTo>
                  <a:pt x="226001" y="93391"/>
                </a:lnTo>
                <a:lnTo>
                  <a:pt x="236839" y="93391"/>
                </a:lnTo>
                <a:lnTo>
                  <a:pt x="242593" y="92039"/>
                </a:lnTo>
                <a:lnTo>
                  <a:pt x="247677" y="89336"/>
                </a:lnTo>
                <a:lnTo>
                  <a:pt x="252762" y="86633"/>
                </a:lnTo>
                <a:lnTo>
                  <a:pt x="256642" y="82697"/>
                </a:lnTo>
                <a:lnTo>
                  <a:pt x="259452" y="77529"/>
                </a:lnTo>
                <a:lnTo>
                  <a:pt x="262129" y="72361"/>
                </a:lnTo>
                <a:lnTo>
                  <a:pt x="263467" y="66657"/>
                </a:lnTo>
                <a:lnTo>
                  <a:pt x="263467" y="54611"/>
                </a:lnTo>
                <a:lnTo>
                  <a:pt x="262129" y="49185"/>
                </a:lnTo>
                <a:lnTo>
                  <a:pt x="259586" y="44156"/>
                </a:lnTo>
                <a:lnTo>
                  <a:pt x="256910" y="39117"/>
                </a:lnTo>
                <a:lnTo>
                  <a:pt x="253163" y="35172"/>
                </a:lnTo>
                <a:lnTo>
                  <a:pt x="248079" y="32319"/>
                </a:lnTo>
                <a:lnTo>
                  <a:pt x="243128" y="29457"/>
                </a:lnTo>
                <a:lnTo>
                  <a:pt x="237508" y="28026"/>
                </a:lnTo>
                <a:lnTo>
                  <a:pt x="226402" y="28026"/>
                </a:lnTo>
                <a:lnTo>
                  <a:pt x="221719" y="29060"/>
                </a:lnTo>
                <a:lnTo>
                  <a:pt x="217303" y="31127"/>
                </a:lnTo>
                <a:lnTo>
                  <a:pt x="214359" y="32538"/>
                </a:lnTo>
                <a:lnTo>
                  <a:pt x="211415" y="34824"/>
                </a:lnTo>
                <a:lnTo>
                  <a:pt x="212352" y="39286"/>
                </a:lnTo>
                <a:lnTo>
                  <a:pt x="217169" y="36076"/>
                </a:lnTo>
                <a:lnTo>
                  <a:pt x="226937" y="36076"/>
                </a:lnTo>
                <a:lnTo>
                  <a:pt x="230015" y="37368"/>
                </a:lnTo>
                <a:lnTo>
                  <a:pt x="232289" y="39962"/>
                </a:lnTo>
                <a:lnTo>
                  <a:pt x="235635" y="43878"/>
                </a:lnTo>
                <a:lnTo>
                  <a:pt x="237374" y="51153"/>
                </a:lnTo>
                <a:lnTo>
                  <a:pt x="237374" y="72172"/>
                </a:lnTo>
                <a:lnTo>
                  <a:pt x="235768" y="79209"/>
                </a:lnTo>
                <a:lnTo>
                  <a:pt x="232691" y="82906"/>
                </a:lnTo>
                <a:lnTo>
                  <a:pt x="230684" y="85410"/>
                </a:lnTo>
                <a:lnTo>
                  <a:pt x="228008" y="86663"/>
                </a:lnTo>
                <a:lnTo>
                  <a:pt x="219043" y="86663"/>
                </a:lnTo>
                <a:lnTo>
                  <a:pt x="213556" y="83979"/>
                </a:lnTo>
                <a:lnTo>
                  <a:pt x="208472" y="78623"/>
                </a:lnTo>
                <a:lnTo>
                  <a:pt x="211683" y="88054"/>
                </a:lnTo>
                <a:lnTo>
                  <a:pt x="214894" y="90012"/>
                </a:lnTo>
                <a:close/>
              </a:path>
              <a:path w="423500" h="120434">
                <a:moveTo>
                  <a:pt x="314180" y="10216"/>
                </a:moveTo>
                <a:lnTo>
                  <a:pt x="314180" y="7404"/>
                </a:lnTo>
                <a:lnTo>
                  <a:pt x="312842" y="4999"/>
                </a:lnTo>
                <a:lnTo>
                  <a:pt x="310299" y="2991"/>
                </a:lnTo>
                <a:lnTo>
                  <a:pt x="307623" y="993"/>
                </a:lnTo>
                <a:lnTo>
                  <a:pt x="304278" y="0"/>
                </a:lnTo>
                <a:lnTo>
                  <a:pt x="296651" y="0"/>
                </a:lnTo>
                <a:lnTo>
                  <a:pt x="293440" y="993"/>
                </a:lnTo>
                <a:lnTo>
                  <a:pt x="290763" y="2991"/>
                </a:lnTo>
                <a:lnTo>
                  <a:pt x="288087" y="4999"/>
                </a:lnTo>
                <a:lnTo>
                  <a:pt x="286749" y="7404"/>
                </a:lnTo>
                <a:lnTo>
                  <a:pt x="286749" y="13029"/>
                </a:lnTo>
                <a:lnTo>
                  <a:pt x="288087" y="15434"/>
                </a:lnTo>
                <a:lnTo>
                  <a:pt x="290763" y="17412"/>
                </a:lnTo>
                <a:lnTo>
                  <a:pt x="293440" y="19389"/>
                </a:lnTo>
                <a:lnTo>
                  <a:pt x="296651" y="20373"/>
                </a:lnTo>
                <a:lnTo>
                  <a:pt x="304278" y="20373"/>
                </a:lnTo>
                <a:lnTo>
                  <a:pt x="307489" y="19389"/>
                </a:lnTo>
                <a:lnTo>
                  <a:pt x="310165" y="17412"/>
                </a:lnTo>
                <a:lnTo>
                  <a:pt x="312842" y="15434"/>
                </a:lnTo>
                <a:lnTo>
                  <a:pt x="314180" y="13029"/>
                </a:lnTo>
                <a:lnTo>
                  <a:pt x="31418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54817" y="3131781"/>
            <a:ext cx="804317" cy="120702"/>
          </a:xfrm>
          <a:custGeom>
            <a:avLst/>
            <a:gdLst/>
            <a:ahLst/>
            <a:cxnLst/>
            <a:rect l="l" t="t" r="r" b="b"/>
            <a:pathLst>
              <a:path w="804317" h="120702">
                <a:moveTo>
                  <a:pt x="460030" y="60743"/>
                </a:moveTo>
                <a:lnTo>
                  <a:pt x="460030" y="54671"/>
                </a:lnTo>
                <a:lnTo>
                  <a:pt x="458424" y="49085"/>
                </a:lnTo>
                <a:lnTo>
                  <a:pt x="455213" y="43987"/>
                </a:lnTo>
                <a:lnTo>
                  <a:pt x="452002" y="38889"/>
                </a:lnTo>
                <a:lnTo>
                  <a:pt x="447318" y="34953"/>
                </a:lnTo>
                <a:lnTo>
                  <a:pt x="441029" y="32180"/>
                </a:lnTo>
                <a:lnTo>
                  <a:pt x="434874" y="29407"/>
                </a:lnTo>
                <a:lnTo>
                  <a:pt x="428184" y="28026"/>
                </a:lnTo>
                <a:lnTo>
                  <a:pt x="420958" y="28026"/>
                </a:lnTo>
                <a:lnTo>
                  <a:pt x="415568" y="28261"/>
                </a:lnTo>
                <a:lnTo>
                  <a:pt x="402674" y="31311"/>
                </a:lnTo>
                <a:lnTo>
                  <a:pt x="392591" y="37885"/>
                </a:lnTo>
                <a:lnTo>
                  <a:pt x="385633" y="44464"/>
                </a:lnTo>
                <a:lnTo>
                  <a:pt x="382154" y="52166"/>
                </a:lnTo>
                <a:lnTo>
                  <a:pt x="382154" y="69579"/>
                </a:lnTo>
                <a:lnTo>
                  <a:pt x="385499" y="77122"/>
                </a:lnTo>
                <a:lnTo>
                  <a:pt x="392323" y="83631"/>
                </a:lnTo>
                <a:lnTo>
                  <a:pt x="395930" y="86626"/>
                </a:lnTo>
                <a:lnTo>
                  <a:pt x="407047" y="91701"/>
                </a:lnTo>
                <a:lnTo>
                  <a:pt x="409451" y="79278"/>
                </a:lnTo>
                <a:lnTo>
                  <a:pt x="408648" y="75184"/>
                </a:lnTo>
                <a:lnTo>
                  <a:pt x="408246" y="70791"/>
                </a:lnTo>
                <a:lnTo>
                  <a:pt x="408246" y="57205"/>
                </a:lnTo>
                <a:lnTo>
                  <a:pt x="408514" y="50268"/>
                </a:lnTo>
                <a:lnTo>
                  <a:pt x="409183" y="45279"/>
                </a:lnTo>
                <a:lnTo>
                  <a:pt x="409852" y="40280"/>
                </a:lnTo>
                <a:lnTo>
                  <a:pt x="411324" y="36941"/>
                </a:lnTo>
                <a:lnTo>
                  <a:pt x="415606" y="33562"/>
                </a:lnTo>
                <a:lnTo>
                  <a:pt x="418282" y="32707"/>
                </a:lnTo>
                <a:lnTo>
                  <a:pt x="423768" y="32707"/>
                </a:lnTo>
                <a:lnTo>
                  <a:pt x="425775" y="33174"/>
                </a:lnTo>
                <a:lnTo>
                  <a:pt x="429522" y="35370"/>
                </a:lnTo>
                <a:lnTo>
                  <a:pt x="431128" y="37408"/>
                </a:lnTo>
                <a:lnTo>
                  <a:pt x="432332" y="40200"/>
                </a:lnTo>
                <a:lnTo>
                  <a:pt x="433402" y="42993"/>
                </a:lnTo>
                <a:lnTo>
                  <a:pt x="433937" y="48121"/>
                </a:lnTo>
                <a:lnTo>
                  <a:pt x="433937" y="68306"/>
                </a:lnTo>
                <a:lnTo>
                  <a:pt x="433402" y="76754"/>
                </a:lnTo>
                <a:lnTo>
                  <a:pt x="432198" y="80928"/>
                </a:lnTo>
                <a:lnTo>
                  <a:pt x="431395" y="83612"/>
                </a:lnTo>
                <a:lnTo>
                  <a:pt x="429923" y="85699"/>
                </a:lnTo>
                <a:lnTo>
                  <a:pt x="428468" y="92970"/>
                </a:lnTo>
                <a:lnTo>
                  <a:pt x="441081" y="89555"/>
                </a:lnTo>
                <a:lnTo>
                  <a:pt x="451065" y="82707"/>
                </a:lnTo>
                <a:lnTo>
                  <a:pt x="457086" y="76814"/>
                </a:lnTo>
                <a:lnTo>
                  <a:pt x="460030" y="69499"/>
                </a:lnTo>
                <a:lnTo>
                  <a:pt x="460030" y="60743"/>
                </a:lnTo>
                <a:close/>
              </a:path>
              <a:path w="804317" h="120702">
                <a:moveTo>
                  <a:pt x="429923" y="85699"/>
                </a:moveTo>
                <a:lnTo>
                  <a:pt x="427515" y="87189"/>
                </a:lnTo>
                <a:lnTo>
                  <a:pt x="423500" y="88839"/>
                </a:lnTo>
                <a:lnTo>
                  <a:pt x="418148" y="88839"/>
                </a:lnTo>
                <a:lnTo>
                  <a:pt x="415740" y="88024"/>
                </a:lnTo>
                <a:lnTo>
                  <a:pt x="411458" y="84774"/>
                </a:lnTo>
                <a:lnTo>
                  <a:pt x="410120" y="82399"/>
                </a:lnTo>
                <a:lnTo>
                  <a:pt x="409451" y="79278"/>
                </a:lnTo>
                <a:lnTo>
                  <a:pt x="407047" y="91701"/>
                </a:lnTo>
                <a:lnTo>
                  <a:pt x="421226" y="93391"/>
                </a:lnTo>
                <a:lnTo>
                  <a:pt x="428468" y="92970"/>
                </a:lnTo>
                <a:lnTo>
                  <a:pt x="429923" y="85699"/>
                </a:lnTo>
                <a:close/>
              </a:path>
              <a:path w="804317" h="120702">
                <a:moveTo>
                  <a:pt x="517969" y="91542"/>
                </a:moveTo>
                <a:lnTo>
                  <a:pt x="517969" y="89177"/>
                </a:lnTo>
                <a:lnTo>
                  <a:pt x="513954" y="88998"/>
                </a:lnTo>
                <a:lnTo>
                  <a:pt x="511278" y="88303"/>
                </a:lnTo>
                <a:lnTo>
                  <a:pt x="508602" y="85888"/>
                </a:lnTo>
                <a:lnTo>
                  <a:pt x="507933" y="83105"/>
                </a:lnTo>
                <a:lnTo>
                  <a:pt x="507933" y="2106"/>
                </a:lnTo>
                <a:lnTo>
                  <a:pt x="473143" y="2106"/>
                </a:lnTo>
                <a:lnTo>
                  <a:pt x="473143" y="4541"/>
                </a:lnTo>
                <a:lnTo>
                  <a:pt x="477024" y="4720"/>
                </a:lnTo>
                <a:lnTo>
                  <a:pt x="479700" y="5416"/>
                </a:lnTo>
                <a:lnTo>
                  <a:pt x="482376" y="7831"/>
                </a:lnTo>
                <a:lnTo>
                  <a:pt x="483045" y="10594"/>
                </a:lnTo>
                <a:lnTo>
                  <a:pt x="483045" y="83105"/>
                </a:lnTo>
                <a:lnTo>
                  <a:pt x="482510" y="85788"/>
                </a:lnTo>
                <a:lnTo>
                  <a:pt x="479566" y="88293"/>
                </a:lnTo>
                <a:lnTo>
                  <a:pt x="476756" y="89088"/>
                </a:lnTo>
                <a:lnTo>
                  <a:pt x="473143" y="89177"/>
                </a:lnTo>
                <a:lnTo>
                  <a:pt x="473143" y="91542"/>
                </a:lnTo>
                <a:lnTo>
                  <a:pt x="517969" y="91542"/>
                </a:lnTo>
                <a:close/>
              </a:path>
              <a:path w="804317" h="120702">
                <a:moveTo>
                  <a:pt x="563463" y="46164"/>
                </a:moveTo>
                <a:lnTo>
                  <a:pt x="560519" y="41244"/>
                </a:lnTo>
                <a:lnTo>
                  <a:pt x="559048" y="37944"/>
                </a:lnTo>
                <a:lnTo>
                  <a:pt x="559048" y="36275"/>
                </a:lnTo>
                <a:lnTo>
                  <a:pt x="560921" y="33572"/>
                </a:lnTo>
                <a:lnTo>
                  <a:pt x="564132" y="32399"/>
                </a:lnTo>
                <a:lnTo>
                  <a:pt x="566942" y="32319"/>
                </a:lnTo>
                <a:lnTo>
                  <a:pt x="566942" y="29874"/>
                </a:lnTo>
                <a:lnTo>
                  <a:pt x="522786" y="29874"/>
                </a:lnTo>
                <a:lnTo>
                  <a:pt x="522786" y="32319"/>
                </a:lnTo>
                <a:lnTo>
                  <a:pt x="525596" y="32926"/>
                </a:lnTo>
                <a:lnTo>
                  <a:pt x="527870" y="34029"/>
                </a:lnTo>
                <a:lnTo>
                  <a:pt x="531751" y="37199"/>
                </a:lnTo>
                <a:lnTo>
                  <a:pt x="534695" y="41443"/>
                </a:lnTo>
                <a:lnTo>
                  <a:pt x="538709" y="48340"/>
                </a:lnTo>
                <a:lnTo>
                  <a:pt x="565604" y="94057"/>
                </a:lnTo>
                <a:lnTo>
                  <a:pt x="562928" y="99195"/>
                </a:lnTo>
                <a:lnTo>
                  <a:pt x="559850" y="105794"/>
                </a:lnTo>
                <a:lnTo>
                  <a:pt x="557040" y="110018"/>
                </a:lnTo>
                <a:lnTo>
                  <a:pt x="553026" y="113139"/>
                </a:lnTo>
                <a:lnTo>
                  <a:pt x="550082" y="113775"/>
                </a:lnTo>
                <a:lnTo>
                  <a:pt x="547540" y="112562"/>
                </a:lnTo>
                <a:lnTo>
                  <a:pt x="547273" y="109819"/>
                </a:lnTo>
                <a:lnTo>
                  <a:pt x="547273" y="106868"/>
                </a:lnTo>
                <a:lnTo>
                  <a:pt x="546336" y="104691"/>
                </a:lnTo>
                <a:lnTo>
                  <a:pt x="544463" y="103290"/>
                </a:lnTo>
                <a:lnTo>
                  <a:pt x="540315" y="101173"/>
                </a:lnTo>
                <a:lnTo>
                  <a:pt x="534293" y="101173"/>
                </a:lnTo>
                <a:lnTo>
                  <a:pt x="531617" y="102008"/>
                </a:lnTo>
                <a:lnTo>
                  <a:pt x="527469" y="105357"/>
                </a:lnTo>
                <a:lnTo>
                  <a:pt x="526399" y="107464"/>
                </a:lnTo>
                <a:lnTo>
                  <a:pt x="526399" y="112960"/>
                </a:lnTo>
                <a:lnTo>
                  <a:pt x="527870" y="115474"/>
                </a:lnTo>
                <a:lnTo>
                  <a:pt x="530948" y="117571"/>
                </a:lnTo>
                <a:lnTo>
                  <a:pt x="534026" y="119658"/>
                </a:lnTo>
                <a:lnTo>
                  <a:pt x="538040" y="120702"/>
                </a:lnTo>
                <a:lnTo>
                  <a:pt x="549012" y="120702"/>
                </a:lnTo>
                <a:lnTo>
                  <a:pt x="554231" y="118853"/>
                </a:lnTo>
                <a:lnTo>
                  <a:pt x="558245" y="115156"/>
                </a:lnTo>
                <a:lnTo>
                  <a:pt x="561188" y="112523"/>
                </a:lnTo>
                <a:lnTo>
                  <a:pt x="565604" y="105486"/>
                </a:lnTo>
                <a:lnTo>
                  <a:pt x="571625" y="94057"/>
                </a:lnTo>
                <a:lnTo>
                  <a:pt x="595309" y="48340"/>
                </a:lnTo>
                <a:lnTo>
                  <a:pt x="599324" y="40558"/>
                </a:lnTo>
                <a:lnTo>
                  <a:pt x="602267" y="35997"/>
                </a:lnTo>
                <a:lnTo>
                  <a:pt x="603873" y="34655"/>
                </a:lnTo>
                <a:lnTo>
                  <a:pt x="607887" y="32538"/>
                </a:lnTo>
                <a:lnTo>
                  <a:pt x="610563" y="32319"/>
                </a:lnTo>
                <a:lnTo>
                  <a:pt x="610563" y="29874"/>
                </a:lnTo>
                <a:lnTo>
                  <a:pt x="582732" y="29874"/>
                </a:lnTo>
                <a:lnTo>
                  <a:pt x="582732" y="32319"/>
                </a:lnTo>
                <a:lnTo>
                  <a:pt x="586478" y="32399"/>
                </a:lnTo>
                <a:lnTo>
                  <a:pt x="589020" y="32926"/>
                </a:lnTo>
                <a:lnTo>
                  <a:pt x="591964" y="34864"/>
                </a:lnTo>
                <a:lnTo>
                  <a:pt x="592633" y="37785"/>
                </a:lnTo>
                <a:lnTo>
                  <a:pt x="592633" y="40379"/>
                </a:lnTo>
                <a:lnTo>
                  <a:pt x="590894" y="45001"/>
                </a:lnTo>
                <a:lnTo>
                  <a:pt x="587415" y="51640"/>
                </a:lnTo>
                <a:lnTo>
                  <a:pt x="577781" y="70304"/>
                </a:lnTo>
                <a:lnTo>
                  <a:pt x="563463" y="46164"/>
                </a:lnTo>
                <a:close/>
              </a:path>
              <a:path w="804317" h="120702">
                <a:moveTo>
                  <a:pt x="641205" y="35997"/>
                </a:moveTo>
                <a:lnTo>
                  <a:pt x="644684" y="33581"/>
                </a:lnTo>
                <a:lnTo>
                  <a:pt x="649100" y="32975"/>
                </a:lnTo>
                <a:lnTo>
                  <a:pt x="652980" y="32975"/>
                </a:lnTo>
                <a:lnTo>
                  <a:pt x="656861" y="34118"/>
                </a:lnTo>
                <a:lnTo>
                  <a:pt x="660741" y="36404"/>
                </a:lnTo>
                <a:lnTo>
                  <a:pt x="664622" y="38690"/>
                </a:lnTo>
                <a:lnTo>
                  <a:pt x="668368" y="42953"/>
                </a:lnTo>
                <a:lnTo>
                  <a:pt x="671981" y="49205"/>
                </a:lnTo>
                <a:lnTo>
                  <a:pt x="674925" y="49205"/>
                </a:lnTo>
                <a:lnTo>
                  <a:pt x="673587" y="28155"/>
                </a:lnTo>
                <a:lnTo>
                  <a:pt x="670643" y="28155"/>
                </a:lnTo>
                <a:lnTo>
                  <a:pt x="666896" y="31296"/>
                </a:lnTo>
                <a:lnTo>
                  <a:pt x="663953" y="31455"/>
                </a:lnTo>
                <a:lnTo>
                  <a:pt x="661009" y="30471"/>
                </a:lnTo>
                <a:lnTo>
                  <a:pt x="656861" y="28841"/>
                </a:lnTo>
                <a:lnTo>
                  <a:pt x="652445" y="28026"/>
                </a:lnTo>
                <a:lnTo>
                  <a:pt x="639600" y="28026"/>
                </a:lnTo>
                <a:lnTo>
                  <a:pt x="633311" y="29954"/>
                </a:lnTo>
                <a:lnTo>
                  <a:pt x="628895" y="33800"/>
                </a:lnTo>
                <a:lnTo>
                  <a:pt x="624479" y="37646"/>
                </a:lnTo>
                <a:lnTo>
                  <a:pt x="622205" y="41950"/>
                </a:lnTo>
                <a:lnTo>
                  <a:pt x="622205" y="51043"/>
                </a:lnTo>
                <a:lnTo>
                  <a:pt x="624212" y="55029"/>
                </a:lnTo>
                <a:lnTo>
                  <a:pt x="628092" y="58636"/>
                </a:lnTo>
                <a:lnTo>
                  <a:pt x="630768" y="61091"/>
                </a:lnTo>
                <a:lnTo>
                  <a:pt x="636656" y="64659"/>
                </a:lnTo>
                <a:lnTo>
                  <a:pt x="645621" y="69320"/>
                </a:lnTo>
                <a:lnTo>
                  <a:pt x="651776" y="72441"/>
                </a:lnTo>
                <a:lnTo>
                  <a:pt x="655790" y="74766"/>
                </a:lnTo>
                <a:lnTo>
                  <a:pt x="657530" y="76307"/>
                </a:lnTo>
                <a:lnTo>
                  <a:pt x="660206" y="79676"/>
                </a:lnTo>
                <a:lnTo>
                  <a:pt x="660206" y="83631"/>
                </a:lnTo>
                <a:lnTo>
                  <a:pt x="657530" y="86504"/>
                </a:lnTo>
                <a:lnTo>
                  <a:pt x="653382" y="88442"/>
                </a:lnTo>
                <a:lnTo>
                  <a:pt x="646424" y="88442"/>
                </a:lnTo>
                <a:lnTo>
                  <a:pt x="642008" y="86991"/>
                </a:lnTo>
                <a:lnTo>
                  <a:pt x="637325" y="84089"/>
                </a:lnTo>
                <a:lnTo>
                  <a:pt x="632776" y="81187"/>
                </a:lnTo>
                <a:lnTo>
                  <a:pt x="629029" y="76834"/>
                </a:lnTo>
                <a:lnTo>
                  <a:pt x="626353" y="71030"/>
                </a:lnTo>
                <a:lnTo>
                  <a:pt x="623409" y="71030"/>
                </a:lnTo>
                <a:lnTo>
                  <a:pt x="624747" y="93192"/>
                </a:lnTo>
                <a:lnTo>
                  <a:pt x="627691" y="93192"/>
                </a:lnTo>
                <a:lnTo>
                  <a:pt x="629029" y="90996"/>
                </a:lnTo>
                <a:lnTo>
                  <a:pt x="630635" y="89903"/>
                </a:lnTo>
                <a:lnTo>
                  <a:pt x="633311" y="89903"/>
                </a:lnTo>
                <a:lnTo>
                  <a:pt x="636255" y="90628"/>
                </a:lnTo>
                <a:lnTo>
                  <a:pt x="642945" y="92467"/>
                </a:lnTo>
                <a:lnTo>
                  <a:pt x="648163" y="93391"/>
                </a:lnTo>
                <a:lnTo>
                  <a:pt x="657262" y="93391"/>
                </a:lnTo>
                <a:lnTo>
                  <a:pt x="661946" y="92516"/>
                </a:lnTo>
                <a:lnTo>
                  <a:pt x="666094" y="90757"/>
                </a:lnTo>
                <a:lnTo>
                  <a:pt x="670242" y="88998"/>
                </a:lnTo>
                <a:lnTo>
                  <a:pt x="673587" y="86464"/>
                </a:lnTo>
                <a:lnTo>
                  <a:pt x="675862" y="83174"/>
                </a:lnTo>
                <a:lnTo>
                  <a:pt x="678136" y="79875"/>
                </a:lnTo>
                <a:lnTo>
                  <a:pt x="679341" y="76506"/>
                </a:lnTo>
                <a:lnTo>
                  <a:pt x="679341" y="69300"/>
                </a:lnTo>
                <a:lnTo>
                  <a:pt x="678003" y="65881"/>
                </a:lnTo>
                <a:lnTo>
                  <a:pt x="675193" y="62820"/>
                </a:lnTo>
                <a:lnTo>
                  <a:pt x="672383" y="59769"/>
                </a:lnTo>
                <a:lnTo>
                  <a:pt x="666763" y="56052"/>
                </a:lnTo>
                <a:lnTo>
                  <a:pt x="658065" y="51669"/>
                </a:lnTo>
                <a:lnTo>
                  <a:pt x="649368" y="47297"/>
                </a:lnTo>
                <a:lnTo>
                  <a:pt x="644015" y="44206"/>
                </a:lnTo>
                <a:lnTo>
                  <a:pt x="640938" y="41304"/>
                </a:lnTo>
                <a:lnTo>
                  <a:pt x="640403" y="38978"/>
                </a:lnTo>
                <a:lnTo>
                  <a:pt x="641205" y="35997"/>
                </a:lnTo>
                <a:close/>
              </a:path>
              <a:path w="804317" h="120702">
                <a:moveTo>
                  <a:pt x="727779" y="10216"/>
                </a:moveTo>
                <a:lnTo>
                  <a:pt x="727779" y="7404"/>
                </a:lnTo>
                <a:lnTo>
                  <a:pt x="726441" y="4999"/>
                </a:lnTo>
                <a:lnTo>
                  <a:pt x="723765" y="2991"/>
                </a:lnTo>
                <a:lnTo>
                  <a:pt x="721089" y="993"/>
                </a:lnTo>
                <a:lnTo>
                  <a:pt x="717877" y="0"/>
                </a:lnTo>
                <a:lnTo>
                  <a:pt x="710250" y="0"/>
                </a:lnTo>
                <a:lnTo>
                  <a:pt x="707039" y="993"/>
                </a:lnTo>
                <a:lnTo>
                  <a:pt x="704363" y="2991"/>
                </a:lnTo>
                <a:lnTo>
                  <a:pt x="701686" y="4999"/>
                </a:lnTo>
                <a:lnTo>
                  <a:pt x="700348" y="7404"/>
                </a:lnTo>
                <a:lnTo>
                  <a:pt x="700348" y="13029"/>
                </a:lnTo>
                <a:lnTo>
                  <a:pt x="701686" y="15434"/>
                </a:lnTo>
                <a:lnTo>
                  <a:pt x="704363" y="17412"/>
                </a:lnTo>
                <a:lnTo>
                  <a:pt x="707039" y="19389"/>
                </a:lnTo>
                <a:lnTo>
                  <a:pt x="710250" y="20373"/>
                </a:lnTo>
                <a:lnTo>
                  <a:pt x="717877" y="20373"/>
                </a:lnTo>
                <a:lnTo>
                  <a:pt x="721089" y="19389"/>
                </a:lnTo>
                <a:lnTo>
                  <a:pt x="723765" y="17412"/>
                </a:lnTo>
                <a:lnTo>
                  <a:pt x="726441" y="15434"/>
                </a:lnTo>
                <a:lnTo>
                  <a:pt x="727779" y="13029"/>
                </a:lnTo>
                <a:lnTo>
                  <a:pt x="727779" y="10216"/>
                </a:lnTo>
                <a:close/>
              </a:path>
              <a:path w="804317" h="120702">
                <a:moveTo>
                  <a:pt x="736476" y="91542"/>
                </a:moveTo>
                <a:lnTo>
                  <a:pt x="736476" y="89177"/>
                </a:lnTo>
                <a:lnTo>
                  <a:pt x="732596" y="88998"/>
                </a:lnTo>
                <a:lnTo>
                  <a:pt x="729920" y="88303"/>
                </a:lnTo>
                <a:lnTo>
                  <a:pt x="727110" y="85888"/>
                </a:lnTo>
                <a:lnTo>
                  <a:pt x="726441" y="83105"/>
                </a:lnTo>
                <a:lnTo>
                  <a:pt x="726441" y="29874"/>
                </a:lnTo>
                <a:lnTo>
                  <a:pt x="691651" y="29874"/>
                </a:lnTo>
                <a:lnTo>
                  <a:pt x="691651" y="32319"/>
                </a:lnTo>
                <a:lnTo>
                  <a:pt x="695531" y="32488"/>
                </a:lnTo>
                <a:lnTo>
                  <a:pt x="698207" y="33184"/>
                </a:lnTo>
                <a:lnTo>
                  <a:pt x="700884" y="35599"/>
                </a:lnTo>
                <a:lnTo>
                  <a:pt x="701553" y="38382"/>
                </a:lnTo>
                <a:lnTo>
                  <a:pt x="701553" y="83105"/>
                </a:lnTo>
                <a:lnTo>
                  <a:pt x="701017" y="85788"/>
                </a:lnTo>
                <a:lnTo>
                  <a:pt x="698074" y="88293"/>
                </a:lnTo>
                <a:lnTo>
                  <a:pt x="695397" y="89088"/>
                </a:lnTo>
                <a:lnTo>
                  <a:pt x="691651" y="89177"/>
                </a:lnTo>
                <a:lnTo>
                  <a:pt x="691651" y="91542"/>
                </a:lnTo>
                <a:lnTo>
                  <a:pt x="736476" y="91542"/>
                </a:lnTo>
                <a:close/>
              </a:path>
              <a:path w="804317" h="120702">
                <a:moveTo>
                  <a:pt x="766182" y="35997"/>
                </a:moveTo>
                <a:lnTo>
                  <a:pt x="769527" y="33581"/>
                </a:lnTo>
                <a:lnTo>
                  <a:pt x="774076" y="32975"/>
                </a:lnTo>
                <a:lnTo>
                  <a:pt x="777957" y="32975"/>
                </a:lnTo>
                <a:lnTo>
                  <a:pt x="781837" y="34118"/>
                </a:lnTo>
                <a:lnTo>
                  <a:pt x="785718" y="36404"/>
                </a:lnTo>
                <a:lnTo>
                  <a:pt x="789598" y="38690"/>
                </a:lnTo>
                <a:lnTo>
                  <a:pt x="793345" y="42953"/>
                </a:lnTo>
                <a:lnTo>
                  <a:pt x="796957" y="49205"/>
                </a:lnTo>
                <a:lnTo>
                  <a:pt x="799901" y="49205"/>
                </a:lnTo>
                <a:lnTo>
                  <a:pt x="798563" y="28155"/>
                </a:lnTo>
                <a:lnTo>
                  <a:pt x="795619" y="28155"/>
                </a:lnTo>
                <a:lnTo>
                  <a:pt x="791873" y="31296"/>
                </a:lnTo>
                <a:lnTo>
                  <a:pt x="788929" y="31455"/>
                </a:lnTo>
                <a:lnTo>
                  <a:pt x="785985" y="30471"/>
                </a:lnTo>
                <a:lnTo>
                  <a:pt x="781837" y="28841"/>
                </a:lnTo>
                <a:lnTo>
                  <a:pt x="777422" y="28026"/>
                </a:lnTo>
                <a:lnTo>
                  <a:pt x="764576" y="28026"/>
                </a:lnTo>
                <a:lnTo>
                  <a:pt x="758153" y="29954"/>
                </a:lnTo>
                <a:lnTo>
                  <a:pt x="753738" y="33800"/>
                </a:lnTo>
                <a:lnTo>
                  <a:pt x="749322" y="37646"/>
                </a:lnTo>
                <a:lnTo>
                  <a:pt x="747181" y="41950"/>
                </a:lnTo>
                <a:lnTo>
                  <a:pt x="747181" y="51043"/>
                </a:lnTo>
                <a:lnTo>
                  <a:pt x="749188" y="55029"/>
                </a:lnTo>
                <a:lnTo>
                  <a:pt x="753069" y="58636"/>
                </a:lnTo>
                <a:lnTo>
                  <a:pt x="755745" y="61091"/>
                </a:lnTo>
                <a:lnTo>
                  <a:pt x="761498" y="64659"/>
                </a:lnTo>
                <a:lnTo>
                  <a:pt x="770597" y="69320"/>
                </a:lnTo>
                <a:lnTo>
                  <a:pt x="776753" y="72441"/>
                </a:lnTo>
                <a:lnTo>
                  <a:pt x="780767" y="74766"/>
                </a:lnTo>
                <a:lnTo>
                  <a:pt x="782506" y="76307"/>
                </a:lnTo>
                <a:lnTo>
                  <a:pt x="785182" y="79676"/>
                </a:lnTo>
                <a:lnTo>
                  <a:pt x="785182" y="83631"/>
                </a:lnTo>
                <a:lnTo>
                  <a:pt x="782506" y="86504"/>
                </a:lnTo>
                <a:lnTo>
                  <a:pt x="778358" y="88442"/>
                </a:lnTo>
                <a:lnTo>
                  <a:pt x="771400" y="88442"/>
                </a:lnTo>
                <a:lnTo>
                  <a:pt x="766985" y="86991"/>
                </a:lnTo>
                <a:lnTo>
                  <a:pt x="762301" y="84089"/>
                </a:lnTo>
                <a:lnTo>
                  <a:pt x="757618" y="81187"/>
                </a:lnTo>
                <a:lnTo>
                  <a:pt x="754005" y="76834"/>
                </a:lnTo>
                <a:lnTo>
                  <a:pt x="751329" y="71030"/>
                </a:lnTo>
                <a:lnTo>
                  <a:pt x="748385" y="71030"/>
                </a:lnTo>
                <a:lnTo>
                  <a:pt x="749723" y="93192"/>
                </a:lnTo>
                <a:lnTo>
                  <a:pt x="752667" y="93192"/>
                </a:lnTo>
                <a:lnTo>
                  <a:pt x="754005" y="90996"/>
                </a:lnTo>
                <a:lnTo>
                  <a:pt x="755611" y="89903"/>
                </a:lnTo>
                <a:lnTo>
                  <a:pt x="758153" y="89903"/>
                </a:lnTo>
                <a:lnTo>
                  <a:pt x="761231" y="90628"/>
                </a:lnTo>
                <a:lnTo>
                  <a:pt x="767787" y="92467"/>
                </a:lnTo>
                <a:lnTo>
                  <a:pt x="773140" y="93391"/>
                </a:lnTo>
                <a:lnTo>
                  <a:pt x="782239" y="93391"/>
                </a:lnTo>
                <a:lnTo>
                  <a:pt x="786788" y="92516"/>
                </a:lnTo>
                <a:lnTo>
                  <a:pt x="791070" y="90757"/>
                </a:lnTo>
                <a:lnTo>
                  <a:pt x="795218" y="88998"/>
                </a:lnTo>
                <a:lnTo>
                  <a:pt x="798563" y="86464"/>
                </a:lnTo>
                <a:lnTo>
                  <a:pt x="800838" y="83174"/>
                </a:lnTo>
                <a:lnTo>
                  <a:pt x="803113" y="79875"/>
                </a:lnTo>
                <a:lnTo>
                  <a:pt x="804317" y="76506"/>
                </a:lnTo>
                <a:lnTo>
                  <a:pt x="804317" y="69300"/>
                </a:lnTo>
                <a:lnTo>
                  <a:pt x="802845" y="65881"/>
                </a:lnTo>
                <a:lnTo>
                  <a:pt x="800169" y="62820"/>
                </a:lnTo>
                <a:lnTo>
                  <a:pt x="797359" y="59769"/>
                </a:lnTo>
                <a:lnTo>
                  <a:pt x="791605" y="56052"/>
                </a:lnTo>
                <a:lnTo>
                  <a:pt x="782908" y="51669"/>
                </a:lnTo>
                <a:lnTo>
                  <a:pt x="774210" y="47297"/>
                </a:lnTo>
                <a:lnTo>
                  <a:pt x="768992" y="44206"/>
                </a:lnTo>
                <a:lnTo>
                  <a:pt x="765914" y="41304"/>
                </a:lnTo>
                <a:lnTo>
                  <a:pt x="765245" y="38978"/>
                </a:lnTo>
                <a:lnTo>
                  <a:pt x="766182" y="35997"/>
                </a:lnTo>
                <a:close/>
              </a:path>
              <a:path w="804317" h="120702">
                <a:moveTo>
                  <a:pt x="42149" y="91542"/>
                </a:moveTo>
                <a:lnTo>
                  <a:pt x="42149" y="89177"/>
                </a:lnTo>
                <a:lnTo>
                  <a:pt x="38670" y="88819"/>
                </a:lnTo>
                <a:lnTo>
                  <a:pt x="36395" y="87895"/>
                </a:lnTo>
                <a:lnTo>
                  <a:pt x="34388" y="85301"/>
                </a:lnTo>
                <a:lnTo>
                  <a:pt x="33853" y="82558"/>
                </a:lnTo>
                <a:lnTo>
                  <a:pt x="33853" y="45110"/>
                </a:lnTo>
                <a:lnTo>
                  <a:pt x="36529" y="42079"/>
                </a:lnTo>
                <a:lnTo>
                  <a:pt x="38938" y="39952"/>
                </a:lnTo>
                <a:lnTo>
                  <a:pt x="43353" y="37537"/>
                </a:lnTo>
                <a:lnTo>
                  <a:pt x="48036" y="36931"/>
                </a:lnTo>
                <a:lnTo>
                  <a:pt x="51114" y="37298"/>
                </a:lnTo>
                <a:lnTo>
                  <a:pt x="54593" y="39753"/>
                </a:lnTo>
                <a:lnTo>
                  <a:pt x="55663" y="42347"/>
                </a:lnTo>
                <a:lnTo>
                  <a:pt x="55931" y="45547"/>
                </a:lnTo>
                <a:lnTo>
                  <a:pt x="55931" y="82598"/>
                </a:lnTo>
                <a:lnTo>
                  <a:pt x="55396" y="85391"/>
                </a:lnTo>
                <a:lnTo>
                  <a:pt x="54325" y="86534"/>
                </a:lnTo>
                <a:lnTo>
                  <a:pt x="50579" y="88869"/>
                </a:lnTo>
                <a:lnTo>
                  <a:pt x="47635" y="89177"/>
                </a:lnTo>
                <a:lnTo>
                  <a:pt x="47635" y="91542"/>
                </a:lnTo>
                <a:lnTo>
                  <a:pt x="89784" y="91542"/>
                </a:lnTo>
                <a:lnTo>
                  <a:pt x="89784" y="89177"/>
                </a:lnTo>
                <a:lnTo>
                  <a:pt x="86172" y="88869"/>
                </a:lnTo>
                <a:lnTo>
                  <a:pt x="83763" y="88124"/>
                </a:lnTo>
                <a:lnTo>
                  <a:pt x="81355" y="85798"/>
                </a:lnTo>
                <a:lnTo>
                  <a:pt x="80819" y="82866"/>
                </a:lnTo>
                <a:lnTo>
                  <a:pt x="80819" y="47048"/>
                </a:lnTo>
                <a:lnTo>
                  <a:pt x="80150" y="42039"/>
                </a:lnTo>
                <a:lnTo>
                  <a:pt x="78946" y="39077"/>
                </a:lnTo>
                <a:lnTo>
                  <a:pt x="77742" y="36106"/>
                </a:lnTo>
                <a:lnTo>
                  <a:pt x="75333" y="33522"/>
                </a:lnTo>
                <a:lnTo>
                  <a:pt x="71587" y="31325"/>
                </a:lnTo>
                <a:lnTo>
                  <a:pt x="67840" y="29129"/>
                </a:lnTo>
                <a:lnTo>
                  <a:pt x="63424" y="28026"/>
                </a:lnTo>
                <a:lnTo>
                  <a:pt x="54192" y="28026"/>
                </a:lnTo>
                <a:lnTo>
                  <a:pt x="50177" y="28761"/>
                </a:lnTo>
                <a:lnTo>
                  <a:pt x="46431" y="30232"/>
                </a:lnTo>
                <a:lnTo>
                  <a:pt x="42550" y="31713"/>
                </a:lnTo>
                <a:lnTo>
                  <a:pt x="38402" y="34227"/>
                </a:lnTo>
                <a:lnTo>
                  <a:pt x="33853" y="37785"/>
                </a:lnTo>
                <a:lnTo>
                  <a:pt x="33853" y="2106"/>
                </a:lnTo>
                <a:lnTo>
                  <a:pt x="0" y="2106"/>
                </a:lnTo>
                <a:lnTo>
                  <a:pt x="0" y="4541"/>
                </a:lnTo>
                <a:lnTo>
                  <a:pt x="3746" y="4899"/>
                </a:lnTo>
                <a:lnTo>
                  <a:pt x="6155" y="5645"/>
                </a:lnTo>
                <a:lnTo>
                  <a:pt x="8429" y="7930"/>
                </a:lnTo>
                <a:lnTo>
                  <a:pt x="8965" y="10832"/>
                </a:lnTo>
                <a:lnTo>
                  <a:pt x="8965" y="82866"/>
                </a:lnTo>
                <a:lnTo>
                  <a:pt x="8563" y="85699"/>
                </a:lnTo>
                <a:lnTo>
                  <a:pt x="6021" y="88074"/>
                </a:lnTo>
                <a:lnTo>
                  <a:pt x="3478" y="88909"/>
                </a:lnTo>
                <a:lnTo>
                  <a:pt x="0" y="89177"/>
                </a:lnTo>
                <a:lnTo>
                  <a:pt x="0" y="91542"/>
                </a:lnTo>
                <a:lnTo>
                  <a:pt x="42149" y="91542"/>
                </a:lnTo>
                <a:close/>
              </a:path>
              <a:path w="804317" h="120702">
                <a:moveTo>
                  <a:pt x="140230" y="46164"/>
                </a:moveTo>
                <a:lnTo>
                  <a:pt x="137286" y="41244"/>
                </a:lnTo>
                <a:lnTo>
                  <a:pt x="135680" y="37944"/>
                </a:lnTo>
                <a:lnTo>
                  <a:pt x="135680" y="36275"/>
                </a:lnTo>
                <a:lnTo>
                  <a:pt x="137554" y="33572"/>
                </a:lnTo>
                <a:lnTo>
                  <a:pt x="140765" y="32399"/>
                </a:lnTo>
                <a:lnTo>
                  <a:pt x="143709" y="32319"/>
                </a:lnTo>
                <a:lnTo>
                  <a:pt x="143709" y="29874"/>
                </a:lnTo>
                <a:lnTo>
                  <a:pt x="99552" y="29874"/>
                </a:lnTo>
                <a:lnTo>
                  <a:pt x="99552" y="32319"/>
                </a:lnTo>
                <a:lnTo>
                  <a:pt x="102228" y="32926"/>
                </a:lnTo>
                <a:lnTo>
                  <a:pt x="104503" y="34029"/>
                </a:lnTo>
                <a:lnTo>
                  <a:pt x="108384" y="37199"/>
                </a:lnTo>
                <a:lnTo>
                  <a:pt x="111327" y="41443"/>
                </a:lnTo>
                <a:lnTo>
                  <a:pt x="115342" y="48340"/>
                </a:lnTo>
                <a:lnTo>
                  <a:pt x="142237" y="94057"/>
                </a:lnTo>
                <a:lnTo>
                  <a:pt x="139695" y="99195"/>
                </a:lnTo>
                <a:lnTo>
                  <a:pt x="136483" y="105794"/>
                </a:lnTo>
                <a:lnTo>
                  <a:pt x="133673" y="110018"/>
                </a:lnTo>
                <a:lnTo>
                  <a:pt x="131265" y="111867"/>
                </a:lnTo>
                <a:lnTo>
                  <a:pt x="128187" y="113775"/>
                </a:lnTo>
                <a:lnTo>
                  <a:pt x="124307" y="112562"/>
                </a:lnTo>
                <a:lnTo>
                  <a:pt x="123905" y="109819"/>
                </a:lnTo>
                <a:lnTo>
                  <a:pt x="123905" y="106868"/>
                </a:lnTo>
                <a:lnTo>
                  <a:pt x="122969" y="104691"/>
                </a:lnTo>
                <a:lnTo>
                  <a:pt x="121095" y="103290"/>
                </a:lnTo>
                <a:lnTo>
                  <a:pt x="116947" y="101173"/>
                </a:lnTo>
                <a:lnTo>
                  <a:pt x="110926" y="101173"/>
                </a:lnTo>
                <a:lnTo>
                  <a:pt x="108250" y="102008"/>
                </a:lnTo>
                <a:lnTo>
                  <a:pt x="104102" y="105357"/>
                </a:lnTo>
                <a:lnTo>
                  <a:pt x="103031" y="107464"/>
                </a:lnTo>
                <a:lnTo>
                  <a:pt x="103031" y="112960"/>
                </a:lnTo>
                <a:lnTo>
                  <a:pt x="104637" y="115474"/>
                </a:lnTo>
                <a:lnTo>
                  <a:pt x="107581" y="117571"/>
                </a:lnTo>
                <a:lnTo>
                  <a:pt x="110658" y="119658"/>
                </a:lnTo>
                <a:lnTo>
                  <a:pt x="114673" y="120702"/>
                </a:lnTo>
                <a:lnTo>
                  <a:pt x="125779" y="120702"/>
                </a:lnTo>
                <a:lnTo>
                  <a:pt x="130863" y="118853"/>
                </a:lnTo>
                <a:lnTo>
                  <a:pt x="134878" y="115156"/>
                </a:lnTo>
                <a:lnTo>
                  <a:pt x="137821" y="112523"/>
                </a:lnTo>
                <a:lnTo>
                  <a:pt x="142237" y="105486"/>
                </a:lnTo>
                <a:lnTo>
                  <a:pt x="148258" y="94057"/>
                </a:lnTo>
                <a:lnTo>
                  <a:pt x="171942" y="48340"/>
                </a:lnTo>
                <a:lnTo>
                  <a:pt x="175956" y="40558"/>
                </a:lnTo>
                <a:lnTo>
                  <a:pt x="178900" y="35997"/>
                </a:lnTo>
                <a:lnTo>
                  <a:pt x="180640" y="34655"/>
                </a:lnTo>
                <a:lnTo>
                  <a:pt x="184520" y="32538"/>
                </a:lnTo>
                <a:lnTo>
                  <a:pt x="187196" y="32319"/>
                </a:lnTo>
                <a:lnTo>
                  <a:pt x="187196" y="29874"/>
                </a:lnTo>
                <a:lnTo>
                  <a:pt x="159498" y="29874"/>
                </a:lnTo>
                <a:lnTo>
                  <a:pt x="159498" y="32319"/>
                </a:lnTo>
                <a:lnTo>
                  <a:pt x="163111" y="32399"/>
                </a:lnTo>
                <a:lnTo>
                  <a:pt x="165653" y="32926"/>
                </a:lnTo>
                <a:lnTo>
                  <a:pt x="168597" y="34864"/>
                </a:lnTo>
                <a:lnTo>
                  <a:pt x="169266" y="37785"/>
                </a:lnTo>
                <a:lnTo>
                  <a:pt x="169266" y="40379"/>
                </a:lnTo>
                <a:lnTo>
                  <a:pt x="167527" y="45001"/>
                </a:lnTo>
                <a:lnTo>
                  <a:pt x="164048" y="51640"/>
                </a:lnTo>
                <a:lnTo>
                  <a:pt x="154413" y="70304"/>
                </a:lnTo>
                <a:lnTo>
                  <a:pt x="140230" y="46164"/>
                </a:lnTo>
                <a:close/>
              </a:path>
              <a:path w="804317" h="120702">
                <a:moveTo>
                  <a:pt x="198704" y="61797"/>
                </a:moveTo>
                <a:lnTo>
                  <a:pt x="198704" y="70105"/>
                </a:lnTo>
                <a:lnTo>
                  <a:pt x="201246" y="77122"/>
                </a:lnTo>
                <a:lnTo>
                  <a:pt x="206197" y="82836"/>
                </a:lnTo>
                <a:lnTo>
                  <a:pt x="207500" y="84241"/>
                </a:lnTo>
                <a:lnTo>
                  <a:pt x="217942" y="91104"/>
                </a:lnTo>
                <a:lnTo>
                  <a:pt x="231353" y="93391"/>
                </a:lnTo>
                <a:lnTo>
                  <a:pt x="235501" y="93391"/>
                </a:lnTo>
                <a:lnTo>
                  <a:pt x="239114" y="92715"/>
                </a:lnTo>
                <a:lnTo>
                  <a:pt x="242459" y="91354"/>
                </a:lnTo>
                <a:lnTo>
                  <a:pt x="245670" y="89982"/>
                </a:lnTo>
                <a:lnTo>
                  <a:pt x="249417" y="87408"/>
                </a:lnTo>
                <a:lnTo>
                  <a:pt x="253699" y="83631"/>
                </a:lnTo>
                <a:lnTo>
                  <a:pt x="253699" y="93391"/>
                </a:lnTo>
                <a:lnTo>
                  <a:pt x="288756" y="88312"/>
                </a:lnTo>
                <a:lnTo>
                  <a:pt x="288756" y="86136"/>
                </a:lnTo>
                <a:lnTo>
                  <a:pt x="285411" y="85957"/>
                </a:lnTo>
                <a:lnTo>
                  <a:pt x="283136" y="85520"/>
                </a:lnTo>
                <a:lnTo>
                  <a:pt x="279524" y="83035"/>
                </a:lnTo>
                <a:lnTo>
                  <a:pt x="253699" y="43927"/>
                </a:lnTo>
                <a:lnTo>
                  <a:pt x="253699" y="76376"/>
                </a:lnTo>
                <a:lnTo>
                  <a:pt x="249015" y="82449"/>
                </a:lnTo>
                <a:lnTo>
                  <a:pt x="244198" y="85480"/>
                </a:lnTo>
                <a:lnTo>
                  <a:pt x="236571" y="85480"/>
                </a:lnTo>
                <a:lnTo>
                  <a:pt x="233360" y="84228"/>
                </a:lnTo>
                <a:lnTo>
                  <a:pt x="230684" y="82558"/>
                </a:lnTo>
                <a:lnTo>
                  <a:pt x="228543" y="79845"/>
                </a:lnTo>
                <a:lnTo>
                  <a:pt x="227071" y="76108"/>
                </a:lnTo>
                <a:lnTo>
                  <a:pt x="225465" y="72371"/>
                </a:lnTo>
                <a:lnTo>
                  <a:pt x="224662" y="66617"/>
                </a:lnTo>
                <a:lnTo>
                  <a:pt x="224662" y="51749"/>
                </a:lnTo>
                <a:lnTo>
                  <a:pt x="225465" y="46492"/>
                </a:lnTo>
                <a:lnTo>
                  <a:pt x="226803" y="43063"/>
                </a:lnTo>
                <a:lnTo>
                  <a:pt x="228141" y="39634"/>
                </a:lnTo>
                <a:lnTo>
                  <a:pt x="233226" y="28026"/>
                </a:lnTo>
                <a:lnTo>
                  <a:pt x="227071" y="28026"/>
                </a:lnTo>
                <a:lnTo>
                  <a:pt x="221317" y="29368"/>
                </a:lnTo>
                <a:lnTo>
                  <a:pt x="215965" y="32051"/>
                </a:lnTo>
                <a:lnTo>
                  <a:pt x="210613" y="34734"/>
                </a:lnTo>
                <a:lnTo>
                  <a:pt x="206465" y="38700"/>
                </a:lnTo>
                <a:lnTo>
                  <a:pt x="203387" y="43957"/>
                </a:lnTo>
                <a:lnTo>
                  <a:pt x="200309" y="49215"/>
                </a:lnTo>
                <a:lnTo>
                  <a:pt x="198704" y="55158"/>
                </a:lnTo>
                <a:lnTo>
                  <a:pt x="198704" y="61797"/>
                </a:lnTo>
                <a:close/>
              </a:path>
              <a:path w="804317" h="120702">
                <a:moveTo>
                  <a:pt x="278587" y="2106"/>
                </a:moveTo>
                <a:lnTo>
                  <a:pt x="241656" y="2106"/>
                </a:lnTo>
                <a:lnTo>
                  <a:pt x="241656" y="4879"/>
                </a:lnTo>
                <a:lnTo>
                  <a:pt x="245536" y="4879"/>
                </a:lnTo>
                <a:lnTo>
                  <a:pt x="248213" y="5187"/>
                </a:lnTo>
                <a:lnTo>
                  <a:pt x="249684" y="5804"/>
                </a:lnTo>
                <a:lnTo>
                  <a:pt x="252227" y="7364"/>
                </a:lnTo>
                <a:lnTo>
                  <a:pt x="253431" y="9600"/>
                </a:lnTo>
                <a:lnTo>
                  <a:pt x="253699" y="12442"/>
                </a:lnTo>
                <a:lnTo>
                  <a:pt x="253699" y="35748"/>
                </a:lnTo>
                <a:lnTo>
                  <a:pt x="250220" y="32886"/>
                </a:lnTo>
                <a:lnTo>
                  <a:pt x="246874" y="30888"/>
                </a:lnTo>
                <a:lnTo>
                  <a:pt x="243797" y="29745"/>
                </a:lnTo>
                <a:lnTo>
                  <a:pt x="240719" y="28602"/>
                </a:lnTo>
                <a:lnTo>
                  <a:pt x="237240" y="28026"/>
                </a:lnTo>
                <a:lnTo>
                  <a:pt x="233226" y="28026"/>
                </a:lnTo>
                <a:lnTo>
                  <a:pt x="228141" y="39634"/>
                </a:lnTo>
                <a:lnTo>
                  <a:pt x="230015" y="37239"/>
                </a:lnTo>
                <a:lnTo>
                  <a:pt x="233628" y="34993"/>
                </a:lnTo>
                <a:lnTo>
                  <a:pt x="237642" y="34555"/>
                </a:lnTo>
                <a:lnTo>
                  <a:pt x="243931" y="34555"/>
                </a:lnTo>
                <a:lnTo>
                  <a:pt x="249283" y="37676"/>
                </a:lnTo>
                <a:lnTo>
                  <a:pt x="253699" y="43927"/>
                </a:lnTo>
                <a:lnTo>
                  <a:pt x="279524" y="83035"/>
                </a:lnTo>
                <a:lnTo>
                  <a:pt x="278721" y="80710"/>
                </a:lnTo>
                <a:lnTo>
                  <a:pt x="278587" y="77867"/>
                </a:lnTo>
                <a:lnTo>
                  <a:pt x="278587" y="2106"/>
                </a:lnTo>
                <a:close/>
              </a:path>
              <a:path w="804317" h="120702">
                <a:moveTo>
                  <a:pt x="342012" y="37477"/>
                </a:moveTo>
                <a:lnTo>
                  <a:pt x="336392" y="43858"/>
                </a:lnTo>
                <a:lnTo>
                  <a:pt x="336392" y="29874"/>
                </a:lnTo>
                <a:lnTo>
                  <a:pt x="302538" y="29874"/>
                </a:lnTo>
                <a:lnTo>
                  <a:pt x="302538" y="32319"/>
                </a:lnTo>
                <a:lnTo>
                  <a:pt x="305348" y="32538"/>
                </a:lnTo>
                <a:lnTo>
                  <a:pt x="307356" y="32926"/>
                </a:lnTo>
                <a:lnTo>
                  <a:pt x="310433" y="34973"/>
                </a:lnTo>
                <a:lnTo>
                  <a:pt x="311504" y="37169"/>
                </a:lnTo>
                <a:lnTo>
                  <a:pt x="311771" y="39415"/>
                </a:lnTo>
                <a:lnTo>
                  <a:pt x="311771" y="82399"/>
                </a:lnTo>
                <a:lnTo>
                  <a:pt x="311102" y="85709"/>
                </a:lnTo>
                <a:lnTo>
                  <a:pt x="309898" y="86961"/>
                </a:lnTo>
                <a:lnTo>
                  <a:pt x="306151" y="88949"/>
                </a:lnTo>
                <a:lnTo>
                  <a:pt x="302538" y="89177"/>
                </a:lnTo>
                <a:lnTo>
                  <a:pt x="302538" y="91542"/>
                </a:lnTo>
                <a:lnTo>
                  <a:pt x="347364" y="91542"/>
                </a:lnTo>
                <a:lnTo>
                  <a:pt x="347364" y="89177"/>
                </a:lnTo>
                <a:lnTo>
                  <a:pt x="344019" y="89038"/>
                </a:lnTo>
                <a:lnTo>
                  <a:pt x="341744" y="88700"/>
                </a:lnTo>
                <a:lnTo>
                  <a:pt x="338934" y="87597"/>
                </a:lnTo>
                <a:lnTo>
                  <a:pt x="337195" y="85540"/>
                </a:lnTo>
                <a:lnTo>
                  <a:pt x="336526" y="83234"/>
                </a:lnTo>
                <a:lnTo>
                  <a:pt x="336526" y="80729"/>
                </a:lnTo>
                <a:lnTo>
                  <a:pt x="336392" y="77032"/>
                </a:lnTo>
                <a:lnTo>
                  <a:pt x="336392" y="57712"/>
                </a:lnTo>
                <a:lnTo>
                  <a:pt x="337328" y="53001"/>
                </a:lnTo>
                <a:lnTo>
                  <a:pt x="339336" y="48738"/>
                </a:lnTo>
                <a:lnTo>
                  <a:pt x="340540" y="45965"/>
                </a:lnTo>
                <a:lnTo>
                  <a:pt x="342413" y="43838"/>
                </a:lnTo>
                <a:lnTo>
                  <a:pt x="344822" y="42337"/>
                </a:lnTo>
                <a:lnTo>
                  <a:pt x="347899" y="40886"/>
                </a:lnTo>
                <a:lnTo>
                  <a:pt x="350442" y="40886"/>
                </a:lnTo>
                <a:lnTo>
                  <a:pt x="353519" y="42298"/>
                </a:lnTo>
                <a:lnTo>
                  <a:pt x="358069" y="45289"/>
                </a:lnTo>
                <a:lnTo>
                  <a:pt x="360879" y="46034"/>
                </a:lnTo>
                <a:lnTo>
                  <a:pt x="366632" y="46034"/>
                </a:lnTo>
                <a:lnTo>
                  <a:pt x="369041" y="45219"/>
                </a:lnTo>
                <a:lnTo>
                  <a:pt x="372921" y="41970"/>
                </a:lnTo>
                <a:lnTo>
                  <a:pt x="373858" y="39684"/>
                </a:lnTo>
                <a:lnTo>
                  <a:pt x="373858" y="33959"/>
                </a:lnTo>
                <a:lnTo>
                  <a:pt x="372787" y="31822"/>
                </a:lnTo>
                <a:lnTo>
                  <a:pt x="368907" y="28781"/>
                </a:lnTo>
                <a:lnTo>
                  <a:pt x="366231" y="28026"/>
                </a:lnTo>
                <a:lnTo>
                  <a:pt x="359005" y="28026"/>
                </a:lnTo>
                <a:lnTo>
                  <a:pt x="355125" y="29069"/>
                </a:lnTo>
                <a:lnTo>
                  <a:pt x="350977" y="31157"/>
                </a:lnTo>
                <a:lnTo>
                  <a:pt x="346829" y="33254"/>
                </a:lnTo>
                <a:lnTo>
                  <a:pt x="342012" y="3747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222425" y="3133888"/>
            <a:ext cx="189605" cy="118595"/>
          </a:xfrm>
          <a:custGeom>
            <a:avLst/>
            <a:gdLst/>
            <a:ahLst/>
            <a:cxnLst/>
            <a:rect l="l" t="t" r="r" b="b"/>
            <a:pathLst>
              <a:path w="189605" h="118595">
                <a:moveTo>
                  <a:pt x="57804" y="83482"/>
                </a:moveTo>
                <a:lnTo>
                  <a:pt x="53389" y="86037"/>
                </a:lnTo>
                <a:lnTo>
                  <a:pt x="50846" y="86673"/>
                </a:lnTo>
                <a:lnTo>
                  <a:pt x="44290" y="86673"/>
                </a:lnTo>
                <a:lnTo>
                  <a:pt x="41480" y="85868"/>
                </a:lnTo>
                <a:lnTo>
                  <a:pt x="36930" y="82658"/>
                </a:lnTo>
                <a:lnTo>
                  <a:pt x="35592" y="80561"/>
                </a:lnTo>
                <a:lnTo>
                  <a:pt x="34923" y="77967"/>
                </a:lnTo>
                <a:lnTo>
                  <a:pt x="36930" y="89704"/>
                </a:lnTo>
                <a:lnTo>
                  <a:pt x="40409" y="90757"/>
                </a:lnTo>
                <a:lnTo>
                  <a:pt x="44424" y="91284"/>
                </a:lnTo>
                <a:lnTo>
                  <a:pt x="56600" y="91284"/>
                </a:lnTo>
                <a:lnTo>
                  <a:pt x="63558" y="89843"/>
                </a:lnTo>
                <a:lnTo>
                  <a:pt x="69579" y="86971"/>
                </a:lnTo>
                <a:lnTo>
                  <a:pt x="75601" y="84089"/>
                </a:lnTo>
                <a:lnTo>
                  <a:pt x="80418" y="79895"/>
                </a:lnTo>
                <a:lnTo>
                  <a:pt x="84031" y="74399"/>
                </a:lnTo>
                <a:lnTo>
                  <a:pt x="87643" y="68903"/>
                </a:lnTo>
                <a:lnTo>
                  <a:pt x="89517" y="62791"/>
                </a:lnTo>
                <a:lnTo>
                  <a:pt x="89517" y="50079"/>
                </a:lnTo>
                <a:lnTo>
                  <a:pt x="88045" y="44802"/>
                </a:lnTo>
                <a:lnTo>
                  <a:pt x="85235" y="40230"/>
                </a:lnTo>
                <a:lnTo>
                  <a:pt x="82425" y="35659"/>
                </a:lnTo>
                <a:lnTo>
                  <a:pt x="78411" y="32130"/>
                </a:lnTo>
                <a:lnTo>
                  <a:pt x="73460" y="29646"/>
                </a:lnTo>
                <a:lnTo>
                  <a:pt x="68375" y="27161"/>
                </a:lnTo>
                <a:lnTo>
                  <a:pt x="63023" y="25919"/>
                </a:lnTo>
                <a:lnTo>
                  <a:pt x="49107" y="25919"/>
                </a:lnTo>
                <a:lnTo>
                  <a:pt x="41480" y="28602"/>
                </a:lnTo>
                <a:lnTo>
                  <a:pt x="34388" y="33969"/>
                </a:lnTo>
                <a:lnTo>
                  <a:pt x="39071" y="35569"/>
                </a:lnTo>
                <a:lnTo>
                  <a:pt x="44022" y="33442"/>
                </a:lnTo>
                <a:lnTo>
                  <a:pt x="52987" y="33442"/>
                </a:lnTo>
                <a:lnTo>
                  <a:pt x="56065" y="34714"/>
                </a:lnTo>
                <a:lnTo>
                  <a:pt x="58473" y="37269"/>
                </a:lnTo>
                <a:lnTo>
                  <a:pt x="61551" y="40787"/>
                </a:lnTo>
                <a:lnTo>
                  <a:pt x="63157" y="47267"/>
                </a:lnTo>
                <a:lnTo>
                  <a:pt x="63157" y="66577"/>
                </a:lnTo>
                <a:lnTo>
                  <a:pt x="62488" y="73385"/>
                </a:lnTo>
                <a:lnTo>
                  <a:pt x="61016" y="77172"/>
                </a:lnTo>
                <a:lnTo>
                  <a:pt x="59544" y="80948"/>
                </a:lnTo>
                <a:lnTo>
                  <a:pt x="57804" y="83482"/>
                </a:lnTo>
                <a:close/>
              </a:path>
              <a:path w="189605" h="118595">
                <a:moveTo>
                  <a:pt x="142505" y="44057"/>
                </a:moveTo>
                <a:lnTo>
                  <a:pt x="139561" y="39137"/>
                </a:lnTo>
                <a:lnTo>
                  <a:pt x="138089" y="35838"/>
                </a:lnTo>
                <a:lnTo>
                  <a:pt x="138089" y="34168"/>
                </a:lnTo>
                <a:lnTo>
                  <a:pt x="139828" y="31465"/>
                </a:lnTo>
                <a:lnTo>
                  <a:pt x="143040" y="30292"/>
                </a:lnTo>
                <a:lnTo>
                  <a:pt x="145984" y="30212"/>
                </a:lnTo>
                <a:lnTo>
                  <a:pt x="145984" y="27768"/>
                </a:lnTo>
                <a:lnTo>
                  <a:pt x="101827" y="27768"/>
                </a:lnTo>
                <a:lnTo>
                  <a:pt x="101827" y="30212"/>
                </a:lnTo>
                <a:lnTo>
                  <a:pt x="104503" y="30819"/>
                </a:lnTo>
                <a:lnTo>
                  <a:pt x="106912" y="31922"/>
                </a:lnTo>
                <a:lnTo>
                  <a:pt x="110792" y="35092"/>
                </a:lnTo>
                <a:lnTo>
                  <a:pt x="113736" y="39336"/>
                </a:lnTo>
                <a:lnTo>
                  <a:pt x="117750" y="46233"/>
                </a:lnTo>
                <a:lnTo>
                  <a:pt x="144512" y="91950"/>
                </a:lnTo>
                <a:lnTo>
                  <a:pt x="141969" y="97088"/>
                </a:lnTo>
                <a:lnTo>
                  <a:pt x="138758" y="103687"/>
                </a:lnTo>
                <a:lnTo>
                  <a:pt x="135948" y="107911"/>
                </a:lnTo>
                <a:lnTo>
                  <a:pt x="132068" y="111032"/>
                </a:lnTo>
                <a:lnTo>
                  <a:pt x="129124" y="111668"/>
                </a:lnTo>
                <a:lnTo>
                  <a:pt x="126581" y="110455"/>
                </a:lnTo>
                <a:lnTo>
                  <a:pt x="126314" y="107712"/>
                </a:lnTo>
                <a:lnTo>
                  <a:pt x="126180" y="104761"/>
                </a:lnTo>
                <a:lnTo>
                  <a:pt x="125243" y="102584"/>
                </a:lnTo>
                <a:lnTo>
                  <a:pt x="123504" y="101183"/>
                </a:lnTo>
                <a:lnTo>
                  <a:pt x="119222" y="99066"/>
                </a:lnTo>
                <a:lnTo>
                  <a:pt x="113201" y="99066"/>
                </a:lnTo>
                <a:lnTo>
                  <a:pt x="110658" y="99901"/>
                </a:lnTo>
                <a:lnTo>
                  <a:pt x="106377" y="103250"/>
                </a:lnTo>
                <a:lnTo>
                  <a:pt x="105440" y="105357"/>
                </a:lnTo>
                <a:lnTo>
                  <a:pt x="105440" y="110853"/>
                </a:lnTo>
                <a:lnTo>
                  <a:pt x="106912" y="113367"/>
                </a:lnTo>
                <a:lnTo>
                  <a:pt x="109989" y="115464"/>
                </a:lnTo>
                <a:lnTo>
                  <a:pt x="113067" y="117551"/>
                </a:lnTo>
                <a:lnTo>
                  <a:pt x="116947" y="118595"/>
                </a:lnTo>
                <a:lnTo>
                  <a:pt x="128053" y="118595"/>
                </a:lnTo>
                <a:lnTo>
                  <a:pt x="133138" y="116746"/>
                </a:lnTo>
                <a:lnTo>
                  <a:pt x="137286" y="113049"/>
                </a:lnTo>
                <a:lnTo>
                  <a:pt x="140230" y="110416"/>
                </a:lnTo>
                <a:lnTo>
                  <a:pt x="144645" y="103379"/>
                </a:lnTo>
                <a:lnTo>
                  <a:pt x="150533" y="91950"/>
                </a:lnTo>
                <a:lnTo>
                  <a:pt x="174351" y="46233"/>
                </a:lnTo>
                <a:lnTo>
                  <a:pt x="178365" y="38451"/>
                </a:lnTo>
                <a:lnTo>
                  <a:pt x="181175" y="33890"/>
                </a:lnTo>
                <a:lnTo>
                  <a:pt x="182914" y="32548"/>
                </a:lnTo>
                <a:lnTo>
                  <a:pt x="186795" y="30431"/>
                </a:lnTo>
                <a:lnTo>
                  <a:pt x="189605" y="30212"/>
                </a:lnTo>
                <a:lnTo>
                  <a:pt x="189605" y="27768"/>
                </a:lnTo>
                <a:lnTo>
                  <a:pt x="161773" y="27768"/>
                </a:lnTo>
                <a:lnTo>
                  <a:pt x="161773" y="30212"/>
                </a:lnTo>
                <a:lnTo>
                  <a:pt x="165386" y="30292"/>
                </a:lnTo>
                <a:lnTo>
                  <a:pt x="168062" y="30819"/>
                </a:lnTo>
                <a:lnTo>
                  <a:pt x="170872" y="32757"/>
                </a:lnTo>
                <a:lnTo>
                  <a:pt x="171675" y="35679"/>
                </a:lnTo>
                <a:lnTo>
                  <a:pt x="171675" y="38272"/>
                </a:lnTo>
                <a:lnTo>
                  <a:pt x="169935" y="42894"/>
                </a:lnTo>
                <a:lnTo>
                  <a:pt x="166456" y="49533"/>
                </a:lnTo>
                <a:lnTo>
                  <a:pt x="156688" y="68197"/>
                </a:lnTo>
                <a:lnTo>
                  <a:pt x="142505" y="44057"/>
                </a:lnTo>
                <a:close/>
              </a:path>
              <a:path w="189605" h="118595">
                <a:moveTo>
                  <a:pt x="34388" y="0"/>
                </a:moveTo>
                <a:lnTo>
                  <a:pt x="0" y="0"/>
                </a:lnTo>
                <a:lnTo>
                  <a:pt x="0" y="2434"/>
                </a:lnTo>
                <a:lnTo>
                  <a:pt x="2943" y="2524"/>
                </a:lnTo>
                <a:lnTo>
                  <a:pt x="5084" y="2872"/>
                </a:lnTo>
                <a:lnTo>
                  <a:pt x="8563" y="4969"/>
                </a:lnTo>
                <a:lnTo>
                  <a:pt x="9634" y="7036"/>
                </a:lnTo>
                <a:lnTo>
                  <a:pt x="9767" y="9232"/>
                </a:lnTo>
                <a:lnTo>
                  <a:pt x="9767" y="91224"/>
                </a:lnTo>
                <a:lnTo>
                  <a:pt x="12845" y="91224"/>
                </a:lnTo>
                <a:lnTo>
                  <a:pt x="26627" y="84556"/>
                </a:lnTo>
                <a:lnTo>
                  <a:pt x="29972" y="86931"/>
                </a:lnTo>
                <a:lnTo>
                  <a:pt x="33451" y="88650"/>
                </a:lnTo>
                <a:lnTo>
                  <a:pt x="36930" y="89704"/>
                </a:lnTo>
                <a:lnTo>
                  <a:pt x="34923" y="77967"/>
                </a:lnTo>
                <a:lnTo>
                  <a:pt x="34656" y="76426"/>
                </a:lnTo>
                <a:lnTo>
                  <a:pt x="34388" y="72858"/>
                </a:lnTo>
                <a:lnTo>
                  <a:pt x="34388" y="39843"/>
                </a:lnTo>
                <a:lnTo>
                  <a:pt x="39071" y="35569"/>
                </a:lnTo>
                <a:lnTo>
                  <a:pt x="34388" y="33969"/>
                </a:lnTo>
                <a:lnTo>
                  <a:pt x="3438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688879" y="3159874"/>
            <a:ext cx="69446" cy="65298"/>
          </a:xfrm>
          <a:custGeom>
            <a:avLst/>
            <a:gdLst/>
            <a:ahLst/>
            <a:cxnLst/>
            <a:rect l="l" t="t" r="r" b="b"/>
            <a:pathLst>
              <a:path w="69446" h="65298">
                <a:moveTo>
                  <a:pt x="69446" y="30404"/>
                </a:moveTo>
                <a:lnTo>
                  <a:pt x="68910" y="20336"/>
                </a:lnTo>
                <a:lnTo>
                  <a:pt x="65565" y="12743"/>
                </a:lnTo>
                <a:lnTo>
                  <a:pt x="59410" y="7615"/>
                </a:lnTo>
                <a:lnTo>
                  <a:pt x="53255" y="2497"/>
                </a:lnTo>
                <a:lnTo>
                  <a:pt x="46029" y="11412"/>
                </a:lnTo>
                <a:lnTo>
                  <a:pt x="47100" y="14045"/>
                </a:lnTo>
                <a:lnTo>
                  <a:pt x="47501" y="18905"/>
                </a:lnTo>
                <a:lnTo>
                  <a:pt x="47501" y="25991"/>
                </a:lnTo>
                <a:lnTo>
                  <a:pt x="23416" y="25991"/>
                </a:lnTo>
                <a:lnTo>
                  <a:pt x="23416" y="16868"/>
                </a:lnTo>
                <a:lnTo>
                  <a:pt x="25155" y="11501"/>
                </a:lnTo>
                <a:lnTo>
                  <a:pt x="28634" y="7585"/>
                </a:lnTo>
                <a:lnTo>
                  <a:pt x="30641" y="5339"/>
                </a:lnTo>
                <a:lnTo>
                  <a:pt x="34924" y="0"/>
                </a:lnTo>
                <a:lnTo>
                  <a:pt x="22288" y="2625"/>
                </a:lnTo>
                <a:lnTo>
                  <a:pt x="11239" y="9066"/>
                </a:lnTo>
                <a:lnTo>
                  <a:pt x="2482" y="20524"/>
                </a:lnTo>
                <a:lnTo>
                  <a:pt x="0" y="33644"/>
                </a:lnTo>
                <a:lnTo>
                  <a:pt x="0" y="42042"/>
                </a:lnTo>
                <a:lnTo>
                  <a:pt x="2542" y="49078"/>
                </a:lnTo>
                <a:lnTo>
                  <a:pt x="7627" y="54743"/>
                </a:lnTo>
                <a:lnTo>
                  <a:pt x="10669" y="57677"/>
                </a:lnTo>
                <a:lnTo>
                  <a:pt x="21506" y="63393"/>
                </a:lnTo>
                <a:lnTo>
                  <a:pt x="35592" y="65298"/>
                </a:lnTo>
                <a:lnTo>
                  <a:pt x="42684" y="65298"/>
                </a:lnTo>
                <a:lnTo>
                  <a:pt x="48973" y="63887"/>
                </a:lnTo>
                <a:lnTo>
                  <a:pt x="54459" y="61044"/>
                </a:lnTo>
                <a:lnTo>
                  <a:pt x="59945" y="58212"/>
                </a:lnTo>
                <a:lnTo>
                  <a:pt x="64896" y="53382"/>
                </a:lnTo>
                <a:lnTo>
                  <a:pt x="69446" y="46564"/>
                </a:lnTo>
                <a:lnTo>
                  <a:pt x="66368" y="45113"/>
                </a:lnTo>
                <a:lnTo>
                  <a:pt x="63023" y="48939"/>
                </a:lnTo>
                <a:lnTo>
                  <a:pt x="59945" y="51593"/>
                </a:lnTo>
                <a:lnTo>
                  <a:pt x="57002" y="53064"/>
                </a:lnTo>
                <a:lnTo>
                  <a:pt x="54192" y="54535"/>
                </a:lnTo>
                <a:lnTo>
                  <a:pt x="50980" y="55270"/>
                </a:lnTo>
                <a:lnTo>
                  <a:pt x="41614" y="55270"/>
                </a:lnTo>
                <a:lnTo>
                  <a:pt x="36663" y="53451"/>
                </a:lnTo>
                <a:lnTo>
                  <a:pt x="32649" y="49804"/>
                </a:lnTo>
                <a:lnTo>
                  <a:pt x="27296" y="45053"/>
                </a:lnTo>
                <a:lnTo>
                  <a:pt x="24352" y="38583"/>
                </a:lnTo>
                <a:lnTo>
                  <a:pt x="23817" y="30404"/>
                </a:lnTo>
                <a:lnTo>
                  <a:pt x="69446" y="304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771572" y="3159808"/>
            <a:ext cx="71319" cy="63516"/>
          </a:xfrm>
          <a:custGeom>
            <a:avLst/>
            <a:gdLst/>
            <a:ahLst/>
            <a:cxnLst/>
            <a:rect l="l" t="t" r="r" b="b"/>
            <a:pathLst>
              <a:path w="71319" h="63516">
                <a:moveTo>
                  <a:pt x="44825" y="63516"/>
                </a:moveTo>
                <a:lnTo>
                  <a:pt x="44825" y="61151"/>
                </a:lnTo>
                <a:lnTo>
                  <a:pt x="41614" y="61012"/>
                </a:lnTo>
                <a:lnTo>
                  <a:pt x="39205" y="60674"/>
                </a:lnTo>
                <a:lnTo>
                  <a:pt x="36395" y="59571"/>
                </a:lnTo>
                <a:lnTo>
                  <a:pt x="34656" y="57513"/>
                </a:lnTo>
                <a:lnTo>
                  <a:pt x="33987" y="55208"/>
                </a:lnTo>
                <a:lnTo>
                  <a:pt x="33987" y="29686"/>
                </a:lnTo>
                <a:lnTo>
                  <a:pt x="34923" y="24975"/>
                </a:lnTo>
                <a:lnTo>
                  <a:pt x="36797" y="20711"/>
                </a:lnTo>
                <a:lnTo>
                  <a:pt x="38001" y="17938"/>
                </a:lnTo>
                <a:lnTo>
                  <a:pt x="39874" y="15812"/>
                </a:lnTo>
                <a:lnTo>
                  <a:pt x="43888" y="13347"/>
                </a:lnTo>
                <a:lnTo>
                  <a:pt x="47903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8028" y="6946"/>
                </a:lnTo>
                <a:lnTo>
                  <a:pt x="9098" y="9143"/>
                </a:lnTo>
                <a:lnTo>
                  <a:pt x="9232" y="11389"/>
                </a:lnTo>
                <a:lnTo>
                  <a:pt x="9232" y="54373"/>
                </a:lnTo>
                <a:lnTo>
                  <a:pt x="8697" y="57682"/>
                </a:lnTo>
                <a:lnTo>
                  <a:pt x="7359" y="58934"/>
                </a:lnTo>
                <a:lnTo>
                  <a:pt x="3612" y="60922"/>
                </a:lnTo>
                <a:lnTo>
                  <a:pt x="0" y="61151"/>
                </a:lnTo>
                <a:lnTo>
                  <a:pt x="0" y="63516"/>
                </a:lnTo>
                <a:lnTo>
                  <a:pt x="4482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856272" y="3159808"/>
            <a:ext cx="79749" cy="64381"/>
          </a:xfrm>
          <a:custGeom>
            <a:avLst/>
            <a:gdLst/>
            <a:ahLst/>
            <a:cxnLst/>
            <a:rect l="l" t="t" r="r" b="b"/>
            <a:pathLst>
              <a:path w="79749" h="64381">
                <a:moveTo>
                  <a:pt x="68108" y="13655"/>
                </a:moveTo>
                <a:lnTo>
                  <a:pt x="65967" y="8904"/>
                </a:lnTo>
                <a:lnTo>
                  <a:pt x="62889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852" y="3846"/>
                </a:lnTo>
                <a:lnTo>
                  <a:pt x="10035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605" y="14838"/>
                </a:lnTo>
                <a:lnTo>
                  <a:pt x="1605" y="20254"/>
                </a:lnTo>
                <a:lnTo>
                  <a:pt x="2943" y="22212"/>
                </a:lnTo>
                <a:lnTo>
                  <a:pt x="5486" y="23882"/>
                </a:lnTo>
                <a:lnTo>
                  <a:pt x="7894" y="25551"/>
                </a:lnTo>
                <a:lnTo>
                  <a:pt x="11106" y="26386"/>
                </a:lnTo>
                <a:lnTo>
                  <a:pt x="18331" y="26386"/>
                </a:lnTo>
                <a:lnTo>
                  <a:pt x="21141" y="25631"/>
                </a:lnTo>
                <a:lnTo>
                  <a:pt x="23282" y="24110"/>
                </a:lnTo>
                <a:lnTo>
                  <a:pt x="26493" y="20761"/>
                </a:lnTo>
                <a:lnTo>
                  <a:pt x="26493" y="16845"/>
                </a:lnTo>
                <a:lnTo>
                  <a:pt x="23148" y="13128"/>
                </a:lnTo>
                <a:lnTo>
                  <a:pt x="20606" y="10624"/>
                </a:lnTo>
                <a:lnTo>
                  <a:pt x="21409" y="7722"/>
                </a:lnTo>
                <a:lnTo>
                  <a:pt x="25423" y="5654"/>
                </a:lnTo>
                <a:lnTo>
                  <a:pt x="28634" y="5018"/>
                </a:lnTo>
                <a:lnTo>
                  <a:pt x="34789" y="5018"/>
                </a:lnTo>
                <a:lnTo>
                  <a:pt x="38804" y="6370"/>
                </a:lnTo>
                <a:lnTo>
                  <a:pt x="42015" y="8328"/>
                </a:lnTo>
                <a:lnTo>
                  <a:pt x="43353" y="10743"/>
                </a:lnTo>
                <a:lnTo>
                  <a:pt x="43755" y="13675"/>
                </a:lnTo>
                <a:lnTo>
                  <a:pt x="43755" y="24538"/>
                </a:lnTo>
                <a:lnTo>
                  <a:pt x="43008" y="24792"/>
                </a:lnTo>
                <a:lnTo>
                  <a:pt x="27218" y="30515"/>
                </a:lnTo>
                <a:lnTo>
                  <a:pt x="15622" y="35434"/>
                </a:lnTo>
                <a:lnTo>
                  <a:pt x="8162" y="39545"/>
                </a:lnTo>
                <a:lnTo>
                  <a:pt x="2676" y="43301"/>
                </a:lnTo>
                <a:lnTo>
                  <a:pt x="0" y="47535"/>
                </a:lnTo>
                <a:lnTo>
                  <a:pt x="0" y="55714"/>
                </a:lnTo>
                <a:lnTo>
                  <a:pt x="1471" y="58606"/>
                </a:lnTo>
                <a:lnTo>
                  <a:pt x="4683" y="60912"/>
                </a:lnTo>
                <a:lnTo>
                  <a:pt x="7760" y="63228"/>
                </a:lnTo>
                <a:lnTo>
                  <a:pt x="11775" y="64381"/>
                </a:lnTo>
                <a:lnTo>
                  <a:pt x="16458" y="64381"/>
                </a:lnTo>
                <a:lnTo>
                  <a:pt x="19540" y="64223"/>
                </a:lnTo>
                <a:lnTo>
                  <a:pt x="31034" y="61225"/>
                </a:lnTo>
                <a:lnTo>
                  <a:pt x="27162" y="51520"/>
                </a:lnTo>
                <a:lnTo>
                  <a:pt x="24352" y="48191"/>
                </a:lnTo>
                <a:lnTo>
                  <a:pt x="24352" y="43758"/>
                </a:lnTo>
                <a:lnTo>
                  <a:pt x="25423" y="41353"/>
                </a:lnTo>
                <a:lnTo>
                  <a:pt x="27698" y="38988"/>
                </a:lnTo>
                <a:lnTo>
                  <a:pt x="31310" y="35420"/>
                </a:lnTo>
                <a:lnTo>
                  <a:pt x="36529" y="32081"/>
                </a:lnTo>
                <a:lnTo>
                  <a:pt x="43755" y="28960"/>
                </a:lnTo>
                <a:lnTo>
                  <a:pt x="43755" y="49602"/>
                </a:lnTo>
                <a:lnTo>
                  <a:pt x="39874" y="52067"/>
                </a:lnTo>
                <a:lnTo>
                  <a:pt x="43755" y="54422"/>
                </a:lnTo>
                <a:lnTo>
                  <a:pt x="44290" y="57762"/>
                </a:lnTo>
                <a:lnTo>
                  <a:pt x="46029" y="60256"/>
                </a:lnTo>
                <a:lnTo>
                  <a:pt x="48572" y="61906"/>
                </a:lnTo>
                <a:lnTo>
                  <a:pt x="51248" y="63556"/>
                </a:lnTo>
                <a:lnTo>
                  <a:pt x="54994" y="64381"/>
                </a:lnTo>
                <a:lnTo>
                  <a:pt x="63692" y="64381"/>
                </a:lnTo>
                <a:lnTo>
                  <a:pt x="67305" y="63645"/>
                </a:lnTo>
                <a:lnTo>
                  <a:pt x="70516" y="62164"/>
                </a:lnTo>
                <a:lnTo>
                  <a:pt x="73727" y="60694"/>
                </a:lnTo>
                <a:lnTo>
                  <a:pt x="76805" y="58328"/>
                </a:lnTo>
                <a:lnTo>
                  <a:pt x="79749" y="55078"/>
                </a:lnTo>
                <a:lnTo>
                  <a:pt x="77073" y="53498"/>
                </a:lnTo>
                <a:lnTo>
                  <a:pt x="75467" y="55118"/>
                </a:lnTo>
                <a:lnTo>
                  <a:pt x="71587" y="55933"/>
                </a:lnTo>
                <a:lnTo>
                  <a:pt x="68910" y="53786"/>
                </a:lnTo>
                <a:lnTo>
                  <a:pt x="68509" y="51292"/>
                </a:lnTo>
                <a:lnTo>
                  <a:pt x="68509" y="17899"/>
                </a:lnTo>
                <a:lnTo>
                  <a:pt x="68108" y="136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883435" y="3211328"/>
            <a:ext cx="16592" cy="9704"/>
          </a:xfrm>
          <a:custGeom>
            <a:avLst/>
            <a:gdLst/>
            <a:ahLst/>
            <a:cxnLst/>
            <a:rect l="l" t="t" r="r" b="b"/>
            <a:pathLst>
              <a:path w="16592" h="9704">
                <a:moveTo>
                  <a:pt x="12711" y="546"/>
                </a:moveTo>
                <a:lnTo>
                  <a:pt x="9232" y="1778"/>
                </a:lnTo>
                <a:lnTo>
                  <a:pt x="3612" y="1778"/>
                </a:lnTo>
                <a:lnTo>
                  <a:pt x="0" y="0"/>
                </a:lnTo>
                <a:lnTo>
                  <a:pt x="3871" y="9704"/>
                </a:lnTo>
                <a:lnTo>
                  <a:pt x="16592" y="2902"/>
                </a:lnTo>
                <a:lnTo>
                  <a:pt x="12711" y="54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949000" y="3159808"/>
            <a:ext cx="57002" cy="65365"/>
          </a:xfrm>
          <a:custGeom>
            <a:avLst/>
            <a:gdLst/>
            <a:ahLst/>
            <a:cxnLst/>
            <a:rect l="l" t="t" r="r" b="b"/>
            <a:pathLst>
              <a:path w="57002" h="65365">
                <a:moveTo>
                  <a:pt x="18866" y="7970"/>
                </a:moveTo>
                <a:lnTo>
                  <a:pt x="22345" y="5555"/>
                </a:lnTo>
                <a:lnTo>
                  <a:pt x="26895" y="4949"/>
                </a:lnTo>
                <a:lnTo>
                  <a:pt x="30641" y="4949"/>
                </a:lnTo>
                <a:lnTo>
                  <a:pt x="34522" y="6092"/>
                </a:lnTo>
                <a:lnTo>
                  <a:pt x="38402" y="8378"/>
                </a:lnTo>
                <a:lnTo>
                  <a:pt x="42283" y="10663"/>
                </a:lnTo>
                <a:lnTo>
                  <a:pt x="46029" y="14927"/>
                </a:lnTo>
                <a:lnTo>
                  <a:pt x="49642" y="21178"/>
                </a:lnTo>
                <a:lnTo>
                  <a:pt x="52720" y="21178"/>
                </a:lnTo>
                <a:lnTo>
                  <a:pt x="51382" y="129"/>
                </a:lnTo>
                <a:lnTo>
                  <a:pt x="48304" y="129"/>
                </a:lnTo>
                <a:lnTo>
                  <a:pt x="44557" y="3269"/>
                </a:lnTo>
                <a:lnTo>
                  <a:pt x="41614" y="3428"/>
                </a:lnTo>
                <a:lnTo>
                  <a:pt x="38804" y="2444"/>
                </a:lnTo>
                <a:lnTo>
                  <a:pt x="34522" y="814"/>
                </a:lnTo>
                <a:lnTo>
                  <a:pt x="30240" y="0"/>
                </a:lnTo>
                <a:lnTo>
                  <a:pt x="17394" y="0"/>
                </a:lnTo>
                <a:lnTo>
                  <a:pt x="10972" y="1928"/>
                </a:lnTo>
                <a:lnTo>
                  <a:pt x="6556" y="5774"/>
                </a:lnTo>
                <a:lnTo>
                  <a:pt x="2140" y="9620"/>
                </a:lnTo>
                <a:lnTo>
                  <a:pt x="0" y="13923"/>
                </a:lnTo>
                <a:lnTo>
                  <a:pt x="0" y="23017"/>
                </a:lnTo>
                <a:lnTo>
                  <a:pt x="1873" y="27002"/>
                </a:lnTo>
                <a:lnTo>
                  <a:pt x="5753" y="30610"/>
                </a:lnTo>
                <a:lnTo>
                  <a:pt x="8429" y="33065"/>
                </a:lnTo>
                <a:lnTo>
                  <a:pt x="14317" y="36633"/>
                </a:lnTo>
                <a:lnTo>
                  <a:pt x="23416" y="41294"/>
                </a:lnTo>
                <a:lnTo>
                  <a:pt x="29571" y="44414"/>
                </a:lnTo>
                <a:lnTo>
                  <a:pt x="33585" y="46740"/>
                </a:lnTo>
                <a:lnTo>
                  <a:pt x="35325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191" y="58477"/>
                </a:lnTo>
                <a:lnTo>
                  <a:pt x="31177" y="60415"/>
                </a:lnTo>
                <a:lnTo>
                  <a:pt x="24085" y="60415"/>
                </a:lnTo>
                <a:lnTo>
                  <a:pt x="19803" y="58964"/>
                </a:lnTo>
                <a:lnTo>
                  <a:pt x="15120" y="56062"/>
                </a:lnTo>
                <a:lnTo>
                  <a:pt x="10436" y="53160"/>
                </a:lnTo>
                <a:lnTo>
                  <a:pt x="6824" y="48807"/>
                </a:lnTo>
                <a:lnTo>
                  <a:pt x="4148" y="43003"/>
                </a:lnTo>
                <a:lnTo>
                  <a:pt x="1070" y="43003"/>
                </a:lnTo>
                <a:lnTo>
                  <a:pt x="2542" y="65166"/>
                </a:lnTo>
                <a:lnTo>
                  <a:pt x="5486" y="65166"/>
                </a:lnTo>
                <a:lnTo>
                  <a:pt x="6824" y="62969"/>
                </a:lnTo>
                <a:lnTo>
                  <a:pt x="8429" y="61876"/>
                </a:lnTo>
                <a:lnTo>
                  <a:pt x="10972" y="61876"/>
                </a:lnTo>
                <a:lnTo>
                  <a:pt x="13915" y="62602"/>
                </a:lnTo>
                <a:lnTo>
                  <a:pt x="20606" y="64440"/>
                </a:lnTo>
                <a:lnTo>
                  <a:pt x="25958" y="65365"/>
                </a:lnTo>
                <a:lnTo>
                  <a:pt x="34923" y="65365"/>
                </a:lnTo>
                <a:lnTo>
                  <a:pt x="39607" y="64490"/>
                </a:lnTo>
                <a:lnTo>
                  <a:pt x="43755" y="62731"/>
                </a:lnTo>
                <a:lnTo>
                  <a:pt x="48036" y="60972"/>
                </a:lnTo>
                <a:lnTo>
                  <a:pt x="51248" y="58438"/>
                </a:lnTo>
                <a:lnTo>
                  <a:pt x="53523" y="55148"/>
                </a:lnTo>
                <a:lnTo>
                  <a:pt x="55931" y="51848"/>
                </a:lnTo>
                <a:lnTo>
                  <a:pt x="57002" y="48479"/>
                </a:lnTo>
                <a:lnTo>
                  <a:pt x="57002" y="41274"/>
                </a:lnTo>
                <a:lnTo>
                  <a:pt x="55663" y="37855"/>
                </a:lnTo>
                <a:lnTo>
                  <a:pt x="52987" y="34794"/>
                </a:lnTo>
                <a:lnTo>
                  <a:pt x="50177" y="31743"/>
                </a:lnTo>
                <a:lnTo>
                  <a:pt x="44424" y="28026"/>
                </a:lnTo>
                <a:lnTo>
                  <a:pt x="35726" y="23643"/>
                </a:lnTo>
                <a:lnTo>
                  <a:pt x="27029" y="19270"/>
                </a:lnTo>
                <a:lnTo>
                  <a:pt x="21676" y="16179"/>
                </a:lnTo>
                <a:lnTo>
                  <a:pt x="18599" y="13277"/>
                </a:lnTo>
                <a:lnTo>
                  <a:pt x="18064" y="10952"/>
                </a:lnTo>
                <a:lnTo>
                  <a:pt x="18866" y="79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52300" y="3159808"/>
            <a:ext cx="15387" cy="8835"/>
          </a:xfrm>
          <a:custGeom>
            <a:avLst/>
            <a:gdLst/>
            <a:ahLst/>
            <a:cxnLst/>
            <a:rect l="l" t="t" r="r" b="b"/>
            <a:pathLst>
              <a:path w="15387" h="8835">
                <a:moveTo>
                  <a:pt x="0" y="5406"/>
                </a:moveTo>
                <a:lnTo>
                  <a:pt x="2542" y="4293"/>
                </a:lnTo>
                <a:lnTo>
                  <a:pt x="5619" y="4293"/>
                </a:lnTo>
                <a:lnTo>
                  <a:pt x="9366" y="4681"/>
                </a:lnTo>
                <a:lnTo>
                  <a:pt x="12711" y="6837"/>
                </a:lnTo>
                <a:lnTo>
                  <a:pt x="14451" y="8835"/>
                </a:lnTo>
                <a:lnTo>
                  <a:pt x="15387" y="0"/>
                </a:lnTo>
                <a:lnTo>
                  <a:pt x="4291" y="73"/>
                </a:lnTo>
                <a:lnTo>
                  <a:pt x="0" y="54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21658" y="3159808"/>
            <a:ext cx="69446" cy="65365"/>
          </a:xfrm>
          <a:custGeom>
            <a:avLst/>
            <a:gdLst/>
            <a:ahLst/>
            <a:cxnLst/>
            <a:rect l="l" t="t" r="r" b="b"/>
            <a:pathLst>
              <a:path w="69446" h="65365">
                <a:moveTo>
                  <a:pt x="69446" y="30471"/>
                </a:moveTo>
                <a:lnTo>
                  <a:pt x="69044" y="20403"/>
                </a:lnTo>
                <a:lnTo>
                  <a:pt x="65699" y="12810"/>
                </a:lnTo>
                <a:lnTo>
                  <a:pt x="59544" y="7682"/>
                </a:lnTo>
                <a:lnTo>
                  <a:pt x="53255" y="2564"/>
                </a:lnTo>
                <a:lnTo>
                  <a:pt x="46029" y="0"/>
                </a:lnTo>
                <a:lnTo>
                  <a:pt x="45093" y="8835"/>
                </a:lnTo>
                <a:lnTo>
                  <a:pt x="46029" y="11478"/>
                </a:lnTo>
                <a:lnTo>
                  <a:pt x="47100" y="14112"/>
                </a:lnTo>
                <a:lnTo>
                  <a:pt x="47635" y="18972"/>
                </a:lnTo>
                <a:lnTo>
                  <a:pt x="47635" y="26058"/>
                </a:lnTo>
                <a:lnTo>
                  <a:pt x="23416" y="26058"/>
                </a:lnTo>
                <a:lnTo>
                  <a:pt x="23416" y="16935"/>
                </a:lnTo>
                <a:lnTo>
                  <a:pt x="25155" y="11568"/>
                </a:lnTo>
                <a:lnTo>
                  <a:pt x="28768" y="7652"/>
                </a:lnTo>
                <a:lnTo>
                  <a:pt x="30641" y="5406"/>
                </a:lnTo>
                <a:lnTo>
                  <a:pt x="34933" y="73"/>
                </a:lnTo>
                <a:lnTo>
                  <a:pt x="22292" y="2713"/>
                </a:lnTo>
                <a:lnTo>
                  <a:pt x="11239" y="9133"/>
                </a:lnTo>
                <a:lnTo>
                  <a:pt x="9928" y="10255"/>
                </a:lnTo>
                <a:lnTo>
                  <a:pt x="2482" y="20590"/>
                </a:lnTo>
                <a:lnTo>
                  <a:pt x="0" y="33711"/>
                </a:lnTo>
                <a:lnTo>
                  <a:pt x="0" y="42109"/>
                </a:lnTo>
                <a:lnTo>
                  <a:pt x="2542" y="49145"/>
                </a:lnTo>
                <a:lnTo>
                  <a:pt x="7627" y="54810"/>
                </a:lnTo>
                <a:lnTo>
                  <a:pt x="10713" y="57743"/>
                </a:lnTo>
                <a:lnTo>
                  <a:pt x="21547" y="63459"/>
                </a:lnTo>
                <a:lnTo>
                  <a:pt x="35592" y="65365"/>
                </a:lnTo>
                <a:lnTo>
                  <a:pt x="42818" y="65365"/>
                </a:lnTo>
                <a:lnTo>
                  <a:pt x="49107" y="63953"/>
                </a:lnTo>
                <a:lnTo>
                  <a:pt x="54593" y="61111"/>
                </a:lnTo>
                <a:lnTo>
                  <a:pt x="59945" y="58279"/>
                </a:lnTo>
                <a:lnTo>
                  <a:pt x="65030" y="53448"/>
                </a:lnTo>
                <a:lnTo>
                  <a:pt x="69446" y="46631"/>
                </a:lnTo>
                <a:lnTo>
                  <a:pt x="66502" y="45180"/>
                </a:lnTo>
                <a:lnTo>
                  <a:pt x="63157" y="49006"/>
                </a:lnTo>
                <a:lnTo>
                  <a:pt x="60079" y="51660"/>
                </a:lnTo>
                <a:lnTo>
                  <a:pt x="57135" y="53130"/>
                </a:lnTo>
                <a:lnTo>
                  <a:pt x="54192" y="54601"/>
                </a:lnTo>
                <a:lnTo>
                  <a:pt x="50980" y="55337"/>
                </a:lnTo>
                <a:lnTo>
                  <a:pt x="41747" y="55337"/>
                </a:lnTo>
                <a:lnTo>
                  <a:pt x="36797" y="53518"/>
                </a:lnTo>
                <a:lnTo>
                  <a:pt x="32649" y="49871"/>
                </a:lnTo>
                <a:lnTo>
                  <a:pt x="27430" y="45120"/>
                </a:lnTo>
                <a:lnTo>
                  <a:pt x="24486" y="38650"/>
                </a:lnTo>
                <a:lnTo>
                  <a:pt x="23951" y="30471"/>
                </a:lnTo>
                <a:lnTo>
                  <a:pt x="69446" y="304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501147" y="3159808"/>
            <a:ext cx="22613" cy="11478"/>
          </a:xfrm>
          <a:custGeom>
            <a:avLst/>
            <a:gdLst/>
            <a:ahLst/>
            <a:cxnLst/>
            <a:rect l="l" t="t" r="r" b="b"/>
            <a:pathLst>
              <a:path w="22613" h="11478">
                <a:moveTo>
                  <a:pt x="15254" y="0"/>
                </a:moveTo>
                <a:lnTo>
                  <a:pt x="4282" y="66"/>
                </a:lnTo>
                <a:lnTo>
                  <a:pt x="0" y="5406"/>
                </a:lnTo>
                <a:lnTo>
                  <a:pt x="2408" y="4293"/>
                </a:lnTo>
                <a:lnTo>
                  <a:pt x="5486" y="4293"/>
                </a:lnTo>
                <a:lnTo>
                  <a:pt x="9232" y="4681"/>
                </a:lnTo>
                <a:lnTo>
                  <a:pt x="12711" y="6837"/>
                </a:lnTo>
                <a:lnTo>
                  <a:pt x="14317" y="8835"/>
                </a:lnTo>
                <a:lnTo>
                  <a:pt x="15387" y="11478"/>
                </a:lnTo>
                <a:lnTo>
                  <a:pt x="22613" y="2564"/>
                </a:lnTo>
                <a:lnTo>
                  <a:pt x="1525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70505" y="3159874"/>
            <a:ext cx="69446" cy="65298"/>
          </a:xfrm>
          <a:custGeom>
            <a:avLst/>
            <a:gdLst/>
            <a:ahLst/>
            <a:cxnLst/>
            <a:rect l="l" t="t" r="r" b="b"/>
            <a:pathLst>
              <a:path w="69446" h="65298">
                <a:moveTo>
                  <a:pt x="69446" y="30404"/>
                </a:moveTo>
                <a:lnTo>
                  <a:pt x="68910" y="20336"/>
                </a:lnTo>
                <a:lnTo>
                  <a:pt x="65565" y="12743"/>
                </a:lnTo>
                <a:lnTo>
                  <a:pt x="59410" y="7615"/>
                </a:lnTo>
                <a:lnTo>
                  <a:pt x="53255" y="2497"/>
                </a:lnTo>
                <a:lnTo>
                  <a:pt x="46029" y="11412"/>
                </a:lnTo>
                <a:lnTo>
                  <a:pt x="47100" y="14045"/>
                </a:lnTo>
                <a:lnTo>
                  <a:pt x="47501" y="18905"/>
                </a:lnTo>
                <a:lnTo>
                  <a:pt x="47501" y="25991"/>
                </a:lnTo>
                <a:lnTo>
                  <a:pt x="23416" y="25991"/>
                </a:lnTo>
                <a:lnTo>
                  <a:pt x="23416" y="16868"/>
                </a:lnTo>
                <a:lnTo>
                  <a:pt x="25155" y="11501"/>
                </a:lnTo>
                <a:lnTo>
                  <a:pt x="28634" y="7585"/>
                </a:lnTo>
                <a:lnTo>
                  <a:pt x="30641" y="5339"/>
                </a:lnTo>
                <a:lnTo>
                  <a:pt x="34924" y="0"/>
                </a:lnTo>
                <a:lnTo>
                  <a:pt x="22288" y="2625"/>
                </a:lnTo>
                <a:lnTo>
                  <a:pt x="11239" y="9066"/>
                </a:lnTo>
                <a:lnTo>
                  <a:pt x="2482" y="20524"/>
                </a:lnTo>
                <a:lnTo>
                  <a:pt x="0" y="33644"/>
                </a:lnTo>
                <a:lnTo>
                  <a:pt x="0" y="42042"/>
                </a:lnTo>
                <a:lnTo>
                  <a:pt x="2542" y="49078"/>
                </a:lnTo>
                <a:lnTo>
                  <a:pt x="7627" y="54743"/>
                </a:lnTo>
                <a:lnTo>
                  <a:pt x="10669" y="57677"/>
                </a:lnTo>
                <a:lnTo>
                  <a:pt x="21506" y="63393"/>
                </a:lnTo>
                <a:lnTo>
                  <a:pt x="35592" y="65298"/>
                </a:lnTo>
                <a:lnTo>
                  <a:pt x="42684" y="65298"/>
                </a:lnTo>
                <a:lnTo>
                  <a:pt x="49107" y="63887"/>
                </a:lnTo>
                <a:lnTo>
                  <a:pt x="54459" y="61044"/>
                </a:lnTo>
                <a:lnTo>
                  <a:pt x="59945" y="58212"/>
                </a:lnTo>
                <a:lnTo>
                  <a:pt x="64896" y="53382"/>
                </a:lnTo>
                <a:lnTo>
                  <a:pt x="69446" y="46564"/>
                </a:lnTo>
                <a:lnTo>
                  <a:pt x="66368" y="45113"/>
                </a:lnTo>
                <a:lnTo>
                  <a:pt x="63023" y="48939"/>
                </a:lnTo>
                <a:lnTo>
                  <a:pt x="59945" y="51593"/>
                </a:lnTo>
                <a:lnTo>
                  <a:pt x="57002" y="53064"/>
                </a:lnTo>
                <a:lnTo>
                  <a:pt x="54192" y="54535"/>
                </a:lnTo>
                <a:lnTo>
                  <a:pt x="50980" y="55270"/>
                </a:lnTo>
                <a:lnTo>
                  <a:pt x="41614" y="55270"/>
                </a:lnTo>
                <a:lnTo>
                  <a:pt x="36663" y="53451"/>
                </a:lnTo>
                <a:lnTo>
                  <a:pt x="32649" y="49804"/>
                </a:lnTo>
                <a:lnTo>
                  <a:pt x="27296" y="45053"/>
                </a:lnTo>
                <a:lnTo>
                  <a:pt x="24352" y="38583"/>
                </a:lnTo>
                <a:lnTo>
                  <a:pt x="23817" y="30404"/>
                </a:lnTo>
                <a:lnTo>
                  <a:pt x="69446" y="3040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553733" y="3159808"/>
            <a:ext cx="57135" cy="65365"/>
          </a:xfrm>
          <a:custGeom>
            <a:avLst/>
            <a:gdLst/>
            <a:ahLst/>
            <a:cxnLst/>
            <a:rect l="l" t="t" r="r" b="b"/>
            <a:pathLst>
              <a:path w="57135" h="65365">
                <a:moveTo>
                  <a:pt x="19000" y="7970"/>
                </a:moveTo>
                <a:lnTo>
                  <a:pt x="22479" y="5555"/>
                </a:lnTo>
                <a:lnTo>
                  <a:pt x="26895" y="4949"/>
                </a:lnTo>
                <a:lnTo>
                  <a:pt x="30775" y="4949"/>
                </a:lnTo>
                <a:lnTo>
                  <a:pt x="34656" y="6092"/>
                </a:lnTo>
                <a:lnTo>
                  <a:pt x="38536" y="8378"/>
                </a:lnTo>
                <a:lnTo>
                  <a:pt x="42417" y="10663"/>
                </a:lnTo>
                <a:lnTo>
                  <a:pt x="46163" y="14927"/>
                </a:lnTo>
                <a:lnTo>
                  <a:pt x="49776" y="21178"/>
                </a:lnTo>
                <a:lnTo>
                  <a:pt x="52720" y="21178"/>
                </a:lnTo>
                <a:lnTo>
                  <a:pt x="51515" y="129"/>
                </a:lnTo>
                <a:lnTo>
                  <a:pt x="48438" y="129"/>
                </a:lnTo>
                <a:lnTo>
                  <a:pt x="44691" y="3269"/>
                </a:lnTo>
                <a:lnTo>
                  <a:pt x="41747" y="3428"/>
                </a:lnTo>
                <a:lnTo>
                  <a:pt x="38804" y="2444"/>
                </a:lnTo>
                <a:lnTo>
                  <a:pt x="34656" y="814"/>
                </a:lnTo>
                <a:lnTo>
                  <a:pt x="30240" y="0"/>
                </a:lnTo>
                <a:lnTo>
                  <a:pt x="17394" y="0"/>
                </a:lnTo>
                <a:lnTo>
                  <a:pt x="11106" y="1928"/>
                </a:lnTo>
                <a:lnTo>
                  <a:pt x="6690" y="5774"/>
                </a:lnTo>
                <a:lnTo>
                  <a:pt x="2274" y="9620"/>
                </a:lnTo>
                <a:lnTo>
                  <a:pt x="0" y="13923"/>
                </a:lnTo>
                <a:lnTo>
                  <a:pt x="0" y="23017"/>
                </a:lnTo>
                <a:lnTo>
                  <a:pt x="2007" y="27002"/>
                </a:lnTo>
                <a:lnTo>
                  <a:pt x="5887" y="30610"/>
                </a:lnTo>
                <a:lnTo>
                  <a:pt x="8563" y="33065"/>
                </a:lnTo>
                <a:lnTo>
                  <a:pt x="14451" y="36633"/>
                </a:lnTo>
                <a:lnTo>
                  <a:pt x="23416" y="41294"/>
                </a:lnTo>
                <a:lnTo>
                  <a:pt x="29571" y="44414"/>
                </a:lnTo>
                <a:lnTo>
                  <a:pt x="33585" y="46740"/>
                </a:lnTo>
                <a:lnTo>
                  <a:pt x="35325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325" y="58477"/>
                </a:lnTo>
                <a:lnTo>
                  <a:pt x="31177" y="60415"/>
                </a:lnTo>
                <a:lnTo>
                  <a:pt x="24219" y="60415"/>
                </a:lnTo>
                <a:lnTo>
                  <a:pt x="19803" y="58964"/>
                </a:lnTo>
                <a:lnTo>
                  <a:pt x="15120" y="56062"/>
                </a:lnTo>
                <a:lnTo>
                  <a:pt x="10570" y="53160"/>
                </a:lnTo>
                <a:lnTo>
                  <a:pt x="6824" y="48807"/>
                </a:lnTo>
                <a:lnTo>
                  <a:pt x="4148" y="43003"/>
                </a:lnTo>
                <a:lnTo>
                  <a:pt x="1204" y="43003"/>
                </a:lnTo>
                <a:lnTo>
                  <a:pt x="2542" y="65166"/>
                </a:lnTo>
                <a:lnTo>
                  <a:pt x="5486" y="65166"/>
                </a:lnTo>
                <a:lnTo>
                  <a:pt x="6824" y="62969"/>
                </a:lnTo>
                <a:lnTo>
                  <a:pt x="8429" y="61876"/>
                </a:lnTo>
                <a:lnTo>
                  <a:pt x="11106" y="61876"/>
                </a:lnTo>
                <a:lnTo>
                  <a:pt x="14049" y="62602"/>
                </a:lnTo>
                <a:lnTo>
                  <a:pt x="20740" y="64440"/>
                </a:lnTo>
                <a:lnTo>
                  <a:pt x="25958" y="65365"/>
                </a:lnTo>
                <a:lnTo>
                  <a:pt x="35057" y="65365"/>
                </a:lnTo>
                <a:lnTo>
                  <a:pt x="39740" y="64490"/>
                </a:lnTo>
                <a:lnTo>
                  <a:pt x="43888" y="62731"/>
                </a:lnTo>
                <a:lnTo>
                  <a:pt x="48170" y="60972"/>
                </a:lnTo>
                <a:lnTo>
                  <a:pt x="51382" y="58438"/>
                </a:lnTo>
                <a:lnTo>
                  <a:pt x="53656" y="55148"/>
                </a:lnTo>
                <a:lnTo>
                  <a:pt x="55931" y="51848"/>
                </a:lnTo>
                <a:lnTo>
                  <a:pt x="57135" y="48479"/>
                </a:lnTo>
                <a:lnTo>
                  <a:pt x="57135" y="41274"/>
                </a:lnTo>
                <a:lnTo>
                  <a:pt x="55797" y="37855"/>
                </a:lnTo>
                <a:lnTo>
                  <a:pt x="52987" y="34794"/>
                </a:lnTo>
                <a:lnTo>
                  <a:pt x="50311" y="31743"/>
                </a:lnTo>
                <a:lnTo>
                  <a:pt x="44557" y="28026"/>
                </a:lnTo>
                <a:lnTo>
                  <a:pt x="35860" y="23643"/>
                </a:lnTo>
                <a:lnTo>
                  <a:pt x="27162" y="19270"/>
                </a:lnTo>
                <a:lnTo>
                  <a:pt x="21810" y="16179"/>
                </a:lnTo>
                <a:lnTo>
                  <a:pt x="18733" y="13277"/>
                </a:lnTo>
                <a:lnTo>
                  <a:pt x="18197" y="10952"/>
                </a:lnTo>
                <a:lnTo>
                  <a:pt x="19000" y="79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622911" y="3139096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782" y="18753"/>
                </a:moveTo>
                <a:lnTo>
                  <a:pt x="7359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641" y="74538"/>
                </a:lnTo>
                <a:lnTo>
                  <a:pt x="12711" y="77221"/>
                </a:lnTo>
                <a:lnTo>
                  <a:pt x="14986" y="79646"/>
                </a:lnTo>
                <a:lnTo>
                  <a:pt x="18599" y="81823"/>
                </a:lnTo>
                <a:lnTo>
                  <a:pt x="22345" y="83999"/>
                </a:lnTo>
                <a:lnTo>
                  <a:pt x="26761" y="85092"/>
                </a:lnTo>
                <a:lnTo>
                  <a:pt x="33456" y="85066"/>
                </a:lnTo>
                <a:lnTo>
                  <a:pt x="46479" y="81626"/>
                </a:lnTo>
                <a:lnTo>
                  <a:pt x="55396" y="72421"/>
                </a:lnTo>
                <a:lnTo>
                  <a:pt x="52720" y="70970"/>
                </a:lnTo>
                <a:lnTo>
                  <a:pt x="49241" y="75323"/>
                </a:lnTo>
                <a:lnTo>
                  <a:pt x="45628" y="77499"/>
                </a:lnTo>
                <a:lnTo>
                  <a:pt x="41747" y="77499"/>
                </a:lnTo>
                <a:lnTo>
                  <a:pt x="39740" y="77181"/>
                </a:lnTo>
                <a:lnTo>
                  <a:pt x="36797" y="75074"/>
                </a:lnTo>
                <a:lnTo>
                  <a:pt x="35860" y="73007"/>
                </a:lnTo>
                <a:lnTo>
                  <a:pt x="35592" y="70712"/>
                </a:lnTo>
                <a:lnTo>
                  <a:pt x="35592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592" y="22560"/>
                </a:lnTo>
                <a:lnTo>
                  <a:pt x="35592" y="0"/>
                </a:lnTo>
                <a:lnTo>
                  <a:pt x="32649" y="0"/>
                </a:lnTo>
                <a:lnTo>
                  <a:pt x="28768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719520" y="3159808"/>
            <a:ext cx="22613" cy="11478"/>
          </a:xfrm>
          <a:custGeom>
            <a:avLst/>
            <a:gdLst/>
            <a:ahLst/>
            <a:cxnLst/>
            <a:rect l="l" t="t" r="r" b="b"/>
            <a:pathLst>
              <a:path w="22613" h="11478">
                <a:moveTo>
                  <a:pt x="15254" y="0"/>
                </a:moveTo>
                <a:lnTo>
                  <a:pt x="4282" y="66"/>
                </a:lnTo>
                <a:lnTo>
                  <a:pt x="0" y="5406"/>
                </a:lnTo>
                <a:lnTo>
                  <a:pt x="2408" y="4293"/>
                </a:lnTo>
                <a:lnTo>
                  <a:pt x="5486" y="4293"/>
                </a:lnTo>
                <a:lnTo>
                  <a:pt x="9232" y="4681"/>
                </a:lnTo>
                <a:lnTo>
                  <a:pt x="12711" y="6837"/>
                </a:lnTo>
                <a:lnTo>
                  <a:pt x="14317" y="8835"/>
                </a:lnTo>
                <a:lnTo>
                  <a:pt x="15387" y="11478"/>
                </a:lnTo>
                <a:lnTo>
                  <a:pt x="22613" y="2564"/>
                </a:lnTo>
                <a:lnTo>
                  <a:pt x="1525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490385" y="3305326"/>
            <a:ext cx="413385" cy="91284"/>
          </a:xfrm>
          <a:custGeom>
            <a:avLst/>
            <a:gdLst/>
            <a:ahLst/>
            <a:cxnLst/>
            <a:rect l="l" t="t" r="r" b="b"/>
            <a:pathLst>
              <a:path w="413385" h="91284">
                <a:moveTo>
                  <a:pt x="186728" y="25919"/>
                </a:moveTo>
                <a:lnTo>
                  <a:pt x="175678" y="25991"/>
                </a:lnTo>
                <a:lnTo>
                  <a:pt x="171394" y="31325"/>
                </a:lnTo>
                <a:lnTo>
                  <a:pt x="173909" y="30212"/>
                </a:lnTo>
                <a:lnTo>
                  <a:pt x="176987" y="30212"/>
                </a:lnTo>
                <a:lnTo>
                  <a:pt x="180720" y="30600"/>
                </a:lnTo>
                <a:lnTo>
                  <a:pt x="184159" y="32757"/>
                </a:lnTo>
                <a:lnTo>
                  <a:pt x="185765" y="34754"/>
                </a:lnTo>
                <a:lnTo>
                  <a:pt x="186808" y="37398"/>
                </a:lnTo>
                <a:lnTo>
                  <a:pt x="194020" y="28483"/>
                </a:lnTo>
                <a:lnTo>
                  <a:pt x="186728" y="25919"/>
                </a:lnTo>
                <a:close/>
              </a:path>
              <a:path w="413385" h="91284">
                <a:moveTo>
                  <a:pt x="210198" y="56390"/>
                </a:moveTo>
                <a:lnTo>
                  <a:pt x="209730" y="46323"/>
                </a:lnTo>
                <a:lnTo>
                  <a:pt x="206398" y="38730"/>
                </a:lnTo>
                <a:lnTo>
                  <a:pt x="200216" y="33601"/>
                </a:lnTo>
                <a:lnTo>
                  <a:pt x="194020" y="28483"/>
                </a:lnTo>
                <a:lnTo>
                  <a:pt x="186808" y="37398"/>
                </a:lnTo>
                <a:lnTo>
                  <a:pt x="187839" y="40032"/>
                </a:lnTo>
                <a:lnTo>
                  <a:pt x="188360" y="44891"/>
                </a:lnTo>
                <a:lnTo>
                  <a:pt x="188360" y="51978"/>
                </a:lnTo>
                <a:lnTo>
                  <a:pt x="164195" y="51978"/>
                </a:lnTo>
                <a:lnTo>
                  <a:pt x="164195" y="42854"/>
                </a:lnTo>
                <a:lnTo>
                  <a:pt x="165948" y="37487"/>
                </a:lnTo>
                <a:lnTo>
                  <a:pt x="169440" y="33572"/>
                </a:lnTo>
                <a:lnTo>
                  <a:pt x="171394" y="31325"/>
                </a:lnTo>
                <a:lnTo>
                  <a:pt x="175678" y="25991"/>
                </a:lnTo>
                <a:lnTo>
                  <a:pt x="163034" y="28628"/>
                </a:lnTo>
                <a:lnTo>
                  <a:pt x="151992" y="35052"/>
                </a:lnTo>
                <a:lnTo>
                  <a:pt x="150680" y="36175"/>
                </a:lnTo>
                <a:lnTo>
                  <a:pt x="143234" y="46510"/>
                </a:lnTo>
                <a:lnTo>
                  <a:pt x="140752" y="59630"/>
                </a:lnTo>
                <a:lnTo>
                  <a:pt x="140752" y="68028"/>
                </a:lnTo>
                <a:lnTo>
                  <a:pt x="143307" y="75065"/>
                </a:lnTo>
                <a:lnTo>
                  <a:pt x="148392" y="80729"/>
                </a:lnTo>
                <a:lnTo>
                  <a:pt x="151460" y="83669"/>
                </a:lnTo>
                <a:lnTo>
                  <a:pt x="162296" y="89380"/>
                </a:lnTo>
                <a:lnTo>
                  <a:pt x="176371" y="91284"/>
                </a:lnTo>
                <a:lnTo>
                  <a:pt x="183530" y="91284"/>
                </a:lnTo>
                <a:lnTo>
                  <a:pt x="189832" y="89873"/>
                </a:lnTo>
                <a:lnTo>
                  <a:pt x="195278" y="87030"/>
                </a:lnTo>
                <a:lnTo>
                  <a:pt x="200724" y="84198"/>
                </a:lnTo>
                <a:lnTo>
                  <a:pt x="205702" y="79368"/>
                </a:lnTo>
                <a:lnTo>
                  <a:pt x="210198" y="72550"/>
                </a:lnTo>
                <a:lnTo>
                  <a:pt x="207187" y="71099"/>
                </a:lnTo>
                <a:lnTo>
                  <a:pt x="203869" y="74925"/>
                </a:lnTo>
                <a:lnTo>
                  <a:pt x="200764" y="77579"/>
                </a:lnTo>
                <a:lnTo>
                  <a:pt x="197861" y="79050"/>
                </a:lnTo>
                <a:lnTo>
                  <a:pt x="194957" y="80521"/>
                </a:lnTo>
                <a:lnTo>
                  <a:pt x="191732" y="81256"/>
                </a:lnTo>
                <a:lnTo>
                  <a:pt x="182433" y="81256"/>
                </a:lnTo>
                <a:lnTo>
                  <a:pt x="177522" y="79437"/>
                </a:lnTo>
                <a:lnTo>
                  <a:pt x="173441" y="75790"/>
                </a:lnTo>
                <a:lnTo>
                  <a:pt x="168102" y="71039"/>
                </a:lnTo>
                <a:lnTo>
                  <a:pt x="165172" y="64570"/>
                </a:lnTo>
                <a:lnTo>
                  <a:pt x="164650" y="56390"/>
                </a:lnTo>
                <a:lnTo>
                  <a:pt x="210198" y="56390"/>
                </a:lnTo>
                <a:close/>
              </a:path>
              <a:path w="413385" h="91284">
                <a:moveTo>
                  <a:pt x="293587" y="43818"/>
                </a:moveTo>
                <a:lnTo>
                  <a:pt x="293172" y="39574"/>
                </a:lnTo>
                <a:lnTo>
                  <a:pt x="290991" y="34824"/>
                </a:lnTo>
                <a:lnTo>
                  <a:pt x="288007" y="32130"/>
                </a:lnTo>
                <a:lnTo>
                  <a:pt x="283417" y="29646"/>
                </a:lnTo>
                <a:lnTo>
                  <a:pt x="278828" y="27161"/>
                </a:lnTo>
                <a:lnTo>
                  <a:pt x="272606" y="25919"/>
                </a:lnTo>
                <a:lnTo>
                  <a:pt x="258221" y="25919"/>
                </a:lnTo>
                <a:lnTo>
                  <a:pt x="251946" y="26694"/>
                </a:lnTo>
                <a:lnTo>
                  <a:pt x="245898" y="28225"/>
                </a:lnTo>
                <a:lnTo>
                  <a:pt x="239863" y="29765"/>
                </a:lnTo>
                <a:lnTo>
                  <a:pt x="235153" y="31981"/>
                </a:lnTo>
                <a:lnTo>
                  <a:pt x="231781" y="34854"/>
                </a:lnTo>
                <a:lnTo>
                  <a:pt x="228409" y="37736"/>
                </a:lnTo>
                <a:lnTo>
                  <a:pt x="226723" y="40757"/>
                </a:lnTo>
                <a:lnTo>
                  <a:pt x="226723" y="46174"/>
                </a:lnTo>
                <a:lnTo>
                  <a:pt x="227981" y="48131"/>
                </a:lnTo>
                <a:lnTo>
                  <a:pt x="233012" y="51471"/>
                </a:lnTo>
                <a:lnTo>
                  <a:pt x="236130" y="52306"/>
                </a:lnTo>
                <a:lnTo>
                  <a:pt x="243355" y="52306"/>
                </a:lnTo>
                <a:lnTo>
                  <a:pt x="246179" y="51550"/>
                </a:lnTo>
                <a:lnTo>
                  <a:pt x="248346" y="50030"/>
                </a:lnTo>
                <a:lnTo>
                  <a:pt x="251585" y="46680"/>
                </a:lnTo>
                <a:lnTo>
                  <a:pt x="251585" y="42765"/>
                </a:lnTo>
                <a:lnTo>
                  <a:pt x="248213" y="39048"/>
                </a:lnTo>
                <a:lnTo>
                  <a:pt x="245724" y="36543"/>
                </a:lnTo>
                <a:lnTo>
                  <a:pt x="246500" y="33641"/>
                </a:lnTo>
                <a:lnTo>
                  <a:pt x="250514" y="31574"/>
                </a:lnTo>
                <a:lnTo>
                  <a:pt x="253685" y="30938"/>
                </a:lnTo>
                <a:lnTo>
                  <a:pt x="259907" y="30938"/>
                </a:lnTo>
                <a:lnTo>
                  <a:pt x="263935" y="32289"/>
                </a:lnTo>
                <a:lnTo>
                  <a:pt x="267106" y="34247"/>
                </a:lnTo>
                <a:lnTo>
                  <a:pt x="268471" y="36662"/>
                </a:lnTo>
                <a:lnTo>
                  <a:pt x="268819" y="39594"/>
                </a:lnTo>
                <a:lnTo>
                  <a:pt x="268819" y="50457"/>
                </a:lnTo>
                <a:lnTo>
                  <a:pt x="268039" y="50724"/>
                </a:lnTo>
                <a:lnTo>
                  <a:pt x="252260" y="56441"/>
                </a:lnTo>
                <a:lnTo>
                  <a:pt x="240648" y="61356"/>
                </a:lnTo>
                <a:lnTo>
                  <a:pt x="233199" y="65464"/>
                </a:lnTo>
                <a:lnTo>
                  <a:pt x="227753" y="69221"/>
                </a:lnTo>
                <a:lnTo>
                  <a:pt x="225037" y="73455"/>
                </a:lnTo>
                <a:lnTo>
                  <a:pt x="225037" y="81634"/>
                </a:lnTo>
                <a:lnTo>
                  <a:pt x="226603" y="84526"/>
                </a:lnTo>
                <a:lnTo>
                  <a:pt x="229734" y="86832"/>
                </a:lnTo>
                <a:lnTo>
                  <a:pt x="232878" y="89147"/>
                </a:lnTo>
                <a:lnTo>
                  <a:pt x="236812" y="90300"/>
                </a:lnTo>
                <a:lnTo>
                  <a:pt x="241549" y="90300"/>
                </a:lnTo>
                <a:lnTo>
                  <a:pt x="244620" y="90144"/>
                </a:lnTo>
                <a:lnTo>
                  <a:pt x="256124" y="87149"/>
                </a:lnTo>
                <a:lnTo>
                  <a:pt x="252294" y="77440"/>
                </a:lnTo>
                <a:lnTo>
                  <a:pt x="249363" y="74110"/>
                </a:lnTo>
                <a:lnTo>
                  <a:pt x="249363" y="69678"/>
                </a:lnTo>
                <a:lnTo>
                  <a:pt x="250514" y="67273"/>
                </a:lnTo>
                <a:lnTo>
                  <a:pt x="252829" y="64907"/>
                </a:lnTo>
                <a:lnTo>
                  <a:pt x="256321" y="61340"/>
                </a:lnTo>
                <a:lnTo>
                  <a:pt x="261647" y="58000"/>
                </a:lnTo>
                <a:lnTo>
                  <a:pt x="268819" y="54880"/>
                </a:lnTo>
                <a:lnTo>
                  <a:pt x="268819" y="75522"/>
                </a:lnTo>
                <a:lnTo>
                  <a:pt x="264912" y="77986"/>
                </a:lnTo>
                <a:lnTo>
                  <a:pt x="268819" y="80342"/>
                </a:lnTo>
                <a:lnTo>
                  <a:pt x="269408" y="83681"/>
                </a:lnTo>
                <a:lnTo>
                  <a:pt x="271040" y="86176"/>
                </a:lnTo>
                <a:lnTo>
                  <a:pt x="273703" y="87826"/>
                </a:lnTo>
                <a:lnTo>
                  <a:pt x="276366" y="89475"/>
                </a:lnTo>
                <a:lnTo>
                  <a:pt x="280059" y="90300"/>
                </a:lnTo>
                <a:lnTo>
                  <a:pt x="288823" y="90300"/>
                </a:lnTo>
                <a:lnTo>
                  <a:pt x="292423" y="89565"/>
                </a:lnTo>
                <a:lnTo>
                  <a:pt x="295594" y="88084"/>
                </a:lnTo>
                <a:lnTo>
                  <a:pt x="298752" y="86613"/>
                </a:lnTo>
                <a:lnTo>
                  <a:pt x="301816" y="84248"/>
                </a:lnTo>
                <a:lnTo>
                  <a:pt x="304786" y="80998"/>
                </a:lnTo>
                <a:lnTo>
                  <a:pt x="302110" y="79418"/>
                </a:lnTo>
                <a:lnTo>
                  <a:pt x="300518" y="81038"/>
                </a:lnTo>
                <a:lnTo>
                  <a:pt x="296638" y="81853"/>
                </a:lnTo>
                <a:lnTo>
                  <a:pt x="294028" y="79706"/>
                </a:lnTo>
                <a:lnTo>
                  <a:pt x="293587" y="77211"/>
                </a:lnTo>
                <a:lnTo>
                  <a:pt x="293587" y="43818"/>
                </a:lnTo>
                <a:close/>
              </a:path>
              <a:path w="413385" h="91284">
                <a:moveTo>
                  <a:pt x="264912" y="77986"/>
                </a:moveTo>
                <a:lnTo>
                  <a:pt x="261473" y="79219"/>
                </a:lnTo>
                <a:lnTo>
                  <a:pt x="255853" y="79219"/>
                </a:lnTo>
                <a:lnTo>
                  <a:pt x="252294" y="77440"/>
                </a:lnTo>
                <a:lnTo>
                  <a:pt x="256124" y="87149"/>
                </a:lnTo>
                <a:lnTo>
                  <a:pt x="268819" y="80342"/>
                </a:lnTo>
                <a:lnTo>
                  <a:pt x="264912" y="77986"/>
                </a:lnTo>
                <a:close/>
              </a:path>
              <a:path w="413385" h="91284">
                <a:moveTo>
                  <a:pt x="359487" y="89436"/>
                </a:moveTo>
                <a:lnTo>
                  <a:pt x="359487" y="87070"/>
                </a:lnTo>
                <a:lnTo>
                  <a:pt x="355807" y="86762"/>
                </a:lnTo>
                <a:lnTo>
                  <a:pt x="353385" y="86017"/>
                </a:lnTo>
                <a:lnTo>
                  <a:pt x="351017" y="83691"/>
                </a:lnTo>
                <a:lnTo>
                  <a:pt x="350428" y="80759"/>
                </a:lnTo>
                <a:lnTo>
                  <a:pt x="350428" y="64967"/>
                </a:lnTo>
                <a:lnTo>
                  <a:pt x="355754" y="61081"/>
                </a:lnTo>
                <a:lnTo>
                  <a:pt x="372185" y="78950"/>
                </a:lnTo>
                <a:lnTo>
                  <a:pt x="374674" y="81684"/>
                </a:lnTo>
                <a:lnTo>
                  <a:pt x="375919" y="84556"/>
                </a:lnTo>
                <a:lnTo>
                  <a:pt x="373764" y="86802"/>
                </a:lnTo>
                <a:lnTo>
                  <a:pt x="370499" y="87070"/>
                </a:lnTo>
                <a:lnTo>
                  <a:pt x="370499" y="89436"/>
                </a:lnTo>
                <a:lnTo>
                  <a:pt x="413385" y="89436"/>
                </a:lnTo>
                <a:lnTo>
                  <a:pt x="413385" y="87070"/>
                </a:lnTo>
                <a:lnTo>
                  <a:pt x="410307" y="86891"/>
                </a:lnTo>
                <a:lnTo>
                  <a:pt x="407765" y="86056"/>
                </a:lnTo>
                <a:lnTo>
                  <a:pt x="404272" y="83502"/>
                </a:lnTo>
                <a:lnTo>
                  <a:pt x="399589" y="78662"/>
                </a:lnTo>
                <a:lnTo>
                  <a:pt x="391721" y="70046"/>
                </a:lnTo>
                <a:lnTo>
                  <a:pt x="372185" y="48807"/>
                </a:lnTo>
                <a:lnTo>
                  <a:pt x="381244" y="42208"/>
                </a:lnTo>
                <a:lnTo>
                  <a:pt x="388992" y="36583"/>
                </a:lnTo>
                <a:lnTo>
                  <a:pt x="394210" y="33214"/>
                </a:lnTo>
                <a:lnTo>
                  <a:pt x="396873" y="32091"/>
                </a:lnTo>
                <a:lnTo>
                  <a:pt x="399536" y="30968"/>
                </a:lnTo>
                <a:lnTo>
                  <a:pt x="402640" y="30342"/>
                </a:lnTo>
                <a:lnTo>
                  <a:pt x="406199" y="30212"/>
                </a:lnTo>
                <a:lnTo>
                  <a:pt x="406199" y="27768"/>
                </a:lnTo>
                <a:lnTo>
                  <a:pt x="368987" y="27768"/>
                </a:lnTo>
                <a:lnTo>
                  <a:pt x="368987" y="30212"/>
                </a:lnTo>
                <a:lnTo>
                  <a:pt x="372774" y="30560"/>
                </a:lnTo>
                <a:lnTo>
                  <a:pt x="375316" y="31127"/>
                </a:lnTo>
                <a:lnTo>
                  <a:pt x="377926" y="32717"/>
                </a:lnTo>
                <a:lnTo>
                  <a:pt x="378581" y="34893"/>
                </a:lnTo>
                <a:lnTo>
                  <a:pt x="378086" y="37308"/>
                </a:lnTo>
                <a:lnTo>
                  <a:pt x="376133" y="39863"/>
                </a:lnTo>
                <a:lnTo>
                  <a:pt x="373657" y="41930"/>
                </a:lnTo>
                <a:lnTo>
                  <a:pt x="369696" y="44782"/>
                </a:lnTo>
                <a:lnTo>
                  <a:pt x="350428" y="58835"/>
                </a:lnTo>
                <a:lnTo>
                  <a:pt x="350428" y="0"/>
                </a:lnTo>
                <a:lnTo>
                  <a:pt x="316588" y="0"/>
                </a:lnTo>
                <a:lnTo>
                  <a:pt x="316588" y="2434"/>
                </a:lnTo>
                <a:lnTo>
                  <a:pt x="320268" y="2792"/>
                </a:lnTo>
                <a:lnTo>
                  <a:pt x="322676" y="3538"/>
                </a:lnTo>
                <a:lnTo>
                  <a:pt x="324978" y="5823"/>
                </a:lnTo>
                <a:lnTo>
                  <a:pt x="325567" y="8725"/>
                </a:lnTo>
                <a:lnTo>
                  <a:pt x="325567" y="80759"/>
                </a:lnTo>
                <a:lnTo>
                  <a:pt x="325058" y="83592"/>
                </a:lnTo>
                <a:lnTo>
                  <a:pt x="324055" y="84556"/>
                </a:lnTo>
                <a:lnTo>
                  <a:pt x="320081" y="86802"/>
                </a:lnTo>
                <a:lnTo>
                  <a:pt x="316588" y="87070"/>
                </a:lnTo>
                <a:lnTo>
                  <a:pt x="316588" y="89436"/>
                </a:lnTo>
                <a:lnTo>
                  <a:pt x="359487" y="89436"/>
                </a:lnTo>
                <a:close/>
              </a:path>
              <a:path w="413385" h="91284">
                <a:moveTo>
                  <a:pt x="37292" y="39972"/>
                </a:moveTo>
                <a:lnTo>
                  <a:pt x="35405" y="36235"/>
                </a:lnTo>
                <a:lnTo>
                  <a:pt x="34455" y="33989"/>
                </a:lnTo>
                <a:lnTo>
                  <a:pt x="34455" y="33244"/>
                </a:lnTo>
                <a:lnTo>
                  <a:pt x="36061" y="31127"/>
                </a:lnTo>
                <a:lnTo>
                  <a:pt x="39071" y="30212"/>
                </a:lnTo>
                <a:lnTo>
                  <a:pt x="41921" y="30212"/>
                </a:lnTo>
                <a:lnTo>
                  <a:pt x="41921" y="27768"/>
                </a:lnTo>
                <a:lnTo>
                  <a:pt x="0" y="27768"/>
                </a:lnTo>
                <a:lnTo>
                  <a:pt x="0" y="30212"/>
                </a:lnTo>
                <a:lnTo>
                  <a:pt x="3018" y="30819"/>
                </a:lnTo>
                <a:lnTo>
                  <a:pt x="6747" y="33244"/>
                </a:lnTo>
                <a:lnTo>
                  <a:pt x="9057" y="35311"/>
                </a:lnTo>
                <a:lnTo>
                  <a:pt x="11868" y="39753"/>
                </a:lnTo>
                <a:lnTo>
                  <a:pt x="15187" y="46561"/>
                </a:lnTo>
                <a:lnTo>
                  <a:pt x="37292" y="91284"/>
                </a:lnTo>
                <a:lnTo>
                  <a:pt x="41921" y="91284"/>
                </a:lnTo>
                <a:lnTo>
                  <a:pt x="64200" y="46034"/>
                </a:lnTo>
                <a:lnTo>
                  <a:pt x="86934" y="91284"/>
                </a:lnTo>
                <a:lnTo>
                  <a:pt x="92006" y="91284"/>
                </a:lnTo>
                <a:lnTo>
                  <a:pt x="115275" y="42278"/>
                </a:lnTo>
                <a:lnTo>
                  <a:pt x="117817" y="36821"/>
                </a:lnTo>
                <a:lnTo>
                  <a:pt x="119891" y="33522"/>
                </a:lnTo>
                <a:lnTo>
                  <a:pt x="121483" y="32349"/>
                </a:lnTo>
                <a:lnTo>
                  <a:pt x="125243" y="30471"/>
                </a:lnTo>
                <a:lnTo>
                  <a:pt x="127973" y="30212"/>
                </a:lnTo>
                <a:lnTo>
                  <a:pt x="127973" y="27768"/>
                </a:lnTo>
                <a:lnTo>
                  <a:pt x="103366" y="27768"/>
                </a:lnTo>
                <a:lnTo>
                  <a:pt x="103366" y="30212"/>
                </a:lnTo>
                <a:lnTo>
                  <a:pt x="106631" y="30381"/>
                </a:lnTo>
                <a:lnTo>
                  <a:pt x="109936" y="31663"/>
                </a:lnTo>
                <a:lnTo>
                  <a:pt x="111622" y="33701"/>
                </a:lnTo>
                <a:lnTo>
                  <a:pt x="111622" y="36563"/>
                </a:lnTo>
                <a:lnTo>
                  <a:pt x="110859" y="38720"/>
                </a:lnTo>
                <a:lnTo>
                  <a:pt x="109320" y="41880"/>
                </a:lnTo>
                <a:lnTo>
                  <a:pt x="98656" y="64043"/>
                </a:lnTo>
                <a:lnTo>
                  <a:pt x="86934" y="39972"/>
                </a:lnTo>
                <a:lnTo>
                  <a:pt x="85222" y="36672"/>
                </a:lnTo>
                <a:lnTo>
                  <a:pt x="84365" y="34536"/>
                </a:lnTo>
                <a:lnTo>
                  <a:pt x="84365" y="33572"/>
                </a:lnTo>
                <a:lnTo>
                  <a:pt x="85703" y="31226"/>
                </a:lnTo>
                <a:lnTo>
                  <a:pt x="88687" y="30342"/>
                </a:lnTo>
                <a:lnTo>
                  <a:pt x="92006" y="30212"/>
                </a:lnTo>
                <a:lnTo>
                  <a:pt x="92006" y="27768"/>
                </a:lnTo>
                <a:lnTo>
                  <a:pt x="49468" y="27768"/>
                </a:lnTo>
                <a:lnTo>
                  <a:pt x="49468" y="30212"/>
                </a:lnTo>
                <a:lnTo>
                  <a:pt x="52251" y="30560"/>
                </a:lnTo>
                <a:lnTo>
                  <a:pt x="54299" y="31186"/>
                </a:lnTo>
                <a:lnTo>
                  <a:pt x="56961" y="32985"/>
                </a:lnTo>
                <a:lnTo>
                  <a:pt x="58527" y="35092"/>
                </a:lnTo>
                <a:lnTo>
                  <a:pt x="60293" y="38392"/>
                </a:lnTo>
                <a:lnTo>
                  <a:pt x="61190" y="39972"/>
                </a:lnTo>
                <a:lnTo>
                  <a:pt x="49468" y="64043"/>
                </a:lnTo>
                <a:lnTo>
                  <a:pt x="37292" y="3997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962913" y="3300645"/>
            <a:ext cx="84726" cy="125592"/>
          </a:xfrm>
          <a:custGeom>
            <a:avLst/>
            <a:gdLst/>
            <a:ahLst/>
            <a:cxnLst/>
            <a:rect l="l" t="t" r="r" b="b"/>
            <a:pathLst>
              <a:path w="84726" h="125592">
                <a:moveTo>
                  <a:pt x="31752" y="39614"/>
                </a:moveTo>
                <a:lnTo>
                  <a:pt x="31003" y="41950"/>
                </a:lnTo>
                <a:lnTo>
                  <a:pt x="31926" y="44524"/>
                </a:lnTo>
                <a:lnTo>
                  <a:pt x="35606" y="46531"/>
                </a:lnTo>
                <a:lnTo>
                  <a:pt x="38496" y="47028"/>
                </a:lnTo>
                <a:lnTo>
                  <a:pt x="45641" y="47028"/>
                </a:lnTo>
                <a:lnTo>
                  <a:pt x="48946" y="46531"/>
                </a:lnTo>
                <a:lnTo>
                  <a:pt x="52399" y="45518"/>
                </a:lnTo>
                <a:lnTo>
                  <a:pt x="56640" y="49582"/>
                </a:lnTo>
                <a:lnTo>
                  <a:pt x="59678" y="53429"/>
                </a:lnTo>
                <a:lnTo>
                  <a:pt x="60922" y="41960"/>
                </a:lnTo>
                <a:lnTo>
                  <a:pt x="65993" y="40200"/>
                </a:lnTo>
                <a:lnTo>
                  <a:pt x="69901" y="37547"/>
                </a:lnTo>
                <a:lnTo>
                  <a:pt x="72630" y="33979"/>
                </a:lnTo>
                <a:lnTo>
                  <a:pt x="75360" y="30401"/>
                </a:lnTo>
                <a:lnTo>
                  <a:pt x="76738" y="26644"/>
                </a:lnTo>
                <a:lnTo>
                  <a:pt x="76738" y="16527"/>
                </a:lnTo>
                <a:lnTo>
                  <a:pt x="73366" y="11210"/>
                </a:lnTo>
                <a:lnTo>
                  <a:pt x="66649" y="6728"/>
                </a:lnTo>
                <a:lnTo>
                  <a:pt x="53899" y="1434"/>
                </a:lnTo>
                <a:lnTo>
                  <a:pt x="39968" y="0"/>
                </a:lnTo>
                <a:lnTo>
                  <a:pt x="31993" y="0"/>
                </a:lnTo>
                <a:lnTo>
                  <a:pt x="25115" y="1351"/>
                </a:lnTo>
                <a:lnTo>
                  <a:pt x="19321" y="4054"/>
                </a:lnTo>
                <a:lnTo>
                  <a:pt x="13527" y="6748"/>
                </a:lnTo>
                <a:lnTo>
                  <a:pt x="9527" y="10097"/>
                </a:lnTo>
                <a:lnTo>
                  <a:pt x="7319" y="14092"/>
                </a:lnTo>
                <a:lnTo>
                  <a:pt x="5111" y="18097"/>
                </a:lnTo>
                <a:lnTo>
                  <a:pt x="4000" y="24120"/>
                </a:lnTo>
                <a:lnTo>
                  <a:pt x="4000" y="102395"/>
                </a:lnTo>
                <a:lnTo>
                  <a:pt x="3626" y="106788"/>
                </a:lnTo>
                <a:lnTo>
                  <a:pt x="2876" y="112791"/>
                </a:lnTo>
                <a:lnTo>
                  <a:pt x="2569" y="114858"/>
                </a:lnTo>
                <a:lnTo>
                  <a:pt x="1605" y="119122"/>
                </a:lnTo>
                <a:lnTo>
                  <a:pt x="0" y="125592"/>
                </a:lnTo>
                <a:lnTo>
                  <a:pt x="18304" y="125592"/>
                </a:lnTo>
                <a:lnTo>
                  <a:pt x="20900" y="116458"/>
                </a:lnTo>
                <a:lnTo>
                  <a:pt x="22212" y="108299"/>
                </a:lnTo>
                <a:lnTo>
                  <a:pt x="22212" y="19827"/>
                </a:lnTo>
                <a:lnTo>
                  <a:pt x="23349" y="15474"/>
                </a:lnTo>
                <a:lnTo>
                  <a:pt x="25610" y="12860"/>
                </a:lnTo>
                <a:lnTo>
                  <a:pt x="29049" y="8954"/>
                </a:lnTo>
                <a:lnTo>
                  <a:pt x="33866" y="6996"/>
                </a:lnTo>
                <a:lnTo>
                  <a:pt x="44959" y="6996"/>
                </a:lnTo>
                <a:lnTo>
                  <a:pt x="49094" y="8378"/>
                </a:lnTo>
                <a:lnTo>
                  <a:pt x="52439" y="11150"/>
                </a:lnTo>
                <a:lnTo>
                  <a:pt x="55784" y="13913"/>
                </a:lnTo>
                <a:lnTo>
                  <a:pt x="57456" y="17899"/>
                </a:lnTo>
                <a:lnTo>
                  <a:pt x="57456" y="28324"/>
                </a:lnTo>
                <a:lnTo>
                  <a:pt x="55663" y="33661"/>
                </a:lnTo>
                <a:lnTo>
                  <a:pt x="52064" y="39117"/>
                </a:lnTo>
                <a:lnTo>
                  <a:pt x="46939" y="37974"/>
                </a:lnTo>
                <a:lnTo>
                  <a:pt x="42885" y="37398"/>
                </a:lnTo>
                <a:lnTo>
                  <a:pt x="36984" y="37398"/>
                </a:lnTo>
                <a:lnTo>
                  <a:pt x="34776" y="37845"/>
                </a:lnTo>
                <a:lnTo>
                  <a:pt x="31752" y="39614"/>
                </a:lnTo>
                <a:close/>
              </a:path>
              <a:path w="84726" h="125592">
                <a:moveTo>
                  <a:pt x="61524" y="57036"/>
                </a:moveTo>
                <a:lnTo>
                  <a:pt x="63371" y="60654"/>
                </a:lnTo>
                <a:lnTo>
                  <a:pt x="64294" y="64878"/>
                </a:lnTo>
                <a:lnTo>
                  <a:pt x="64294" y="77370"/>
                </a:lnTo>
                <a:lnTo>
                  <a:pt x="62434" y="82886"/>
                </a:lnTo>
                <a:lnTo>
                  <a:pt x="58688" y="86275"/>
                </a:lnTo>
                <a:lnTo>
                  <a:pt x="54941" y="89664"/>
                </a:lnTo>
                <a:lnTo>
                  <a:pt x="50365" y="91354"/>
                </a:lnTo>
                <a:lnTo>
                  <a:pt x="41988" y="91354"/>
                </a:lnTo>
                <a:lnTo>
                  <a:pt x="39018" y="90906"/>
                </a:lnTo>
                <a:lnTo>
                  <a:pt x="36047" y="90012"/>
                </a:lnTo>
                <a:lnTo>
                  <a:pt x="31913" y="88730"/>
                </a:lnTo>
                <a:lnTo>
                  <a:pt x="27296" y="86762"/>
                </a:lnTo>
                <a:lnTo>
                  <a:pt x="22212" y="84118"/>
                </a:lnTo>
                <a:lnTo>
                  <a:pt x="22212" y="91294"/>
                </a:lnTo>
                <a:lnTo>
                  <a:pt x="25985" y="93987"/>
                </a:lnTo>
                <a:lnTo>
                  <a:pt x="29892" y="95856"/>
                </a:lnTo>
                <a:lnTo>
                  <a:pt x="33906" y="96909"/>
                </a:lnTo>
                <a:lnTo>
                  <a:pt x="37934" y="97953"/>
                </a:lnTo>
                <a:lnTo>
                  <a:pt x="42055" y="98480"/>
                </a:lnTo>
                <a:lnTo>
                  <a:pt x="52760" y="98480"/>
                </a:lnTo>
                <a:lnTo>
                  <a:pt x="59062" y="97217"/>
                </a:lnTo>
                <a:lnTo>
                  <a:pt x="65164" y="94703"/>
                </a:lnTo>
                <a:lnTo>
                  <a:pt x="71279" y="92179"/>
                </a:lnTo>
                <a:lnTo>
                  <a:pt x="76056" y="88531"/>
                </a:lnTo>
                <a:lnTo>
                  <a:pt x="79521" y="83741"/>
                </a:lnTo>
                <a:lnTo>
                  <a:pt x="82987" y="78960"/>
                </a:lnTo>
                <a:lnTo>
                  <a:pt x="84726" y="73822"/>
                </a:lnTo>
                <a:lnTo>
                  <a:pt x="84726" y="68336"/>
                </a:lnTo>
                <a:lnTo>
                  <a:pt x="82791" y="58609"/>
                </a:lnTo>
                <a:lnTo>
                  <a:pt x="74898" y="48903"/>
                </a:lnTo>
                <a:lnTo>
                  <a:pt x="60922" y="41960"/>
                </a:lnTo>
                <a:lnTo>
                  <a:pt x="59678" y="53429"/>
                </a:lnTo>
                <a:lnTo>
                  <a:pt x="61524" y="570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60311" y="3305326"/>
            <a:ext cx="725611" cy="91284"/>
          </a:xfrm>
          <a:custGeom>
            <a:avLst/>
            <a:gdLst/>
            <a:ahLst/>
            <a:cxnLst/>
            <a:rect l="l" t="t" r="r" b="b"/>
            <a:pathLst>
              <a:path w="725611" h="91284">
                <a:moveTo>
                  <a:pt x="0" y="51580"/>
                </a:moveTo>
                <a:lnTo>
                  <a:pt x="0" y="65235"/>
                </a:lnTo>
                <a:lnTo>
                  <a:pt x="51783" y="65235"/>
                </a:lnTo>
                <a:lnTo>
                  <a:pt x="51783" y="51580"/>
                </a:lnTo>
                <a:lnTo>
                  <a:pt x="0" y="51580"/>
                </a:lnTo>
                <a:close/>
              </a:path>
              <a:path w="725611" h="91284">
                <a:moveTo>
                  <a:pt x="119088" y="25919"/>
                </a:moveTo>
                <a:lnTo>
                  <a:pt x="110806" y="25919"/>
                </a:lnTo>
                <a:lnTo>
                  <a:pt x="103165" y="28602"/>
                </a:lnTo>
                <a:lnTo>
                  <a:pt x="96180" y="33969"/>
                </a:lnTo>
                <a:lnTo>
                  <a:pt x="96180" y="0"/>
                </a:lnTo>
                <a:lnTo>
                  <a:pt x="61725" y="0"/>
                </a:lnTo>
                <a:lnTo>
                  <a:pt x="61725" y="2434"/>
                </a:lnTo>
                <a:lnTo>
                  <a:pt x="64736" y="2524"/>
                </a:lnTo>
                <a:lnTo>
                  <a:pt x="66890" y="2872"/>
                </a:lnTo>
                <a:lnTo>
                  <a:pt x="70369" y="4969"/>
                </a:lnTo>
                <a:lnTo>
                  <a:pt x="71372" y="7036"/>
                </a:lnTo>
                <a:lnTo>
                  <a:pt x="71573" y="9232"/>
                </a:lnTo>
                <a:lnTo>
                  <a:pt x="71573" y="91224"/>
                </a:lnTo>
                <a:lnTo>
                  <a:pt x="74597" y="91224"/>
                </a:lnTo>
                <a:lnTo>
                  <a:pt x="88366" y="84556"/>
                </a:lnTo>
                <a:lnTo>
                  <a:pt x="91738" y="86931"/>
                </a:lnTo>
                <a:lnTo>
                  <a:pt x="95177" y="88650"/>
                </a:lnTo>
                <a:lnTo>
                  <a:pt x="98669" y="89704"/>
                </a:lnTo>
                <a:lnTo>
                  <a:pt x="96716" y="77967"/>
                </a:lnTo>
                <a:lnTo>
                  <a:pt x="96354" y="76426"/>
                </a:lnTo>
                <a:lnTo>
                  <a:pt x="96180" y="72858"/>
                </a:lnTo>
                <a:lnTo>
                  <a:pt x="96180" y="39843"/>
                </a:lnTo>
                <a:lnTo>
                  <a:pt x="100850" y="35569"/>
                </a:lnTo>
                <a:lnTo>
                  <a:pt x="105734" y="33442"/>
                </a:lnTo>
                <a:lnTo>
                  <a:pt x="114740" y="33442"/>
                </a:lnTo>
                <a:lnTo>
                  <a:pt x="117844" y="34714"/>
                </a:lnTo>
                <a:lnTo>
                  <a:pt x="120159" y="37269"/>
                </a:lnTo>
                <a:lnTo>
                  <a:pt x="123357" y="40787"/>
                </a:lnTo>
                <a:lnTo>
                  <a:pt x="124949" y="47267"/>
                </a:lnTo>
                <a:lnTo>
                  <a:pt x="124949" y="66577"/>
                </a:lnTo>
                <a:lnTo>
                  <a:pt x="124226" y="73385"/>
                </a:lnTo>
                <a:lnTo>
                  <a:pt x="122781" y="77172"/>
                </a:lnTo>
                <a:lnTo>
                  <a:pt x="121323" y="80958"/>
                </a:lnTo>
                <a:lnTo>
                  <a:pt x="119516" y="83482"/>
                </a:lnTo>
                <a:lnTo>
                  <a:pt x="118406" y="91284"/>
                </a:lnTo>
                <a:lnTo>
                  <a:pt x="125310" y="89843"/>
                </a:lnTo>
                <a:lnTo>
                  <a:pt x="131345" y="86971"/>
                </a:lnTo>
                <a:lnTo>
                  <a:pt x="137380" y="84089"/>
                </a:lnTo>
                <a:lnTo>
                  <a:pt x="142210" y="79895"/>
                </a:lnTo>
                <a:lnTo>
                  <a:pt x="145823" y="74399"/>
                </a:lnTo>
                <a:lnTo>
                  <a:pt x="149436" y="68903"/>
                </a:lnTo>
                <a:lnTo>
                  <a:pt x="151242" y="62791"/>
                </a:lnTo>
                <a:lnTo>
                  <a:pt x="151242" y="50079"/>
                </a:lnTo>
                <a:lnTo>
                  <a:pt x="149824" y="44802"/>
                </a:lnTo>
                <a:lnTo>
                  <a:pt x="146974" y="40230"/>
                </a:lnTo>
                <a:lnTo>
                  <a:pt x="144137" y="35659"/>
                </a:lnTo>
                <a:lnTo>
                  <a:pt x="140203" y="32130"/>
                </a:lnTo>
                <a:lnTo>
                  <a:pt x="135159" y="29646"/>
                </a:lnTo>
                <a:lnTo>
                  <a:pt x="130127" y="27161"/>
                </a:lnTo>
                <a:lnTo>
                  <a:pt x="124775" y="25919"/>
                </a:lnTo>
                <a:lnTo>
                  <a:pt x="119088" y="25919"/>
                </a:lnTo>
                <a:close/>
              </a:path>
              <a:path w="725611" h="91284">
                <a:moveTo>
                  <a:pt x="119516" y="83482"/>
                </a:moveTo>
                <a:lnTo>
                  <a:pt x="115194" y="86037"/>
                </a:lnTo>
                <a:lnTo>
                  <a:pt x="112612" y="86673"/>
                </a:lnTo>
                <a:lnTo>
                  <a:pt x="106096" y="86673"/>
                </a:lnTo>
                <a:lnTo>
                  <a:pt x="103219" y="85868"/>
                </a:lnTo>
                <a:lnTo>
                  <a:pt x="98723" y="82658"/>
                </a:lnTo>
                <a:lnTo>
                  <a:pt x="97304" y="80561"/>
                </a:lnTo>
                <a:lnTo>
                  <a:pt x="96716" y="77967"/>
                </a:lnTo>
                <a:lnTo>
                  <a:pt x="98669" y="89704"/>
                </a:lnTo>
                <a:lnTo>
                  <a:pt x="102162" y="90757"/>
                </a:lnTo>
                <a:lnTo>
                  <a:pt x="106149" y="91284"/>
                </a:lnTo>
                <a:lnTo>
                  <a:pt x="118406" y="91284"/>
                </a:lnTo>
                <a:lnTo>
                  <a:pt x="119516" y="83482"/>
                </a:lnTo>
                <a:close/>
              </a:path>
              <a:path w="725611" h="91284">
                <a:moveTo>
                  <a:pt x="210733" y="89436"/>
                </a:moveTo>
                <a:lnTo>
                  <a:pt x="210733" y="87070"/>
                </a:lnTo>
                <a:lnTo>
                  <a:pt x="206772" y="86891"/>
                </a:lnTo>
                <a:lnTo>
                  <a:pt x="204110" y="86196"/>
                </a:lnTo>
                <a:lnTo>
                  <a:pt x="201380" y="83781"/>
                </a:lnTo>
                <a:lnTo>
                  <a:pt x="200697" y="80998"/>
                </a:lnTo>
                <a:lnTo>
                  <a:pt x="200697" y="0"/>
                </a:lnTo>
                <a:lnTo>
                  <a:pt x="165894" y="0"/>
                </a:lnTo>
                <a:lnTo>
                  <a:pt x="165894" y="2434"/>
                </a:lnTo>
                <a:lnTo>
                  <a:pt x="169801" y="2613"/>
                </a:lnTo>
                <a:lnTo>
                  <a:pt x="172437" y="3309"/>
                </a:lnTo>
                <a:lnTo>
                  <a:pt x="175154" y="5724"/>
                </a:lnTo>
                <a:lnTo>
                  <a:pt x="175836" y="8487"/>
                </a:lnTo>
                <a:lnTo>
                  <a:pt x="175836" y="80998"/>
                </a:lnTo>
                <a:lnTo>
                  <a:pt x="175247" y="83681"/>
                </a:lnTo>
                <a:lnTo>
                  <a:pt x="172290" y="86186"/>
                </a:lnTo>
                <a:lnTo>
                  <a:pt x="169560" y="86981"/>
                </a:lnTo>
                <a:lnTo>
                  <a:pt x="165894" y="87070"/>
                </a:lnTo>
                <a:lnTo>
                  <a:pt x="165894" y="89436"/>
                </a:lnTo>
                <a:lnTo>
                  <a:pt x="210733" y="89436"/>
                </a:lnTo>
                <a:close/>
              </a:path>
              <a:path w="725611" h="91284">
                <a:moveTo>
                  <a:pt x="298564" y="58636"/>
                </a:moveTo>
                <a:lnTo>
                  <a:pt x="298564" y="52564"/>
                </a:lnTo>
                <a:lnTo>
                  <a:pt x="296959" y="46988"/>
                </a:lnTo>
                <a:lnTo>
                  <a:pt x="293721" y="41880"/>
                </a:lnTo>
                <a:lnTo>
                  <a:pt x="290496" y="36782"/>
                </a:lnTo>
                <a:lnTo>
                  <a:pt x="285772" y="32846"/>
                </a:lnTo>
                <a:lnTo>
                  <a:pt x="279564" y="30073"/>
                </a:lnTo>
                <a:lnTo>
                  <a:pt x="273342" y="27300"/>
                </a:lnTo>
                <a:lnTo>
                  <a:pt x="266624" y="25919"/>
                </a:lnTo>
                <a:lnTo>
                  <a:pt x="259399" y="25919"/>
                </a:lnTo>
                <a:lnTo>
                  <a:pt x="254022" y="26154"/>
                </a:lnTo>
                <a:lnTo>
                  <a:pt x="241151" y="29204"/>
                </a:lnTo>
                <a:lnTo>
                  <a:pt x="231032" y="35778"/>
                </a:lnTo>
                <a:lnTo>
                  <a:pt x="224127" y="42357"/>
                </a:lnTo>
                <a:lnTo>
                  <a:pt x="220688" y="50059"/>
                </a:lnTo>
                <a:lnTo>
                  <a:pt x="220688" y="67472"/>
                </a:lnTo>
                <a:lnTo>
                  <a:pt x="224060" y="75015"/>
                </a:lnTo>
                <a:lnTo>
                  <a:pt x="230804" y="81525"/>
                </a:lnTo>
                <a:lnTo>
                  <a:pt x="234414" y="84502"/>
                </a:lnTo>
                <a:lnTo>
                  <a:pt x="245547" y="89589"/>
                </a:lnTo>
                <a:lnTo>
                  <a:pt x="247945" y="77172"/>
                </a:lnTo>
                <a:lnTo>
                  <a:pt x="247115" y="73077"/>
                </a:lnTo>
                <a:lnTo>
                  <a:pt x="246701" y="68684"/>
                </a:lnTo>
                <a:lnTo>
                  <a:pt x="246701" y="55098"/>
                </a:lnTo>
                <a:lnTo>
                  <a:pt x="247048" y="48161"/>
                </a:lnTo>
                <a:lnTo>
                  <a:pt x="247731" y="43172"/>
                </a:lnTo>
                <a:lnTo>
                  <a:pt x="248400" y="38183"/>
                </a:lnTo>
                <a:lnTo>
                  <a:pt x="249832" y="34834"/>
                </a:lnTo>
                <a:lnTo>
                  <a:pt x="254154" y="31455"/>
                </a:lnTo>
                <a:lnTo>
                  <a:pt x="256736" y="30600"/>
                </a:lnTo>
                <a:lnTo>
                  <a:pt x="259760" y="30600"/>
                </a:lnTo>
                <a:lnTo>
                  <a:pt x="264256" y="31067"/>
                </a:lnTo>
                <a:lnTo>
                  <a:pt x="267989" y="33263"/>
                </a:lnTo>
                <a:lnTo>
                  <a:pt x="269649" y="35301"/>
                </a:lnTo>
                <a:lnTo>
                  <a:pt x="270773" y="38094"/>
                </a:lnTo>
                <a:lnTo>
                  <a:pt x="271897" y="40886"/>
                </a:lnTo>
                <a:lnTo>
                  <a:pt x="272458" y="46014"/>
                </a:lnTo>
                <a:lnTo>
                  <a:pt x="272458" y="66199"/>
                </a:lnTo>
                <a:lnTo>
                  <a:pt x="271870" y="74647"/>
                </a:lnTo>
                <a:lnTo>
                  <a:pt x="270679" y="78821"/>
                </a:lnTo>
                <a:lnTo>
                  <a:pt x="269916" y="81505"/>
                </a:lnTo>
                <a:lnTo>
                  <a:pt x="268377" y="83592"/>
                </a:lnTo>
                <a:lnTo>
                  <a:pt x="267001" y="90854"/>
                </a:lnTo>
                <a:lnTo>
                  <a:pt x="279618" y="87434"/>
                </a:lnTo>
                <a:lnTo>
                  <a:pt x="289599" y="80600"/>
                </a:lnTo>
                <a:lnTo>
                  <a:pt x="295580" y="74707"/>
                </a:lnTo>
                <a:lnTo>
                  <a:pt x="298564" y="67392"/>
                </a:lnTo>
                <a:lnTo>
                  <a:pt x="298564" y="58636"/>
                </a:lnTo>
                <a:close/>
              </a:path>
              <a:path w="725611" h="91284">
                <a:moveTo>
                  <a:pt x="268377" y="83592"/>
                </a:moveTo>
                <a:lnTo>
                  <a:pt x="266062" y="85083"/>
                </a:lnTo>
                <a:lnTo>
                  <a:pt x="262062" y="86732"/>
                </a:lnTo>
                <a:lnTo>
                  <a:pt x="256683" y="86732"/>
                </a:lnTo>
                <a:lnTo>
                  <a:pt x="254247" y="85917"/>
                </a:lnTo>
                <a:lnTo>
                  <a:pt x="249992" y="82667"/>
                </a:lnTo>
                <a:lnTo>
                  <a:pt x="248601" y="80292"/>
                </a:lnTo>
                <a:lnTo>
                  <a:pt x="247945" y="77172"/>
                </a:lnTo>
                <a:lnTo>
                  <a:pt x="245547" y="89589"/>
                </a:lnTo>
                <a:lnTo>
                  <a:pt x="259666" y="91284"/>
                </a:lnTo>
                <a:lnTo>
                  <a:pt x="267001" y="90854"/>
                </a:lnTo>
                <a:lnTo>
                  <a:pt x="268377" y="83592"/>
                </a:lnTo>
                <a:close/>
              </a:path>
              <a:path w="725611" h="91284">
                <a:moveTo>
                  <a:pt x="318047" y="75790"/>
                </a:moveTo>
                <a:lnTo>
                  <a:pt x="324670" y="81982"/>
                </a:lnTo>
                <a:lnTo>
                  <a:pt x="326674" y="83707"/>
                </a:lnTo>
                <a:lnTo>
                  <a:pt x="337594" y="89390"/>
                </a:lnTo>
                <a:lnTo>
                  <a:pt x="351231" y="91284"/>
                </a:lnTo>
                <a:lnTo>
                  <a:pt x="357801" y="91284"/>
                </a:lnTo>
                <a:lnTo>
                  <a:pt x="363996" y="89952"/>
                </a:lnTo>
                <a:lnTo>
                  <a:pt x="369830" y="87299"/>
                </a:lnTo>
                <a:lnTo>
                  <a:pt x="375664" y="84635"/>
                </a:lnTo>
                <a:lnTo>
                  <a:pt x="380535" y="80580"/>
                </a:lnTo>
                <a:lnTo>
                  <a:pt x="384442" y="75124"/>
                </a:lnTo>
                <a:lnTo>
                  <a:pt x="381686" y="73544"/>
                </a:lnTo>
                <a:lnTo>
                  <a:pt x="378140" y="76357"/>
                </a:lnTo>
                <a:lnTo>
                  <a:pt x="375062" y="78275"/>
                </a:lnTo>
                <a:lnTo>
                  <a:pt x="372453" y="79278"/>
                </a:lnTo>
                <a:lnTo>
                  <a:pt x="369844" y="80292"/>
                </a:lnTo>
                <a:lnTo>
                  <a:pt x="367101" y="80799"/>
                </a:lnTo>
                <a:lnTo>
                  <a:pt x="359755" y="80799"/>
                </a:lnTo>
                <a:lnTo>
                  <a:pt x="355901" y="79855"/>
                </a:lnTo>
                <a:lnTo>
                  <a:pt x="352649" y="77967"/>
                </a:lnTo>
                <a:lnTo>
                  <a:pt x="348327" y="75373"/>
                </a:lnTo>
                <a:lnTo>
                  <a:pt x="344929" y="71417"/>
                </a:lnTo>
                <a:lnTo>
                  <a:pt x="342440" y="66120"/>
                </a:lnTo>
                <a:lnTo>
                  <a:pt x="339951" y="60823"/>
                </a:lnTo>
                <a:lnTo>
                  <a:pt x="338707" y="55277"/>
                </a:lnTo>
                <a:lnTo>
                  <a:pt x="338707" y="42476"/>
                </a:lnTo>
                <a:lnTo>
                  <a:pt x="340245" y="37289"/>
                </a:lnTo>
                <a:lnTo>
                  <a:pt x="343323" y="33900"/>
                </a:lnTo>
                <a:lnTo>
                  <a:pt x="345343" y="31663"/>
                </a:lnTo>
                <a:lnTo>
                  <a:pt x="347765" y="30540"/>
                </a:lnTo>
                <a:lnTo>
                  <a:pt x="352449" y="30540"/>
                </a:lnTo>
                <a:lnTo>
                  <a:pt x="355406" y="32190"/>
                </a:lnTo>
                <a:lnTo>
                  <a:pt x="357627" y="35221"/>
                </a:lnTo>
                <a:lnTo>
                  <a:pt x="357975" y="37994"/>
                </a:lnTo>
                <a:lnTo>
                  <a:pt x="358510" y="42387"/>
                </a:lnTo>
                <a:lnTo>
                  <a:pt x="359915" y="45448"/>
                </a:lnTo>
                <a:lnTo>
                  <a:pt x="364478" y="48877"/>
                </a:lnTo>
                <a:lnTo>
                  <a:pt x="367355" y="49731"/>
                </a:lnTo>
                <a:lnTo>
                  <a:pt x="374166" y="49731"/>
                </a:lnTo>
                <a:lnTo>
                  <a:pt x="376855" y="48986"/>
                </a:lnTo>
                <a:lnTo>
                  <a:pt x="380936" y="45995"/>
                </a:lnTo>
                <a:lnTo>
                  <a:pt x="381953" y="43997"/>
                </a:lnTo>
                <a:lnTo>
                  <a:pt x="381953" y="37527"/>
                </a:lnTo>
                <a:lnTo>
                  <a:pt x="379424" y="33949"/>
                </a:lnTo>
                <a:lnTo>
                  <a:pt x="374366" y="30739"/>
                </a:lnTo>
                <a:lnTo>
                  <a:pt x="369295" y="27529"/>
                </a:lnTo>
                <a:lnTo>
                  <a:pt x="362471" y="25919"/>
                </a:lnTo>
                <a:lnTo>
                  <a:pt x="353894" y="25919"/>
                </a:lnTo>
                <a:lnTo>
                  <a:pt x="346119" y="26439"/>
                </a:lnTo>
                <a:lnTo>
                  <a:pt x="333671" y="30161"/>
                </a:lnTo>
                <a:lnTo>
                  <a:pt x="323787" y="37467"/>
                </a:lnTo>
                <a:lnTo>
                  <a:pt x="317752" y="43838"/>
                </a:lnTo>
                <a:lnTo>
                  <a:pt x="314728" y="51222"/>
                </a:lnTo>
                <a:lnTo>
                  <a:pt x="314728" y="68336"/>
                </a:lnTo>
                <a:lnTo>
                  <a:pt x="318047" y="75790"/>
                </a:lnTo>
                <a:close/>
              </a:path>
              <a:path w="725611" h="91284">
                <a:moveTo>
                  <a:pt x="439852" y="89436"/>
                </a:moveTo>
                <a:lnTo>
                  <a:pt x="439852" y="87070"/>
                </a:lnTo>
                <a:lnTo>
                  <a:pt x="436185" y="86762"/>
                </a:lnTo>
                <a:lnTo>
                  <a:pt x="433764" y="86017"/>
                </a:lnTo>
                <a:lnTo>
                  <a:pt x="431395" y="83691"/>
                </a:lnTo>
                <a:lnTo>
                  <a:pt x="430793" y="80759"/>
                </a:lnTo>
                <a:lnTo>
                  <a:pt x="430793" y="64967"/>
                </a:lnTo>
                <a:lnTo>
                  <a:pt x="436132" y="61081"/>
                </a:lnTo>
                <a:lnTo>
                  <a:pt x="452550" y="78950"/>
                </a:lnTo>
                <a:lnTo>
                  <a:pt x="455039" y="81684"/>
                </a:lnTo>
                <a:lnTo>
                  <a:pt x="456283" y="84556"/>
                </a:lnTo>
                <a:lnTo>
                  <a:pt x="454142" y="86802"/>
                </a:lnTo>
                <a:lnTo>
                  <a:pt x="450864" y="87070"/>
                </a:lnTo>
                <a:lnTo>
                  <a:pt x="450864" y="89436"/>
                </a:lnTo>
                <a:lnTo>
                  <a:pt x="493763" y="89436"/>
                </a:lnTo>
                <a:lnTo>
                  <a:pt x="493763" y="87070"/>
                </a:lnTo>
                <a:lnTo>
                  <a:pt x="490685" y="86891"/>
                </a:lnTo>
                <a:lnTo>
                  <a:pt x="488143" y="86056"/>
                </a:lnTo>
                <a:lnTo>
                  <a:pt x="484651" y="83502"/>
                </a:lnTo>
                <a:lnTo>
                  <a:pt x="479967" y="78662"/>
                </a:lnTo>
                <a:lnTo>
                  <a:pt x="472086" y="70046"/>
                </a:lnTo>
                <a:lnTo>
                  <a:pt x="452550" y="48807"/>
                </a:lnTo>
                <a:lnTo>
                  <a:pt x="461609" y="42208"/>
                </a:lnTo>
                <a:lnTo>
                  <a:pt x="469370" y="36583"/>
                </a:lnTo>
                <a:lnTo>
                  <a:pt x="474575" y="33214"/>
                </a:lnTo>
                <a:lnTo>
                  <a:pt x="477238" y="32091"/>
                </a:lnTo>
                <a:lnTo>
                  <a:pt x="479914" y="30968"/>
                </a:lnTo>
                <a:lnTo>
                  <a:pt x="483018" y="30342"/>
                </a:lnTo>
                <a:lnTo>
                  <a:pt x="486564" y="30212"/>
                </a:lnTo>
                <a:lnTo>
                  <a:pt x="486564" y="27768"/>
                </a:lnTo>
                <a:lnTo>
                  <a:pt x="449352" y="27768"/>
                </a:lnTo>
                <a:lnTo>
                  <a:pt x="449352" y="30212"/>
                </a:lnTo>
                <a:lnTo>
                  <a:pt x="453152" y="30560"/>
                </a:lnTo>
                <a:lnTo>
                  <a:pt x="455695" y="31127"/>
                </a:lnTo>
                <a:lnTo>
                  <a:pt x="458304" y="32717"/>
                </a:lnTo>
                <a:lnTo>
                  <a:pt x="458946" y="34893"/>
                </a:lnTo>
                <a:lnTo>
                  <a:pt x="458464" y="37308"/>
                </a:lnTo>
                <a:lnTo>
                  <a:pt x="456511" y="39863"/>
                </a:lnTo>
                <a:lnTo>
                  <a:pt x="454035" y="41930"/>
                </a:lnTo>
                <a:lnTo>
                  <a:pt x="450075" y="44782"/>
                </a:lnTo>
                <a:lnTo>
                  <a:pt x="430793" y="58835"/>
                </a:lnTo>
                <a:lnTo>
                  <a:pt x="430793" y="0"/>
                </a:lnTo>
                <a:lnTo>
                  <a:pt x="396966" y="0"/>
                </a:lnTo>
                <a:lnTo>
                  <a:pt x="396966" y="2434"/>
                </a:lnTo>
                <a:lnTo>
                  <a:pt x="400633" y="2792"/>
                </a:lnTo>
                <a:lnTo>
                  <a:pt x="403041" y="3538"/>
                </a:lnTo>
                <a:lnTo>
                  <a:pt x="405356" y="5823"/>
                </a:lnTo>
                <a:lnTo>
                  <a:pt x="405932" y="8725"/>
                </a:lnTo>
                <a:lnTo>
                  <a:pt x="405932" y="80759"/>
                </a:lnTo>
                <a:lnTo>
                  <a:pt x="405423" y="83592"/>
                </a:lnTo>
                <a:lnTo>
                  <a:pt x="404420" y="84556"/>
                </a:lnTo>
                <a:lnTo>
                  <a:pt x="400459" y="86802"/>
                </a:lnTo>
                <a:lnTo>
                  <a:pt x="396966" y="87070"/>
                </a:lnTo>
                <a:lnTo>
                  <a:pt x="396966" y="89436"/>
                </a:lnTo>
                <a:lnTo>
                  <a:pt x="439852" y="89436"/>
                </a:lnTo>
                <a:close/>
              </a:path>
              <a:path w="725611" h="91284">
                <a:moveTo>
                  <a:pt x="548075" y="25919"/>
                </a:moveTo>
                <a:lnTo>
                  <a:pt x="537025" y="25991"/>
                </a:lnTo>
                <a:lnTo>
                  <a:pt x="532741" y="31325"/>
                </a:lnTo>
                <a:lnTo>
                  <a:pt x="535270" y="30212"/>
                </a:lnTo>
                <a:lnTo>
                  <a:pt x="538348" y="30212"/>
                </a:lnTo>
                <a:lnTo>
                  <a:pt x="542067" y="30600"/>
                </a:lnTo>
                <a:lnTo>
                  <a:pt x="545506" y="32757"/>
                </a:lnTo>
                <a:lnTo>
                  <a:pt x="547125" y="34754"/>
                </a:lnTo>
                <a:lnTo>
                  <a:pt x="548156" y="37398"/>
                </a:lnTo>
                <a:lnTo>
                  <a:pt x="555381" y="28483"/>
                </a:lnTo>
                <a:lnTo>
                  <a:pt x="548075" y="25919"/>
                </a:lnTo>
                <a:close/>
              </a:path>
              <a:path w="725611" h="91284">
                <a:moveTo>
                  <a:pt x="571559" y="56390"/>
                </a:moveTo>
                <a:lnTo>
                  <a:pt x="571077" y="46323"/>
                </a:lnTo>
                <a:lnTo>
                  <a:pt x="567745" y="38730"/>
                </a:lnTo>
                <a:lnTo>
                  <a:pt x="561563" y="33601"/>
                </a:lnTo>
                <a:lnTo>
                  <a:pt x="555381" y="28483"/>
                </a:lnTo>
                <a:lnTo>
                  <a:pt x="548156" y="37398"/>
                </a:lnTo>
                <a:lnTo>
                  <a:pt x="549186" y="40032"/>
                </a:lnTo>
                <a:lnTo>
                  <a:pt x="549708" y="44891"/>
                </a:lnTo>
                <a:lnTo>
                  <a:pt x="549708" y="51978"/>
                </a:lnTo>
                <a:lnTo>
                  <a:pt x="525556" y="51978"/>
                </a:lnTo>
                <a:lnTo>
                  <a:pt x="525556" y="42854"/>
                </a:lnTo>
                <a:lnTo>
                  <a:pt x="527295" y="37487"/>
                </a:lnTo>
                <a:lnTo>
                  <a:pt x="530787" y="33572"/>
                </a:lnTo>
                <a:lnTo>
                  <a:pt x="532741" y="31325"/>
                </a:lnTo>
                <a:lnTo>
                  <a:pt x="537025" y="25991"/>
                </a:lnTo>
                <a:lnTo>
                  <a:pt x="524382" y="28628"/>
                </a:lnTo>
                <a:lnTo>
                  <a:pt x="513339" y="35052"/>
                </a:lnTo>
                <a:lnTo>
                  <a:pt x="512034" y="36171"/>
                </a:lnTo>
                <a:lnTo>
                  <a:pt x="504594" y="46507"/>
                </a:lnTo>
                <a:lnTo>
                  <a:pt x="502112" y="59630"/>
                </a:lnTo>
                <a:lnTo>
                  <a:pt x="502112" y="68028"/>
                </a:lnTo>
                <a:lnTo>
                  <a:pt x="504655" y="75065"/>
                </a:lnTo>
                <a:lnTo>
                  <a:pt x="509753" y="80729"/>
                </a:lnTo>
                <a:lnTo>
                  <a:pt x="512809" y="83663"/>
                </a:lnTo>
                <a:lnTo>
                  <a:pt x="523645" y="89379"/>
                </a:lnTo>
                <a:lnTo>
                  <a:pt x="537719" y="91284"/>
                </a:lnTo>
                <a:lnTo>
                  <a:pt x="544877" y="91284"/>
                </a:lnTo>
                <a:lnTo>
                  <a:pt x="551193" y="89873"/>
                </a:lnTo>
                <a:lnTo>
                  <a:pt x="556639" y="87030"/>
                </a:lnTo>
                <a:lnTo>
                  <a:pt x="562085" y="84198"/>
                </a:lnTo>
                <a:lnTo>
                  <a:pt x="567049" y="79368"/>
                </a:lnTo>
                <a:lnTo>
                  <a:pt x="571559" y="72550"/>
                </a:lnTo>
                <a:lnTo>
                  <a:pt x="568535" y="71099"/>
                </a:lnTo>
                <a:lnTo>
                  <a:pt x="565216" y="74925"/>
                </a:lnTo>
                <a:lnTo>
                  <a:pt x="562112" y="77579"/>
                </a:lnTo>
                <a:lnTo>
                  <a:pt x="559208" y="79050"/>
                </a:lnTo>
                <a:lnTo>
                  <a:pt x="556305" y="80521"/>
                </a:lnTo>
                <a:lnTo>
                  <a:pt x="553080" y="81256"/>
                </a:lnTo>
                <a:lnTo>
                  <a:pt x="543794" y="81256"/>
                </a:lnTo>
                <a:lnTo>
                  <a:pt x="538869" y="79437"/>
                </a:lnTo>
                <a:lnTo>
                  <a:pt x="534788" y="75790"/>
                </a:lnTo>
                <a:lnTo>
                  <a:pt x="529463" y="71039"/>
                </a:lnTo>
                <a:lnTo>
                  <a:pt x="526532" y="64570"/>
                </a:lnTo>
                <a:lnTo>
                  <a:pt x="525997" y="56390"/>
                </a:lnTo>
                <a:lnTo>
                  <a:pt x="571559" y="56390"/>
                </a:lnTo>
                <a:close/>
              </a:path>
              <a:path w="725611" h="91284">
                <a:moveTo>
                  <a:pt x="624306" y="35370"/>
                </a:moveTo>
                <a:lnTo>
                  <a:pt x="618793" y="41751"/>
                </a:lnTo>
                <a:lnTo>
                  <a:pt x="618793" y="27768"/>
                </a:lnTo>
                <a:lnTo>
                  <a:pt x="584872" y="27768"/>
                </a:lnTo>
                <a:lnTo>
                  <a:pt x="584872" y="30212"/>
                </a:lnTo>
                <a:lnTo>
                  <a:pt x="587723" y="30431"/>
                </a:lnTo>
                <a:lnTo>
                  <a:pt x="589703" y="30819"/>
                </a:lnTo>
                <a:lnTo>
                  <a:pt x="592807" y="32866"/>
                </a:lnTo>
                <a:lnTo>
                  <a:pt x="593878" y="35062"/>
                </a:lnTo>
                <a:lnTo>
                  <a:pt x="594119" y="37308"/>
                </a:lnTo>
                <a:lnTo>
                  <a:pt x="594119" y="80292"/>
                </a:lnTo>
                <a:lnTo>
                  <a:pt x="593476" y="83602"/>
                </a:lnTo>
                <a:lnTo>
                  <a:pt x="592205" y="84854"/>
                </a:lnTo>
                <a:lnTo>
                  <a:pt x="588485" y="86842"/>
                </a:lnTo>
                <a:lnTo>
                  <a:pt x="584872" y="87070"/>
                </a:lnTo>
                <a:lnTo>
                  <a:pt x="584872" y="89436"/>
                </a:lnTo>
                <a:lnTo>
                  <a:pt x="629725" y="89436"/>
                </a:lnTo>
                <a:lnTo>
                  <a:pt x="629725" y="87070"/>
                </a:lnTo>
                <a:lnTo>
                  <a:pt x="626406" y="86931"/>
                </a:lnTo>
                <a:lnTo>
                  <a:pt x="624051" y="86593"/>
                </a:lnTo>
                <a:lnTo>
                  <a:pt x="621268" y="85490"/>
                </a:lnTo>
                <a:lnTo>
                  <a:pt x="619515" y="83433"/>
                </a:lnTo>
                <a:lnTo>
                  <a:pt x="618886" y="81127"/>
                </a:lnTo>
                <a:lnTo>
                  <a:pt x="618793" y="55605"/>
                </a:lnTo>
                <a:lnTo>
                  <a:pt x="619743" y="50894"/>
                </a:lnTo>
                <a:lnTo>
                  <a:pt x="621643" y="46631"/>
                </a:lnTo>
                <a:lnTo>
                  <a:pt x="622887" y="43858"/>
                </a:lnTo>
                <a:lnTo>
                  <a:pt x="624720" y="41731"/>
                </a:lnTo>
                <a:lnTo>
                  <a:pt x="628681" y="39266"/>
                </a:lnTo>
                <a:lnTo>
                  <a:pt x="632802" y="38779"/>
                </a:lnTo>
                <a:lnTo>
                  <a:pt x="635853" y="40191"/>
                </a:lnTo>
                <a:lnTo>
                  <a:pt x="640469" y="43182"/>
                </a:lnTo>
                <a:lnTo>
                  <a:pt x="643186" y="43927"/>
                </a:lnTo>
                <a:lnTo>
                  <a:pt x="649073" y="43927"/>
                </a:lnTo>
                <a:lnTo>
                  <a:pt x="651348" y="43112"/>
                </a:lnTo>
                <a:lnTo>
                  <a:pt x="655228" y="39863"/>
                </a:lnTo>
                <a:lnTo>
                  <a:pt x="656165" y="37577"/>
                </a:lnTo>
                <a:lnTo>
                  <a:pt x="656165" y="31852"/>
                </a:lnTo>
                <a:lnTo>
                  <a:pt x="655228" y="29715"/>
                </a:lnTo>
                <a:lnTo>
                  <a:pt x="651214" y="26674"/>
                </a:lnTo>
                <a:lnTo>
                  <a:pt x="648538" y="25919"/>
                </a:lnTo>
                <a:lnTo>
                  <a:pt x="641420" y="25919"/>
                </a:lnTo>
                <a:lnTo>
                  <a:pt x="637419" y="26962"/>
                </a:lnTo>
                <a:lnTo>
                  <a:pt x="633271" y="29050"/>
                </a:lnTo>
                <a:lnTo>
                  <a:pt x="629136" y="31147"/>
                </a:lnTo>
                <a:lnTo>
                  <a:pt x="624306" y="35370"/>
                </a:lnTo>
                <a:close/>
              </a:path>
              <a:path w="725611" h="91284">
                <a:moveTo>
                  <a:pt x="689216" y="32677"/>
                </a:moveTo>
                <a:lnTo>
                  <a:pt x="692962" y="30868"/>
                </a:lnTo>
                <a:lnTo>
                  <a:pt x="699251" y="30868"/>
                </a:lnTo>
                <a:lnTo>
                  <a:pt x="703132" y="32011"/>
                </a:lnTo>
                <a:lnTo>
                  <a:pt x="707012" y="34297"/>
                </a:lnTo>
                <a:lnTo>
                  <a:pt x="710892" y="36583"/>
                </a:lnTo>
                <a:lnTo>
                  <a:pt x="714639" y="40846"/>
                </a:lnTo>
                <a:lnTo>
                  <a:pt x="718252" y="47098"/>
                </a:lnTo>
                <a:lnTo>
                  <a:pt x="721329" y="47098"/>
                </a:lnTo>
                <a:lnTo>
                  <a:pt x="719991" y="26048"/>
                </a:lnTo>
                <a:lnTo>
                  <a:pt x="716914" y="26048"/>
                </a:lnTo>
                <a:lnTo>
                  <a:pt x="713167" y="29189"/>
                </a:lnTo>
                <a:lnTo>
                  <a:pt x="710223" y="29348"/>
                </a:lnTo>
                <a:lnTo>
                  <a:pt x="707280" y="28364"/>
                </a:lnTo>
                <a:lnTo>
                  <a:pt x="703132" y="26734"/>
                </a:lnTo>
                <a:lnTo>
                  <a:pt x="698850" y="25919"/>
                </a:lnTo>
                <a:lnTo>
                  <a:pt x="685870" y="25919"/>
                </a:lnTo>
                <a:lnTo>
                  <a:pt x="679581" y="27847"/>
                </a:lnTo>
                <a:lnTo>
                  <a:pt x="675166" y="31693"/>
                </a:lnTo>
                <a:lnTo>
                  <a:pt x="670750" y="35539"/>
                </a:lnTo>
                <a:lnTo>
                  <a:pt x="668475" y="39843"/>
                </a:lnTo>
                <a:lnTo>
                  <a:pt x="668475" y="48936"/>
                </a:lnTo>
                <a:lnTo>
                  <a:pt x="670483" y="52922"/>
                </a:lnTo>
                <a:lnTo>
                  <a:pt x="674363" y="56529"/>
                </a:lnTo>
                <a:lnTo>
                  <a:pt x="677039" y="58984"/>
                </a:lnTo>
                <a:lnTo>
                  <a:pt x="682927" y="62552"/>
                </a:lnTo>
                <a:lnTo>
                  <a:pt x="692026" y="67213"/>
                </a:lnTo>
                <a:lnTo>
                  <a:pt x="698181" y="70334"/>
                </a:lnTo>
                <a:lnTo>
                  <a:pt x="702061" y="72659"/>
                </a:lnTo>
                <a:lnTo>
                  <a:pt x="703934" y="74200"/>
                </a:lnTo>
                <a:lnTo>
                  <a:pt x="706477" y="77569"/>
                </a:lnTo>
                <a:lnTo>
                  <a:pt x="706477" y="81525"/>
                </a:lnTo>
                <a:lnTo>
                  <a:pt x="703801" y="84397"/>
                </a:lnTo>
                <a:lnTo>
                  <a:pt x="699653" y="86335"/>
                </a:lnTo>
                <a:lnTo>
                  <a:pt x="692695" y="86335"/>
                </a:lnTo>
                <a:lnTo>
                  <a:pt x="688279" y="84884"/>
                </a:lnTo>
                <a:lnTo>
                  <a:pt x="683729" y="81982"/>
                </a:lnTo>
                <a:lnTo>
                  <a:pt x="679046" y="79080"/>
                </a:lnTo>
                <a:lnTo>
                  <a:pt x="675433" y="74727"/>
                </a:lnTo>
                <a:lnTo>
                  <a:pt x="672757" y="68923"/>
                </a:lnTo>
                <a:lnTo>
                  <a:pt x="669680" y="68923"/>
                </a:lnTo>
                <a:lnTo>
                  <a:pt x="671152" y="91085"/>
                </a:lnTo>
                <a:lnTo>
                  <a:pt x="674095" y="91085"/>
                </a:lnTo>
                <a:lnTo>
                  <a:pt x="675300" y="88889"/>
                </a:lnTo>
                <a:lnTo>
                  <a:pt x="676905" y="87796"/>
                </a:lnTo>
                <a:lnTo>
                  <a:pt x="679581" y="87796"/>
                </a:lnTo>
                <a:lnTo>
                  <a:pt x="682525" y="88521"/>
                </a:lnTo>
                <a:lnTo>
                  <a:pt x="689216" y="90360"/>
                </a:lnTo>
                <a:lnTo>
                  <a:pt x="694434" y="91284"/>
                </a:lnTo>
                <a:lnTo>
                  <a:pt x="703533" y="91284"/>
                </a:lnTo>
                <a:lnTo>
                  <a:pt x="708216" y="90410"/>
                </a:lnTo>
                <a:lnTo>
                  <a:pt x="712364" y="88650"/>
                </a:lnTo>
                <a:lnTo>
                  <a:pt x="716646" y="86891"/>
                </a:lnTo>
                <a:lnTo>
                  <a:pt x="719858" y="84357"/>
                </a:lnTo>
                <a:lnTo>
                  <a:pt x="722132" y="81067"/>
                </a:lnTo>
                <a:lnTo>
                  <a:pt x="724541" y="77768"/>
                </a:lnTo>
                <a:lnTo>
                  <a:pt x="725611" y="74399"/>
                </a:lnTo>
                <a:lnTo>
                  <a:pt x="725611" y="67193"/>
                </a:lnTo>
                <a:lnTo>
                  <a:pt x="724273" y="63774"/>
                </a:lnTo>
                <a:lnTo>
                  <a:pt x="721463" y="60713"/>
                </a:lnTo>
                <a:lnTo>
                  <a:pt x="718787" y="57662"/>
                </a:lnTo>
                <a:lnTo>
                  <a:pt x="713033" y="53945"/>
                </a:lnTo>
                <a:lnTo>
                  <a:pt x="704336" y="49563"/>
                </a:lnTo>
                <a:lnTo>
                  <a:pt x="695638" y="45190"/>
                </a:lnTo>
                <a:lnTo>
                  <a:pt x="690286" y="42099"/>
                </a:lnTo>
                <a:lnTo>
                  <a:pt x="688413" y="40300"/>
                </a:lnTo>
                <a:lnTo>
                  <a:pt x="686673" y="38054"/>
                </a:lnTo>
                <a:lnTo>
                  <a:pt x="686673" y="35291"/>
                </a:lnTo>
                <a:lnTo>
                  <a:pt x="689216" y="3267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60311" y="3363734"/>
            <a:ext cx="51783" cy="0"/>
          </a:xfrm>
          <a:custGeom>
            <a:avLst/>
            <a:gdLst/>
            <a:ahLst/>
            <a:cxnLst/>
            <a:rect l="l" t="t" r="r" b="b"/>
            <a:pathLst>
              <a:path w="51783">
                <a:moveTo>
                  <a:pt x="0" y="0"/>
                </a:moveTo>
                <a:lnTo>
                  <a:pt x="51783" y="0"/>
                </a:lnTo>
              </a:path>
            </a:pathLst>
          </a:custGeom>
          <a:ln w="14925">
            <a:solidFill>
              <a:srgbClr val="8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50151" y="3305326"/>
            <a:ext cx="286749" cy="91284"/>
          </a:xfrm>
          <a:custGeom>
            <a:avLst/>
            <a:gdLst/>
            <a:ahLst/>
            <a:cxnLst/>
            <a:rect l="l" t="t" r="r" b="b"/>
            <a:pathLst>
              <a:path w="286749" h="91284">
                <a:moveTo>
                  <a:pt x="133807" y="89436"/>
                </a:moveTo>
                <a:lnTo>
                  <a:pt x="133807" y="87070"/>
                </a:lnTo>
                <a:lnTo>
                  <a:pt x="130730" y="86762"/>
                </a:lnTo>
                <a:lnTo>
                  <a:pt x="128455" y="85987"/>
                </a:lnTo>
                <a:lnTo>
                  <a:pt x="126180" y="83522"/>
                </a:lnTo>
                <a:lnTo>
                  <a:pt x="125645" y="80600"/>
                </a:lnTo>
                <a:lnTo>
                  <a:pt x="125645" y="42934"/>
                </a:lnTo>
                <a:lnTo>
                  <a:pt x="130060" y="37527"/>
                </a:lnTo>
                <a:lnTo>
                  <a:pt x="134744" y="34824"/>
                </a:lnTo>
                <a:lnTo>
                  <a:pt x="139828" y="34824"/>
                </a:lnTo>
                <a:lnTo>
                  <a:pt x="142772" y="35192"/>
                </a:lnTo>
                <a:lnTo>
                  <a:pt x="146251" y="37666"/>
                </a:lnTo>
                <a:lnTo>
                  <a:pt x="147322" y="40300"/>
                </a:lnTo>
                <a:lnTo>
                  <a:pt x="147589" y="43490"/>
                </a:lnTo>
                <a:lnTo>
                  <a:pt x="147589" y="80342"/>
                </a:lnTo>
                <a:lnTo>
                  <a:pt x="147054" y="83065"/>
                </a:lnTo>
                <a:lnTo>
                  <a:pt x="146117" y="84158"/>
                </a:lnTo>
                <a:lnTo>
                  <a:pt x="142505" y="86762"/>
                </a:lnTo>
                <a:lnTo>
                  <a:pt x="139427" y="87070"/>
                </a:lnTo>
                <a:lnTo>
                  <a:pt x="139427" y="89436"/>
                </a:lnTo>
                <a:lnTo>
                  <a:pt x="181443" y="89436"/>
                </a:lnTo>
                <a:lnTo>
                  <a:pt x="181443" y="87070"/>
                </a:lnTo>
                <a:lnTo>
                  <a:pt x="177696" y="86762"/>
                </a:lnTo>
                <a:lnTo>
                  <a:pt x="175287" y="86017"/>
                </a:lnTo>
                <a:lnTo>
                  <a:pt x="173013" y="83691"/>
                </a:lnTo>
                <a:lnTo>
                  <a:pt x="172477" y="80729"/>
                </a:lnTo>
                <a:lnTo>
                  <a:pt x="172477" y="44852"/>
                </a:lnTo>
                <a:lnTo>
                  <a:pt x="171942" y="40032"/>
                </a:lnTo>
                <a:lnTo>
                  <a:pt x="171006" y="37527"/>
                </a:lnTo>
                <a:lnTo>
                  <a:pt x="169801" y="34227"/>
                </a:lnTo>
                <a:lnTo>
                  <a:pt x="167527" y="31475"/>
                </a:lnTo>
                <a:lnTo>
                  <a:pt x="163914" y="29248"/>
                </a:lnTo>
                <a:lnTo>
                  <a:pt x="160301" y="27032"/>
                </a:lnTo>
                <a:lnTo>
                  <a:pt x="155885" y="25919"/>
                </a:lnTo>
                <a:lnTo>
                  <a:pt x="145984" y="25919"/>
                </a:lnTo>
                <a:lnTo>
                  <a:pt x="141836" y="26704"/>
                </a:lnTo>
                <a:lnTo>
                  <a:pt x="137955" y="28264"/>
                </a:lnTo>
                <a:lnTo>
                  <a:pt x="133941" y="29825"/>
                </a:lnTo>
                <a:lnTo>
                  <a:pt x="129927" y="32319"/>
                </a:lnTo>
                <a:lnTo>
                  <a:pt x="125645" y="35748"/>
                </a:lnTo>
                <a:lnTo>
                  <a:pt x="125645" y="27768"/>
                </a:lnTo>
                <a:lnTo>
                  <a:pt x="91792" y="27768"/>
                </a:lnTo>
                <a:lnTo>
                  <a:pt x="91792" y="30212"/>
                </a:lnTo>
                <a:lnTo>
                  <a:pt x="95404" y="30560"/>
                </a:lnTo>
                <a:lnTo>
                  <a:pt x="97947" y="31306"/>
                </a:lnTo>
                <a:lnTo>
                  <a:pt x="100221" y="33591"/>
                </a:lnTo>
                <a:lnTo>
                  <a:pt x="100757" y="36493"/>
                </a:lnTo>
                <a:lnTo>
                  <a:pt x="100757" y="80729"/>
                </a:lnTo>
                <a:lnTo>
                  <a:pt x="100221" y="83592"/>
                </a:lnTo>
                <a:lnTo>
                  <a:pt x="97813" y="85967"/>
                </a:lnTo>
                <a:lnTo>
                  <a:pt x="95270" y="86802"/>
                </a:lnTo>
                <a:lnTo>
                  <a:pt x="91792" y="87070"/>
                </a:lnTo>
                <a:lnTo>
                  <a:pt x="91792" y="89436"/>
                </a:lnTo>
                <a:lnTo>
                  <a:pt x="133807" y="89436"/>
                </a:lnTo>
                <a:close/>
              </a:path>
              <a:path w="286749" h="91284">
                <a:moveTo>
                  <a:pt x="196830" y="59690"/>
                </a:moveTo>
                <a:lnTo>
                  <a:pt x="196830" y="67998"/>
                </a:lnTo>
                <a:lnTo>
                  <a:pt x="199239" y="75015"/>
                </a:lnTo>
                <a:lnTo>
                  <a:pt x="204190" y="80729"/>
                </a:lnTo>
                <a:lnTo>
                  <a:pt x="205495" y="82134"/>
                </a:lnTo>
                <a:lnTo>
                  <a:pt x="215988" y="88997"/>
                </a:lnTo>
                <a:lnTo>
                  <a:pt x="229346" y="91284"/>
                </a:lnTo>
                <a:lnTo>
                  <a:pt x="233494" y="91284"/>
                </a:lnTo>
                <a:lnTo>
                  <a:pt x="237240" y="90608"/>
                </a:lnTo>
                <a:lnTo>
                  <a:pt x="240452" y="89247"/>
                </a:lnTo>
                <a:lnTo>
                  <a:pt x="243797" y="87875"/>
                </a:lnTo>
                <a:lnTo>
                  <a:pt x="247544" y="85301"/>
                </a:lnTo>
                <a:lnTo>
                  <a:pt x="251692" y="81525"/>
                </a:lnTo>
                <a:lnTo>
                  <a:pt x="251692" y="91284"/>
                </a:lnTo>
                <a:lnTo>
                  <a:pt x="286749" y="86206"/>
                </a:lnTo>
                <a:lnTo>
                  <a:pt x="286749" y="84029"/>
                </a:lnTo>
                <a:lnTo>
                  <a:pt x="283538" y="83850"/>
                </a:lnTo>
                <a:lnTo>
                  <a:pt x="281129" y="83413"/>
                </a:lnTo>
                <a:lnTo>
                  <a:pt x="277650" y="80928"/>
                </a:lnTo>
                <a:lnTo>
                  <a:pt x="251692" y="41820"/>
                </a:lnTo>
                <a:lnTo>
                  <a:pt x="251692" y="74269"/>
                </a:lnTo>
                <a:lnTo>
                  <a:pt x="247142" y="80342"/>
                </a:lnTo>
                <a:lnTo>
                  <a:pt x="242191" y="83373"/>
                </a:lnTo>
                <a:lnTo>
                  <a:pt x="234564" y="83373"/>
                </a:lnTo>
                <a:lnTo>
                  <a:pt x="231353" y="82121"/>
                </a:lnTo>
                <a:lnTo>
                  <a:pt x="228677" y="80451"/>
                </a:lnTo>
                <a:lnTo>
                  <a:pt x="226670" y="77738"/>
                </a:lnTo>
                <a:lnTo>
                  <a:pt x="225064" y="74001"/>
                </a:lnTo>
                <a:lnTo>
                  <a:pt x="223592" y="70264"/>
                </a:lnTo>
                <a:lnTo>
                  <a:pt x="222789" y="64510"/>
                </a:lnTo>
                <a:lnTo>
                  <a:pt x="222789" y="49642"/>
                </a:lnTo>
                <a:lnTo>
                  <a:pt x="223458" y="44385"/>
                </a:lnTo>
                <a:lnTo>
                  <a:pt x="224930" y="40956"/>
                </a:lnTo>
                <a:lnTo>
                  <a:pt x="226268" y="37527"/>
                </a:lnTo>
                <a:lnTo>
                  <a:pt x="231353" y="25919"/>
                </a:lnTo>
                <a:lnTo>
                  <a:pt x="225198" y="25919"/>
                </a:lnTo>
                <a:lnTo>
                  <a:pt x="219444" y="27261"/>
                </a:lnTo>
                <a:lnTo>
                  <a:pt x="214092" y="29944"/>
                </a:lnTo>
                <a:lnTo>
                  <a:pt x="208739" y="32627"/>
                </a:lnTo>
                <a:lnTo>
                  <a:pt x="204457" y="36593"/>
                </a:lnTo>
                <a:lnTo>
                  <a:pt x="201380" y="41850"/>
                </a:lnTo>
                <a:lnTo>
                  <a:pt x="198302" y="47108"/>
                </a:lnTo>
                <a:lnTo>
                  <a:pt x="196830" y="53051"/>
                </a:lnTo>
                <a:lnTo>
                  <a:pt x="196830" y="59690"/>
                </a:lnTo>
                <a:close/>
              </a:path>
              <a:path w="286749" h="91284">
                <a:moveTo>
                  <a:pt x="276580" y="0"/>
                </a:moveTo>
                <a:lnTo>
                  <a:pt x="239783" y="0"/>
                </a:lnTo>
                <a:lnTo>
                  <a:pt x="239783" y="2772"/>
                </a:lnTo>
                <a:lnTo>
                  <a:pt x="243663" y="2772"/>
                </a:lnTo>
                <a:lnTo>
                  <a:pt x="246339" y="3080"/>
                </a:lnTo>
                <a:lnTo>
                  <a:pt x="247677" y="3697"/>
                </a:lnTo>
                <a:lnTo>
                  <a:pt x="250220" y="5257"/>
                </a:lnTo>
                <a:lnTo>
                  <a:pt x="251424" y="7493"/>
                </a:lnTo>
                <a:lnTo>
                  <a:pt x="251692" y="10335"/>
                </a:lnTo>
                <a:lnTo>
                  <a:pt x="251692" y="33641"/>
                </a:lnTo>
                <a:lnTo>
                  <a:pt x="248213" y="30779"/>
                </a:lnTo>
                <a:lnTo>
                  <a:pt x="245001" y="28781"/>
                </a:lnTo>
                <a:lnTo>
                  <a:pt x="241924" y="27638"/>
                </a:lnTo>
                <a:lnTo>
                  <a:pt x="238846" y="26495"/>
                </a:lnTo>
                <a:lnTo>
                  <a:pt x="235233" y="25919"/>
                </a:lnTo>
                <a:lnTo>
                  <a:pt x="231353" y="25919"/>
                </a:lnTo>
                <a:lnTo>
                  <a:pt x="226268" y="37527"/>
                </a:lnTo>
                <a:lnTo>
                  <a:pt x="228008" y="35132"/>
                </a:lnTo>
                <a:lnTo>
                  <a:pt x="231620" y="32886"/>
                </a:lnTo>
                <a:lnTo>
                  <a:pt x="235635" y="32449"/>
                </a:lnTo>
                <a:lnTo>
                  <a:pt x="242057" y="32449"/>
                </a:lnTo>
                <a:lnTo>
                  <a:pt x="247410" y="35569"/>
                </a:lnTo>
                <a:lnTo>
                  <a:pt x="251692" y="41820"/>
                </a:lnTo>
                <a:lnTo>
                  <a:pt x="277650" y="80928"/>
                </a:lnTo>
                <a:lnTo>
                  <a:pt x="276847" y="78603"/>
                </a:lnTo>
                <a:lnTo>
                  <a:pt x="276580" y="75760"/>
                </a:lnTo>
                <a:lnTo>
                  <a:pt x="276580" y="0"/>
                </a:lnTo>
                <a:close/>
              </a:path>
              <a:path w="286749" h="91284">
                <a:moveTo>
                  <a:pt x="68241" y="39574"/>
                </a:moveTo>
                <a:lnTo>
                  <a:pt x="65967" y="34824"/>
                </a:lnTo>
                <a:lnTo>
                  <a:pt x="63023" y="32130"/>
                </a:lnTo>
                <a:lnTo>
                  <a:pt x="58473" y="29646"/>
                </a:lnTo>
                <a:lnTo>
                  <a:pt x="53924" y="27161"/>
                </a:lnTo>
                <a:lnTo>
                  <a:pt x="47635" y="25919"/>
                </a:lnTo>
                <a:lnTo>
                  <a:pt x="33184" y="25919"/>
                </a:lnTo>
                <a:lnTo>
                  <a:pt x="27029" y="26694"/>
                </a:lnTo>
                <a:lnTo>
                  <a:pt x="20873" y="28225"/>
                </a:lnTo>
                <a:lnTo>
                  <a:pt x="14852" y="29765"/>
                </a:lnTo>
                <a:lnTo>
                  <a:pt x="10169" y="31981"/>
                </a:lnTo>
                <a:lnTo>
                  <a:pt x="6824" y="34854"/>
                </a:lnTo>
                <a:lnTo>
                  <a:pt x="3478" y="37736"/>
                </a:lnTo>
                <a:lnTo>
                  <a:pt x="1739" y="40757"/>
                </a:lnTo>
                <a:lnTo>
                  <a:pt x="1739" y="46174"/>
                </a:lnTo>
                <a:lnTo>
                  <a:pt x="2943" y="48131"/>
                </a:lnTo>
                <a:lnTo>
                  <a:pt x="5486" y="49801"/>
                </a:lnTo>
                <a:lnTo>
                  <a:pt x="8028" y="51471"/>
                </a:lnTo>
                <a:lnTo>
                  <a:pt x="11106" y="52306"/>
                </a:lnTo>
                <a:lnTo>
                  <a:pt x="18331" y="52306"/>
                </a:lnTo>
                <a:lnTo>
                  <a:pt x="21275" y="51550"/>
                </a:lnTo>
                <a:lnTo>
                  <a:pt x="23416" y="50030"/>
                </a:lnTo>
                <a:lnTo>
                  <a:pt x="26627" y="46680"/>
                </a:lnTo>
                <a:lnTo>
                  <a:pt x="25557" y="40936"/>
                </a:lnTo>
                <a:lnTo>
                  <a:pt x="21543" y="37686"/>
                </a:lnTo>
                <a:lnTo>
                  <a:pt x="20740" y="35619"/>
                </a:lnTo>
                <a:lnTo>
                  <a:pt x="23014" y="32846"/>
                </a:lnTo>
                <a:lnTo>
                  <a:pt x="25557" y="31574"/>
                </a:lnTo>
                <a:lnTo>
                  <a:pt x="28768" y="30938"/>
                </a:lnTo>
                <a:lnTo>
                  <a:pt x="34923" y="30938"/>
                </a:lnTo>
                <a:lnTo>
                  <a:pt x="38938" y="32289"/>
                </a:lnTo>
                <a:lnTo>
                  <a:pt x="42149" y="34247"/>
                </a:lnTo>
                <a:lnTo>
                  <a:pt x="43487" y="36662"/>
                </a:lnTo>
                <a:lnTo>
                  <a:pt x="43888" y="39594"/>
                </a:lnTo>
                <a:lnTo>
                  <a:pt x="43888" y="50457"/>
                </a:lnTo>
                <a:lnTo>
                  <a:pt x="43141" y="50712"/>
                </a:lnTo>
                <a:lnTo>
                  <a:pt x="27321" y="56434"/>
                </a:lnTo>
                <a:lnTo>
                  <a:pt x="15696" y="61353"/>
                </a:lnTo>
                <a:lnTo>
                  <a:pt x="8296" y="65464"/>
                </a:lnTo>
                <a:lnTo>
                  <a:pt x="2809" y="69221"/>
                </a:lnTo>
                <a:lnTo>
                  <a:pt x="0" y="73455"/>
                </a:lnTo>
                <a:lnTo>
                  <a:pt x="0" y="81634"/>
                </a:lnTo>
                <a:lnTo>
                  <a:pt x="1605" y="84526"/>
                </a:lnTo>
                <a:lnTo>
                  <a:pt x="4817" y="86832"/>
                </a:lnTo>
                <a:lnTo>
                  <a:pt x="7894" y="89147"/>
                </a:lnTo>
                <a:lnTo>
                  <a:pt x="11908" y="90300"/>
                </a:lnTo>
                <a:lnTo>
                  <a:pt x="16592" y="90300"/>
                </a:lnTo>
                <a:lnTo>
                  <a:pt x="19673" y="90142"/>
                </a:lnTo>
                <a:lnTo>
                  <a:pt x="31167" y="87145"/>
                </a:lnTo>
                <a:lnTo>
                  <a:pt x="27296" y="77440"/>
                </a:lnTo>
                <a:lnTo>
                  <a:pt x="24352" y="74110"/>
                </a:lnTo>
                <a:lnTo>
                  <a:pt x="24352" y="69678"/>
                </a:lnTo>
                <a:lnTo>
                  <a:pt x="25557" y="67273"/>
                </a:lnTo>
                <a:lnTo>
                  <a:pt x="27831" y="64907"/>
                </a:lnTo>
                <a:lnTo>
                  <a:pt x="31310" y="61340"/>
                </a:lnTo>
                <a:lnTo>
                  <a:pt x="36663" y="58000"/>
                </a:lnTo>
                <a:lnTo>
                  <a:pt x="43888" y="54880"/>
                </a:lnTo>
                <a:lnTo>
                  <a:pt x="43888" y="75522"/>
                </a:lnTo>
                <a:lnTo>
                  <a:pt x="39874" y="77986"/>
                </a:lnTo>
                <a:lnTo>
                  <a:pt x="43888" y="80342"/>
                </a:lnTo>
                <a:lnTo>
                  <a:pt x="44424" y="83681"/>
                </a:lnTo>
                <a:lnTo>
                  <a:pt x="46029" y="86176"/>
                </a:lnTo>
                <a:lnTo>
                  <a:pt x="48705" y="87826"/>
                </a:lnTo>
                <a:lnTo>
                  <a:pt x="51382" y="89475"/>
                </a:lnTo>
                <a:lnTo>
                  <a:pt x="55128" y="90300"/>
                </a:lnTo>
                <a:lnTo>
                  <a:pt x="63826" y="90300"/>
                </a:lnTo>
                <a:lnTo>
                  <a:pt x="67439" y="89565"/>
                </a:lnTo>
                <a:lnTo>
                  <a:pt x="70650" y="88084"/>
                </a:lnTo>
                <a:lnTo>
                  <a:pt x="73727" y="86613"/>
                </a:lnTo>
                <a:lnTo>
                  <a:pt x="76805" y="84248"/>
                </a:lnTo>
                <a:lnTo>
                  <a:pt x="79749" y="80998"/>
                </a:lnTo>
                <a:lnTo>
                  <a:pt x="77206" y="79418"/>
                </a:lnTo>
                <a:lnTo>
                  <a:pt x="75601" y="81038"/>
                </a:lnTo>
                <a:lnTo>
                  <a:pt x="71720" y="81853"/>
                </a:lnTo>
                <a:lnTo>
                  <a:pt x="69044" y="79706"/>
                </a:lnTo>
                <a:lnTo>
                  <a:pt x="68643" y="77211"/>
                </a:lnTo>
                <a:lnTo>
                  <a:pt x="68643" y="43818"/>
                </a:lnTo>
                <a:lnTo>
                  <a:pt x="68241" y="39574"/>
                </a:lnTo>
                <a:close/>
              </a:path>
              <a:path w="286749" h="91284">
                <a:moveTo>
                  <a:pt x="39874" y="77986"/>
                </a:moveTo>
                <a:lnTo>
                  <a:pt x="36529" y="79219"/>
                </a:lnTo>
                <a:lnTo>
                  <a:pt x="30909" y="79219"/>
                </a:lnTo>
                <a:lnTo>
                  <a:pt x="27296" y="77440"/>
                </a:lnTo>
                <a:lnTo>
                  <a:pt x="31167" y="87145"/>
                </a:lnTo>
                <a:lnTo>
                  <a:pt x="43888" y="80342"/>
                </a:lnTo>
                <a:lnTo>
                  <a:pt x="39874" y="7798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197515" y="3310534"/>
            <a:ext cx="250353" cy="86076"/>
          </a:xfrm>
          <a:custGeom>
            <a:avLst/>
            <a:gdLst/>
            <a:ahLst/>
            <a:cxnLst/>
            <a:rect l="l" t="t" r="r" b="b"/>
            <a:pathLst>
              <a:path w="250353" h="86076">
                <a:moveTo>
                  <a:pt x="208873" y="18753"/>
                </a:moveTo>
                <a:lnTo>
                  <a:pt x="202450" y="22868"/>
                </a:lnTo>
                <a:lnTo>
                  <a:pt x="194957" y="26784"/>
                </a:lnTo>
                <a:lnTo>
                  <a:pt x="194957" y="29089"/>
                </a:lnTo>
                <a:lnTo>
                  <a:pt x="205796" y="29089"/>
                </a:lnTo>
                <a:lnTo>
                  <a:pt x="205796" y="68992"/>
                </a:lnTo>
                <a:lnTo>
                  <a:pt x="206063" y="73037"/>
                </a:lnTo>
                <a:lnTo>
                  <a:pt x="206732" y="74538"/>
                </a:lnTo>
                <a:lnTo>
                  <a:pt x="207669" y="77221"/>
                </a:lnTo>
                <a:lnTo>
                  <a:pt x="210077" y="79646"/>
                </a:lnTo>
                <a:lnTo>
                  <a:pt x="213690" y="81823"/>
                </a:lnTo>
                <a:lnTo>
                  <a:pt x="217303" y="83999"/>
                </a:lnTo>
                <a:lnTo>
                  <a:pt x="221852" y="85092"/>
                </a:lnTo>
                <a:lnTo>
                  <a:pt x="228398" y="85070"/>
                </a:lnTo>
                <a:lnTo>
                  <a:pt x="241455" y="81654"/>
                </a:lnTo>
                <a:lnTo>
                  <a:pt x="250353" y="72421"/>
                </a:lnTo>
                <a:lnTo>
                  <a:pt x="247811" y="70970"/>
                </a:lnTo>
                <a:lnTo>
                  <a:pt x="244332" y="75323"/>
                </a:lnTo>
                <a:lnTo>
                  <a:pt x="240719" y="77499"/>
                </a:lnTo>
                <a:lnTo>
                  <a:pt x="236839" y="77499"/>
                </a:lnTo>
                <a:lnTo>
                  <a:pt x="234832" y="77181"/>
                </a:lnTo>
                <a:lnTo>
                  <a:pt x="231754" y="75074"/>
                </a:lnTo>
                <a:lnTo>
                  <a:pt x="230951" y="73007"/>
                </a:lnTo>
                <a:lnTo>
                  <a:pt x="230684" y="70712"/>
                </a:lnTo>
                <a:lnTo>
                  <a:pt x="230684" y="29089"/>
                </a:lnTo>
                <a:lnTo>
                  <a:pt x="250353" y="29089"/>
                </a:lnTo>
                <a:lnTo>
                  <a:pt x="250353" y="22560"/>
                </a:lnTo>
                <a:lnTo>
                  <a:pt x="230684" y="22560"/>
                </a:lnTo>
                <a:lnTo>
                  <a:pt x="230684" y="0"/>
                </a:lnTo>
                <a:lnTo>
                  <a:pt x="227740" y="0"/>
                </a:lnTo>
                <a:lnTo>
                  <a:pt x="223860" y="5327"/>
                </a:lnTo>
                <a:lnTo>
                  <a:pt x="219310" y="10137"/>
                </a:lnTo>
                <a:lnTo>
                  <a:pt x="214092" y="14450"/>
                </a:lnTo>
                <a:lnTo>
                  <a:pt x="208873" y="18753"/>
                </a:lnTo>
                <a:close/>
              </a:path>
              <a:path w="250353" h="86076">
                <a:moveTo>
                  <a:pt x="80552" y="75522"/>
                </a:moveTo>
                <a:lnTo>
                  <a:pt x="80552" y="39644"/>
                </a:lnTo>
                <a:lnTo>
                  <a:pt x="80150" y="34824"/>
                </a:lnTo>
                <a:lnTo>
                  <a:pt x="79214" y="32319"/>
                </a:lnTo>
                <a:lnTo>
                  <a:pt x="78009" y="29020"/>
                </a:lnTo>
                <a:lnTo>
                  <a:pt x="75601" y="26267"/>
                </a:lnTo>
                <a:lnTo>
                  <a:pt x="72122" y="24041"/>
                </a:lnTo>
                <a:lnTo>
                  <a:pt x="68509" y="21824"/>
                </a:lnTo>
                <a:lnTo>
                  <a:pt x="64093" y="20711"/>
                </a:lnTo>
                <a:lnTo>
                  <a:pt x="54192" y="20711"/>
                </a:lnTo>
                <a:lnTo>
                  <a:pt x="50044" y="21496"/>
                </a:lnTo>
                <a:lnTo>
                  <a:pt x="46029" y="23057"/>
                </a:lnTo>
                <a:lnTo>
                  <a:pt x="42149" y="24617"/>
                </a:lnTo>
                <a:lnTo>
                  <a:pt x="38135" y="27112"/>
                </a:lnTo>
                <a:lnTo>
                  <a:pt x="33853" y="30540"/>
                </a:lnTo>
                <a:lnTo>
                  <a:pt x="33853" y="22560"/>
                </a:lnTo>
                <a:lnTo>
                  <a:pt x="0" y="22560"/>
                </a:lnTo>
                <a:lnTo>
                  <a:pt x="0" y="25005"/>
                </a:lnTo>
                <a:lnTo>
                  <a:pt x="3612" y="25352"/>
                </a:lnTo>
                <a:lnTo>
                  <a:pt x="6021" y="26098"/>
                </a:lnTo>
                <a:lnTo>
                  <a:pt x="8429" y="28384"/>
                </a:lnTo>
                <a:lnTo>
                  <a:pt x="8965" y="31286"/>
                </a:lnTo>
                <a:lnTo>
                  <a:pt x="8965" y="75522"/>
                </a:lnTo>
                <a:lnTo>
                  <a:pt x="8429" y="78384"/>
                </a:lnTo>
                <a:lnTo>
                  <a:pt x="6021" y="80759"/>
                </a:lnTo>
                <a:lnTo>
                  <a:pt x="3478" y="81594"/>
                </a:lnTo>
                <a:lnTo>
                  <a:pt x="0" y="81862"/>
                </a:lnTo>
                <a:lnTo>
                  <a:pt x="0" y="84228"/>
                </a:lnTo>
                <a:lnTo>
                  <a:pt x="42015" y="84228"/>
                </a:lnTo>
                <a:lnTo>
                  <a:pt x="42015" y="81862"/>
                </a:lnTo>
                <a:lnTo>
                  <a:pt x="38804" y="81554"/>
                </a:lnTo>
                <a:lnTo>
                  <a:pt x="36663" y="80779"/>
                </a:lnTo>
                <a:lnTo>
                  <a:pt x="34388" y="78314"/>
                </a:lnTo>
                <a:lnTo>
                  <a:pt x="33853" y="75393"/>
                </a:lnTo>
                <a:lnTo>
                  <a:pt x="33853" y="37726"/>
                </a:lnTo>
                <a:lnTo>
                  <a:pt x="38135" y="32319"/>
                </a:lnTo>
                <a:lnTo>
                  <a:pt x="42952" y="29616"/>
                </a:lnTo>
                <a:lnTo>
                  <a:pt x="48036" y="29616"/>
                </a:lnTo>
                <a:lnTo>
                  <a:pt x="50980" y="29984"/>
                </a:lnTo>
                <a:lnTo>
                  <a:pt x="54459" y="32458"/>
                </a:lnTo>
                <a:lnTo>
                  <a:pt x="55530" y="35092"/>
                </a:lnTo>
                <a:lnTo>
                  <a:pt x="55797" y="38282"/>
                </a:lnTo>
                <a:lnTo>
                  <a:pt x="55797" y="75134"/>
                </a:lnTo>
                <a:lnTo>
                  <a:pt x="55262" y="77857"/>
                </a:lnTo>
                <a:lnTo>
                  <a:pt x="54325" y="78950"/>
                </a:lnTo>
                <a:lnTo>
                  <a:pt x="50713" y="81554"/>
                </a:lnTo>
                <a:lnTo>
                  <a:pt x="47635" y="81862"/>
                </a:lnTo>
                <a:lnTo>
                  <a:pt x="47635" y="84228"/>
                </a:lnTo>
                <a:lnTo>
                  <a:pt x="89651" y="84228"/>
                </a:lnTo>
                <a:lnTo>
                  <a:pt x="89651" y="81862"/>
                </a:lnTo>
                <a:lnTo>
                  <a:pt x="85904" y="81554"/>
                </a:lnTo>
                <a:lnTo>
                  <a:pt x="83495" y="80809"/>
                </a:lnTo>
                <a:lnTo>
                  <a:pt x="81221" y="78483"/>
                </a:lnTo>
                <a:lnTo>
                  <a:pt x="80552" y="75522"/>
                </a:lnTo>
                <a:close/>
              </a:path>
              <a:path w="250353" h="86076">
                <a:moveTo>
                  <a:pt x="182379" y="53429"/>
                </a:moveTo>
                <a:lnTo>
                  <a:pt x="182379" y="47356"/>
                </a:lnTo>
                <a:lnTo>
                  <a:pt x="180774" y="41781"/>
                </a:lnTo>
                <a:lnTo>
                  <a:pt x="177562" y="36672"/>
                </a:lnTo>
                <a:lnTo>
                  <a:pt x="174351" y="31574"/>
                </a:lnTo>
                <a:lnTo>
                  <a:pt x="169534" y="27638"/>
                </a:lnTo>
                <a:lnTo>
                  <a:pt x="163379" y="24865"/>
                </a:lnTo>
                <a:lnTo>
                  <a:pt x="157223" y="22093"/>
                </a:lnTo>
                <a:lnTo>
                  <a:pt x="150399" y="20711"/>
                </a:lnTo>
                <a:lnTo>
                  <a:pt x="143174" y="20711"/>
                </a:lnTo>
                <a:lnTo>
                  <a:pt x="137836" y="20946"/>
                </a:lnTo>
                <a:lnTo>
                  <a:pt x="124988" y="23996"/>
                </a:lnTo>
                <a:lnTo>
                  <a:pt x="114806" y="30570"/>
                </a:lnTo>
                <a:lnTo>
                  <a:pt x="107982" y="37149"/>
                </a:lnTo>
                <a:lnTo>
                  <a:pt x="104503" y="44852"/>
                </a:lnTo>
                <a:lnTo>
                  <a:pt x="104503" y="62264"/>
                </a:lnTo>
                <a:lnTo>
                  <a:pt x="107848" y="69807"/>
                </a:lnTo>
                <a:lnTo>
                  <a:pt x="114673" y="76317"/>
                </a:lnTo>
                <a:lnTo>
                  <a:pt x="118199" y="79255"/>
                </a:lnTo>
                <a:lnTo>
                  <a:pt x="129317" y="84372"/>
                </a:lnTo>
                <a:lnTo>
                  <a:pt x="131800" y="71964"/>
                </a:lnTo>
                <a:lnTo>
                  <a:pt x="130997" y="67869"/>
                </a:lnTo>
                <a:lnTo>
                  <a:pt x="130462" y="63476"/>
                </a:lnTo>
                <a:lnTo>
                  <a:pt x="130462" y="49890"/>
                </a:lnTo>
                <a:lnTo>
                  <a:pt x="130863" y="42953"/>
                </a:lnTo>
                <a:lnTo>
                  <a:pt x="131532" y="37964"/>
                </a:lnTo>
                <a:lnTo>
                  <a:pt x="132201" y="32975"/>
                </a:lnTo>
                <a:lnTo>
                  <a:pt x="133673" y="29626"/>
                </a:lnTo>
                <a:lnTo>
                  <a:pt x="137955" y="26247"/>
                </a:lnTo>
                <a:lnTo>
                  <a:pt x="140497" y="25392"/>
                </a:lnTo>
                <a:lnTo>
                  <a:pt x="146117" y="25392"/>
                </a:lnTo>
                <a:lnTo>
                  <a:pt x="148124" y="25859"/>
                </a:lnTo>
                <a:lnTo>
                  <a:pt x="151871" y="28056"/>
                </a:lnTo>
                <a:lnTo>
                  <a:pt x="153477" y="30093"/>
                </a:lnTo>
                <a:lnTo>
                  <a:pt x="154547" y="32886"/>
                </a:lnTo>
                <a:lnTo>
                  <a:pt x="155752" y="35679"/>
                </a:lnTo>
                <a:lnTo>
                  <a:pt x="156287" y="40807"/>
                </a:lnTo>
                <a:lnTo>
                  <a:pt x="156287" y="60992"/>
                </a:lnTo>
                <a:lnTo>
                  <a:pt x="155752" y="69439"/>
                </a:lnTo>
                <a:lnTo>
                  <a:pt x="154547" y="73614"/>
                </a:lnTo>
                <a:lnTo>
                  <a:pt x="153744" y="76297"/>
                </a:lnTo>
                <a:lnTo>
                  <a:pt x="152139" y="78384"/>
                </a:lnTo>
                <a:lnTo>
                  <a:pt x="150859" y="85642"/>
                </a:lnTo>
                <a:lnTo>
                  <a:pt x="163467" y="82220"/>
                </a:lnTo>
                <a:lnTo>
                  <a:pt x="173414" y="75393"/>
                </a:lnTo>
                <a:lnTo>
                  <a:pt x="179435" y="69499"/>
                </a:lnTo>
                <a:lnTo>
                  <a:pt x="182379" y="62184"/>
                </a:lnTo>
                <a:lnTo>
                  <a:pt x="182379" y="53429"/>
                </a:lnTo>
                <a:close/>
              </a:path>
              <a:path w="250353" h="86076">
                <a:moveTo>
                  <a:pt x="152139" y="78384"/>
                </a:moveTo>
                <a:lnTo>
                  <a:pt x="149864" y="79875"/>
                </a:lnTo>
                <a:lnTo>
                  <a:pt x="145850" y="81525"/>
                </a:lnTo>
                <a:lnTo>
                  <a:pt x="140497" y="81525"/>
                </a:lnTo>
                <a:lnTo>
                  <a:pt x="138089" y="80710"/>
                </a:lnTo>
                <a:lnTo>
                  <a:pt x="133807" y="77460"/>
                </a:lnTo>
                <a:lnTo>
                  <a:pt x="132469" y="75084"/>
                </a:lnTo>
                <a:lnTo>
                  <a:pt x="131800" y="71964"/>
                </a:lnTo>
                <a:lnTo>
                  <a:pt x="129317" y="84372"/>
                </a:lnTo>
                <a:lnTo>
                  <a:pt x="143441" y="86076"/>
                </a:lnTo>
                <a:lnTo>
                  <a:pt x="150859" y="85642"/>
                </a:lnTo>
                <a:lnTo>
                  <a:pt x="152139" y="7838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783191" y="3333094"/>
            <a:ext cx="44959" cy="61668"/>
          </a:xfrm>
          <a:custGeom>
            <a:avLst/>
            <a:gdLst/>
            <a:ahLst/>
            <a:cxnLst/>
            <a:rect l="l" t="t" r="r" b="b"/>
            <a:pathLst>
              <a:path w="44959" h="61668">
                <a:moveTo>
                  <a:pt x="44959" y="61668"/>
                </a:moveTo>
                <a:lnTo>
                  <a:pt x="44959" y="59302"/>
                </a:lnTo>
                <a:lnTo>
                  <a:pt x="40945" y="59123"/>
                </a:lnTo>
                <a:lnTo>
                  <a:pt x="38268" y="58428"/>
                </a:lnTo>
                <a:lnTo>
                  <a:pt x="35592" y="56013"/>
                </a:lnTo>
                <a:lnTo>
                  <a:pt x="34923" y="53230"/>
                </a:lnTo>
                <a:lnTo>
                  <a:pt x="34923" y="0"/>
                </a:lnTo>
                <a:lnTo>
                  <a:pt x="0" y="0"/>
                </a:lnTo>
                <a:lnTo>
                  <a:pt x="0" y="2444"/>
                </a:lnTo>
                <a:lnTo>
                  <a:pt x="4014" y="2613"/>
                </a:lnTo>
                <a:lnTo>
                  <a:pt x="6556" y="3309"/>
                </a:lnTo>
                <a:lnTo>
                  <a:pt x="9366" y="5724"/>
                </a:lnTo>
                <a:lnTo>
                  <a:pt x="10035" y="8507"/>
                </a:lnTo>
                <a:lnTo>
                  <a:pt x="10035" y="53230"/>
                </a:lnTo>
                <a:lnTo>
                  <a:pt x="9366" y="55913"/>
                </a:lnTo>
                <a:lnTo>
                  <a:pt x="6422" y="58418"/>
                </a:lnTo>
                <a:lnTo>
                  <a:pt x="374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959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835376" y="3305326"/>
            <a:ext cx="39071" cy="91224"/>
          </a:xfrm>
          <a:custGeom>
            <a:avLst/>
            <a:gdLst/>
            <a:ahLst/>
            <a:cxnLst/>
            <a:rect l="l" t="t" r="r" b="b"/>
            <a:pathLst>
              <a:path w="39071" h="91224">
                <a:moveTo>
                  <a:pt x="34388" y="0"/>
                </a:moveTo>
                <a:lnTo>
                  <a:pt x="0" y="0"/>
                </a:lnTo>
                <a:lnTo>
                  <a:pt x="0" y="2434"/>
                </a:lnTo>
                <a:lnTo>
                  <a:pt x="3077" y="2524"/>
                </a:lnTo>
                <a:lnTo>
                  <a:pt x="5218" y="2872"/>
                </a:lnTo>
                <a:lnTo>
                  <a:pt x="8697" y="4969"/>
                </a:lnTo>
                <a:lnTo>
                  <a:pt x="9634" y="7036"/>
                </a:lnTo>
                <a:lnTo>
                  <a:pt x="9901" y="9232"/>
                </a:lnTo>
                <a:lnTo>
                  <a:pt x="9901" y="91224"/>
                </a:lnTo>
                <a:lnTo>
                  <a:pt x="12845" y="91224"/>
                </a:lnTo>
                <a:lnTo>
                  <a:pt x="26627" y="84556"/>
                </a:lnTo>
                <a:lnTo>
                  <a:pt x="29972" y="86931"/>
                </a:lnTo>
                <a:lnTo>
                  <a:pt x="33451" y="88650"/>
                </a:lnTo>
                <a:lnTo>
                  <a:pt x="36930" y="89704"/>
                </a:lnTo>
                <a:lnTo>
                  <a:pt x="34923" y="77967"/>
                </a:lnTo>
                <a:lnTo>
                  <a:pt x="34656" y="76426"/>
                </a:lnTo>
                <a:lnTo>
                  <a:pt x="34388" y="72858"/>
                </a:lnTo>
                <a:lnTo>
                  <a:pt x="34388" y="39843"/>
                </a:lnTo>
                <a:lnTo>
                  <a:pt x="39071" y="35569"/>
                </a:lnTo>
                <a:lnTo>
                  <a:pt x="34388" y="33969"/>
                </a:lnTo>
                <a:lnTo>
                  <a:pt x="3438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69764" y="3331246"/>
            <a:ext cx="55128" cy="65365"/>
          </a:xfrm>
          <a:custGeom>
            <a:avLst/>
            <a:gdLst/>
            <a:ahLst/>
            <a:cxnLst/>
            <a:rect l="l" t="t" r="r" b="b"/>
            <a:pathLst>
              <a:path w="55128" h="65365">
                <a:moveTo>
                  <a:pt x="23416" y="57563"/>
                </a:moveTo>
                <a:lnTo>
                  <a:pt x="19134" y="60117"/>
                </a:lnTo>
                <a:lnTo>
                  <a:pt x="16458" y="60753"/>
                </a:lnTo>
                <a:lnTo>
                  <a:pt x="10035" y="60753"/>
                </a:lnTo>
                <a:lnTo>
                  <a:pt x="7091" y="59948"/>
                </a:lnTo>
                <a:lnTo>
                  <a:pt x="2542" y="56738"/>
                </a:lnTo>
                <a:lnTo>
                  <a:pt x="1204" y="54641"/>
                </a:lnTo>
                <a:lnTo>
                  <a:pt x="535" y="52047"/>
                </a:lnTo>
                <a:lnTo>
                  <a:pt x="2542" y="63784"/>
                </a:lnTo>
                <a:lnTo>
                  <a:pt x="6021" y="64838"/>
                </a:lnTo>
                <a:lnTo>
                  <a:pt x="10035" y="65365"/>
                </a:lnTo>
                <a:lnTo>
                  <a:pt x="22345" y="65365"/>
                </a:lnTo>
                <a:lnTo>
                  <a:pt x="29170" y="63924"/>
                </a:lnTo>
                <a:lnTo>
                  <a:pt x="35191" y="61051"/>
                </a:lnTo>
                <a:lnTo>
                  <a:pt x="41212" y="58169"/>
                </a:lnTo>
                <a:lnTo>
                  <a:pt x="46029" y="53975"/>
                </a:lnTo>
                <a:lnTo>
                  <a:pt x="49642" y="48479"/>
                </a:lnTo>
                <a:lnTo>
                  <a:pt x="53255" y="42983"/>
                </a:lnTo>
                <a:lnTo>
                  <a:pt x="55128" y="36871"/>
                </a:lnTo>
                <a:lnTo>
                  <a:pt x="55128" y="24160"/>
                </a:lnTo>
                <a:lnTo>
                  <a:pt x="53656" y="18883"/>
                </a:lnTo>
                <a:lnTo>
                  <a:pt x="50846" y="14311"/>
                </a:lnTo>
                <a:lnTo>
                  <a:pt x="48036" y="9739"/>
                </a:lnTo>
                <a:lnTo>
                  <a:pt x="44022" y="6211"/>
                </a:lnTo>
                <a:lnTo>
                  <a:pt x="39071" y="3726"/>
                </a:lnTo>
                <a:lnTo>
                  <a:pt x="33987" y="1242"/>
                </a:lnTo>
                <a:lnTo>
                  <a:pt x="28634" y="0"/>
                </a:lnTo>
                <a:lnTo>
                  <a:pt x="14718" y="0"/>
                </a:lnTo>
                <a:lnTo>
                  <a:pt x="7091" y="2683"/>
                </a:lnTo>
                <a:lnTo>
                  <a:pt x="0" y="8050"/>
                </a:lnTo>
                <a:lnTo>
                  <a:pt x="4683" y="9650"/>
                </a:lnTo>
                <a:lnTo>
                  <a:pt x="9634" y="7523"/>
                </a:lnTo>
                <a:lnTo>
                  <a:pt x="18599" y="7523"/>
                </a:lnTo>
                <a:lnTo>
                  <a:pt x="21676" y="8795"/>
                </a:lnTo>
                <a:lnTo>
                  <a:pt x="24085" y="11349"/>
                </a:lnTo>
                <a:lnTo>
                  <a:pt x="27296" y="14867"/>
                </a:lnTo>
                <a:lnTo>
                  <a:pt x="28902" y="21347"/>
                </a:lnTo>
                <a:lnTo>
                  <a:pt x="28902" y="40658"/>
                </a:lnTo>
                <a:lnTo>
                  <a:pt x="28099" y="47465"/>
                </a:lnTo>
                <a:lnTo>
                  <a:pt x="26627" y="51252"/>
                </a:lnTo>
                <a:lnTo>
                  <a:pt x="25155" y="55039"/>
                </a:lnTo>
                <a:lnTo>
                  <a:pt x="23416" y="5756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48176" y="3303219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39478" y="3333094"/>
            <a:ext cx="44825" cy="61668"/>
          </a:xfrm>
          <a:custGeom>
            <a:avLst/>
            <a:gdLst/>
            <a:ahLst/>
            <a:cxnLst/>
            <a:rect l="l" t="t" r="r" b="b"/>
            <a:pathLst>
              <a:path w="44825" h="61668">
                <a:moveTo>
                  <a:pt x="44825" y="61668"/>
                </a:moveTo>
                <a:lnTo>
                  <a:pt x="44825" y="59302"/>
                </a:lnTo>
                <a:lnTo>
                  <a:pt x="40811" y="59123"/>
                </a:lnTo>
                <a:lnTo>
                  <a:pt x="38135" y="58428"/>
                </a:lnTo>
                <a:lnTo>
                  <a:pt x="35459" y="56013"/>
                </a:lnTo>
                <a:lnTo>
                  <a:pt x="34789" y="53230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30"/>
                </a:lnTo>
                <a:lnTo>
                  <a:pt x="9366" y="55913"/>
                </a:lnTo>
                <a:lnTo>
                  <a:pt x="6422" y="58418"/>
                </a:lnTo>
                <a:lnTo>
                  <a:pt x="3612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25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1128" y="3310534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775" y="74538"/>
                </a:lnTo>
                <a:lnTo>
                  <a:pt x="12711" y="77221"/>
                </a:lnTo>
                <a:lnTo>
                  <a:pt x="15120" y="79646"/>
                </a:lnTo>
                <a:lnTo>
                  <a:pt x="18733" y="81823"/>
                </a:lnTo>
                <a:lnTo>
                  <a:pt x="22345" y="83999"/>
                </a:lnTo>
                <a:lnTo>
                  <a:pt x="26761" y="85092"/>
                </a:lnTo>
                <a:lnTo>
                  <a:pt x="33440" y="85070"/>
                </a:lnTo>
                <a:lnTo>
                  <a:pt x="46445" y="81654"/>
                </a:lnTo>
                <a:lnTo>
                  <a:pt x="55396" y="72421"/>
                </a:lnTo>
                <a:lnTo>
                  <a:pt x="52720" y="70970"/>
                </a:lnTo>
                <a:lnTo>
                  <a:pt x="49374" y="75323"/>
                </a:lnTo>
                <a:lnTo>
                  <a:pt x="45628" y="77499"/>
                </a:lnTo>
                <a:lnTo>
                  <a:pt x="41881" y="77499"/>
                </a:lnTo>
                <a:lnTo>
                  <a:pt x="39874" y="77181"/>
                </a:lnTo>
                <a:lnTo>
                  <a:pt x="36797" y="75074"/>
                </a:lnTo>
                <a:lnTo>
                  <a:pt x="35994" y="73007"/>
                </a:lnTo>
                <a:lnTo>
                  <a:pt x="35726" y="70712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352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536182" y="3331246"/>
            <a:ext cx="15387" cy="8835"/>
          </a:xfrm>
          <a:custGeom>
            <a:avLst/>
            <a:gdLst/>
            <a:ahLst/>
            <a:cxnLst/>
            <a:rect l="l" t="t" r="r" b="b"/>
            <a:pathLst>
              <a:path w="15387" h="8835">
                <a:moveTo>
                  <a:pt x="0" y="5406"/>
                </a:moveTo>
                <a:lnTo>
                  <a:pt x="2542" y="4293"/>
                </a:lnTo>
                <a:lnTo>
                  <a:pt x="5619" y="4293"/>
                </a:lnTo>
                <a:lnTo>
                  <a:pt x="9366" y="4681"/>
                </a:lnTo>
                <a:lnTo>
                  <a:pt x="12711" y="6837"/>
                </a:lnTo>
                <a:lnTo>
                  <a:pt x="14317" y="8835"/>
                </a:lnTo>
                <a:lnTo>
                  <a:pt x="15387" y="0"/>
                </a:lnTo>
                <a:lnTo>
                  <a:pt x="4291" y="73"/>
                </a:lnTo>
                <a:lnTo>
                  <a:pt x="0" y="54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05540" y="3331246"/>
            <a:ext cx="69446" cy="65365"/>
          </a:xfrm>
          <a:custGeom>
            <a:avLst/>
            <a:gdLst/>
            <a:ahLst/>
            <a:cxnLst/>
            <a:rect l="l" t="t" r="r" b="b"/>
            <a:pathLst>
              <a:path w="69446" h="65365">
                <a:moveTo>
                  <a:pt x="69446" y="30471"/>
                </a:moveTo>
                <a:lnTo>
                  <a:pt x="69044" y="20403"/>
                </a:lnTo>
                <a:lnTo>
                  <a:pt x="65699" y="12810"/>
                </a:lnTo>
                <a:lnTo>
                  <a:pt x="59410" y="7682"/>
                </a:lnTo>
                <a:lnTo>
                  <a:pt x="53255" y="2564"/>
                </a:lnTo>
                <a:lnTo>
                  <a:pt x="46029" y="0"/>
                </a:lnTo>
                <a:lnTo>
                  <a:pt x="44959" y="8835"/>
                </a:lnTo>
                <a:lnTo>
                  <a:pt x="46029" y="11478"/>
                </a:lnTo>
                <a:lnTo>
                  <a:pt x="47100" y="14112"/>
                </a:lnTo>
                <a:lnTo>
                  <a:pt x="47635" y="18972"/>
                </a:lnTo>
                <a:lnTo>
                  <a:pt x="47635" y="26058"/>
                </a:lnTo>
                <a:lnTo>
                  <a:pt x="23416" y="26058"/>
                </a:lnTo>
                <a:lnTo>
                  <a:pt x="23416" y="16935"/>
                </a:lnTo>
                <a:lnTo>
                  <a:pt x="25155" y="11568"/>
                </a:lnTo>
                <a:lnTo>
                  <a:pt x="28634" y="7652"/>
                </a:lnTo>
                <a:lnTo>
                  <a:pt x="30641" y="5406"/>
                </a:lnTo>
                <a:lnTo>
                  <a:pt x="34933" y="73"/>
                </a:lnTo>
                <a:lnTo>
                  <a:pt x="22292" y="2713"/>
                </a:lnTo>
                <a:lnTo>
                  <a:pt x="11239" y="9133"/>
                </a:lnTo>
                <a:lnTo>
                  <a:pt x="2482" y="20590"/>
                </a:lnTo>
                <a:lnTo>
                  <a:pt x="0" y="33711"/>
                </a:lnTo>
                <a:lnTo>
                  <a:pt x="0" y="42109"/>
                </a:lnTo>
                <a:lnTo>
                  <a:pt x="2542" y="49145"/>
                </a:lnTo>
                <a:lnTo>
                  <a:pt x="7627" y="54810"/>
                </a:lnTo>
                <a:lnTo>
                  <a:pt x="10669" y="57743"/>
                </a:lnTo>
                <a:lnTo>
                  <a:pt x="21506" y="63459"/>
                </a:lnTo>
                <a:lnTo>
                  <a:pt x="35592" y="65365"/>
                </a:lnTo>
                <a:lnTo>
                  <a:pt x="42818" y="65365"/>
                </a:lnTo>
                <a:lnTo>
                  <a:pt x="49107" y="63953"/>
                </a:lnTo>
                <a:lnTo>
                  <a:pt x="54593" y="61111"/>
                </a:lnTo>
                <a:lnTo>
                  <a:pt x="59945" y="58279"/>
                </a:lnTo>
                <a:lnTo>
                  <a:pt x="64896" y="53448"/>
                </a:lnTo>
                <a:lnTo>
                  <a:pt x="69446" y="46631"/>
                </a:lnTo>
                <a:lnTo>
                  <a:pt x="66368" y="45180"/>
                </a:lnTo>
                <a:lnTo>
                  <a:pt x="63157" y="49006"/>
                </a:lnTo>
                <a:lnTo>
                  <a:pt x="59945" y="51660"/>
                </a:lnTo>
                <a:lnTo>
                  <a:pt x="57135" y="53130"/>
                </a:lnTo>
                <a:lnTo>
                  <a:pt x="54192" y="54601"/>
                </a:lnTo>
                <a:lnTo>
                  <a:pt x="50980" y="55337"/>
                </a:lnTo>
                <a:lnTo>
                  <a:pt x="41747" y="55337"/>
                </a:lnTo>
                <a:lnTo>
                  <a:pt x="36797" y="53518"/>
                </a:lnTo>
                <a:lnTo>
                  <a:pt x="32649" y="49871"/>
                </a:lnTo>
                <a:lnTo>
                  <a:pt x="27296" y="45120"/>
                </a:lnTo>
                <a:lnTo>
                  <a:pt x="24486" y="38650"/>
                </a:lnTo>
                <a:lnTo>
                  <a:pt x="23951" y="30471"/>
                </a:lnTo>
                <a:lnTo>
                  <a:pt x="69446" y="304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85825" y="3333094"/>
            <a:ext cx="83897" cy="61668"/>
          </a:xfrm>
          <a:custGeom>
            <a:avLst/>
            <a:gdLst/>
            <a:ahLst/>
            <a:cxnLst/>
            <a:rect l="l" t="t" r="r" b="b"/>
            <a:pathLst>
              <a:path w="83897" h="61668">
                <a:moveTo>
                  <a:pt x="83897" y="61668"/>
                </a:moveTo>
                <a:lnTo>
                  <a:pt x="83897" y="59302"/>
                </a:lnTo>
                <a:lnTo>
                  <a:pt x="81087" y="59213"/>
                </a:lnTo>
                <a:lnTo>
                  <a:pt x="77206" y="57652"/>
                </a:lnTo>
                <a:lnTo>
                  <a:pt x="74397" y="55754"/>
                </a:lnTo>
                <a:lnTo>
                  <a:pt x="70382" y="51272"/>
                </a:lnTo>
                <a:lnTo>
                  <a:pt x="65431" y="44196"/>
                </a:lnTo>
                <a:lnTo>
                  <a:pt x="51114" y="23882"/>
                </a:lnTo>
                <a:lnTo>
                  <a:pt x="59811" y="13983"/>
                </a:lnTo>
                <a:lnTo>
                  <a:pt x="63692" y="9501"/>
                </a:lnTo>
                <a:lnTo>
                  <a:pt x="67171" y="6479"/>
                </a:lnTo>
                <a:lnTo>
                  <a:pt x="70382" y="4909"/>
                </a:lnTo>
                <a:lnTo>
                  <a:pt x="73460" y="3349"/>
                </a:lnTo>
                <a:lnTo>
                  <a:pt x="76805" y="2524"/>
                </a:lnTo>
                <a:lnTo>
                  <a:pt x="80418" y="2444"/>
                </a:lnTo>
                <a:lnTo>
                  <a:pt x="80418" y="0"/>
                </a:lnTo>
                <a:lnTo>
                  <a:pt x="51114" y="0"/>
                </a:lnTo>
                <a:lnTo>
                  <a:pt x="51114" y="2444"/>
                </a:lnTo>
                <a:lnTo>
                  <a:pt x="53790" y="2663"/>
                </a:lnTo>
                <a:lnTo>
                  <a:pt x="55530" y="3090"/>
                </a:lnTo>
                <a:lnTo>
                  <a:pt x="58206" y="5148"/>
                </a:lnTo>
                <a:lnTo>
                  <a:pt x="58206" y="8000"/>
                </a:lnTo>
                <a:lnTo>
                  <a:pt x="55797" y="11389"/>
                </a:lnTo>
                <a:lnTo>
                  <a:pt x="51114" y="16229"/>
                </a:lnTo>
                <a:lnTo>
                  <a:pt x="47635" y="19787"/>
                </a:lnTo>
                <a:lnTo>
                  <a:pt x="41212" y="10813"/>
                </a:lnTo>
                <a:lnTo>
                  <a:pt x="39740" y="8745"/>
                </a:lnTo>
                <a:lnTo>
                  <a:pt x="38268" y="5873"/>
                </a:lnTo>
                <a:lnTo>
                  <a:pt x="38938" y="3697"/>
                </a:lnTo>
                <a:lnTo>
                  <a:pt x="43621" y="2504"/>
                </a:lnTo>
                <a:lnTo>
                  <a:pt x="46029" y="2444"/>
                </a:lnTo>
                <a:lnTo>
                  <a:pt x="46029" y="0"/>
                </a:lnTo>
                <a:lnTo>
                  <a:pt x="0" y="0"/>
                </a:lnTo>
                <a:lnTo>
                  <a:pt x="0" y="2444"/>
                </a:lnTo>
                <a:lnTo>
                  <a:pt x="2809" y="2613"/>
                </a:lnTo>
                <a:lnTo>
                  <a:pt x="5486" y="3428"/>
                </a:lnTo>
                <a:lnTo>
                  <a:pt x="10035" y="6330"/>
                </a:lnTo>
                <a:lnTo>
                  <a:pt x="13514" y="10266"/>
                </a:lnTo>
                <a:lnTo>
                  <a:pt x="18197" y="16686"/>
                </a:lnTo>
                <a:lnTo>
                  <a:pt x="32515" y="36344"/>
                </a:lnTo>
                <a:lnTo>
                  <a:pt x="25691" y="43858"/>
                </a:lnTo>
                <a:lnTo>
                  <a:pt x="19268" y="50855"/>
                </a:lnTo>
                <a:lnTo>
                  <a:pt x="14451" y="55178"/>
                </a:lnTo>
                <a:lnTo>
                  <a:pt x="11106" y="56828"/>
                </a:lnTo>
                <a:lnTo>
                  <a:pt x="7760" y="58477"/>
                </a:lnTo>
                <a:lnTo>
                  <a:pt x="4014" y="59302"/>
                </a:lnTo>
                <a:lnTo>
                  <a:pt x="0" y="59302"/>
                </a:lnTo>
                <a:lnTo>
                  <a:pt x="0" y="61668"/>
                </a:lnTo>
                <a:lnTo>
                  <a:pt x="32515" y="61668"/>
                </a:lnTo>
                <a:lnTo>
                  <a:pt x="32515" y="59302"/>
                </a:lnTo>
                <a:lnTo>
                  <a:pt x="29839" y="59302"/>
                </a:lnTo>
                <a:lnTo>
                  <a:pt x="28099" y="59133"/>
                </a:lnTo>
                <a:lnTo>
                  <a:pt x="24888" y="57285"/>
                </a:lnTo>
                <a:lnTo>
                  <a:pt x="23951" y="54750"/>
                </a:lnTo>
                <a:lnTo>
                  <a:pt x="24754" y="52504"/>
                </a:lnTo>
                <a:lnTo>
                  <a:pt x="26627" y="50129"/>
                </a:lnTo>
                <a:lnTo>
                  <a:pt x="29437" y="47098"/>
                </a:lnTo>
                <a:lnTo>
                  <a:pt x="35459" y="40429"/>
                </a:lnTo>
                <a:lnTo>
                  <a:pt x="42684" y="50457"/>
                </a:lnTo>
                <a:lnTo>
                  <a:pt x="44557" y="53101"/>
                </a:lnTo>
                <a:lnTo>
                  <a:pt x="45494" y="55029"/>
                </a:lnTo>
                <a:lnTo>
                  <a:pt x="44290" y="58239"/>
                </a:lnTo>
                <a:lnTo>
                  <a:pt x="41212" y="59074"/>
                </a:lnTo>
                <a:lnTo>
                  <a:pt x="37599" y="59302"/>
                </a:lnTo>
                <a:lnTo>
                  <a:pt x="37599" y="61668"/>
                </a:lnTo>
                <a:lnTo>
                  <a:pt x="83897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681497" y="3305326"/>
            <a:ext cx="89784" cy="89436"/>
          </a:xfrm>
          <a:custGeom>
            <a:avLst/>
            <a:gdLst/>
            <a:ahLst/>
            <a:cxnLst/>
            <a:rect l="l" t="t" r="r" b="b"/>
            <a:pathLst>
              <a:path w="89784" h="89436">
                <a:moveTo>
                  <a:pt x="42149" y="89436"/>
                </a:moveTo>
                <a:lnTo>
                  <a:pt x="42149" y="87070"/>
                </a:lnTo>
                <a:lnTo>
                  <a:pt x="38670" y="86712"/>
                </a:lnTo>
                <a:lnTo>
                  <a:pt x="36395" y="85788"/>
                </a:lnTo>
                <a:lnTo>
                  <a:pt x="34388" y="83194"/>
                </a:lnTo>
                <a:lnTo>
                  <a:pt x="33853" y="80451"/>
                </a:lnTo>
                <a:lnTo>
                  <a:pt x="33853" y="43003"/>
                </a:lnTo>
                <a:lnTo>
                  <a:pt x="36529" y="39972"/>
                </a:lnTo>
                <a:lnTo>
                  <a:pt x="38938" y="37845"/>
                </a:lnTo>
                <a:lnTo>
                  <a:pt x="43487" y="35430"/>
                </a:lnTo>
                <a:lnTo>
                  <a:pt x="48170" y="34824"/>
                </a:lnTo>
                <a:lnTo>
                  <a:pt x="51114" y="35192"/>
                </a:lnTo>
                <a:lnTo>
                  <a:pt x="54593" y="37646"/>
                </a:lnTo>
                <a:lnTo>
                  <a:pt x="55663" y="40240"/>
                </a:lnTo>
                <a:lnTo>
                  <a:pt x="55931" y="43440"/>
                </a:lnTo>
                <a:lnTo>
                  <a:pt x="55931" y="80491"/>
                </a:lnTo>
                <a:lnTo>
                  <a:pt x="55396" y="83284"/>
                </a:lnTo>
                <a:lnTo>
                  <a:pt x="54325" y="84427"/>
                </a:lnTo>
                <a:lnTo>
                  <a:pt x="50579" y="86762"/>
                </a:lnTo>
                <a:lnTo>
                  <a:pt x="47635" y="87070"/>
                </a:lnTo>
                <a:lnTo>
                  <a:pt x="47635" y="89436"/>
                </a:lnTo>
                <a:lnTo>
                  <a:pt x="89784" y="89436"/>
                </a:lnTo>
                <a:lnTo>
                  <a:pt x="89784" y="87070"/>
                </a:lnTo>
                <a:lnTo>
                  <a:pt x="86172" y="86762"/>
                </a:lnTo>
                <a:lnTo>
                  <a:pt x="83763" y="86017"/>
                </a:lnTo>
                <a:lnTo>
                  <a:pt x="81355" y="83691"/>
                </a:lnTo>
                <a:lnTo>
                  <a:pt x="80819" y="80759"/>
                </a:lnTo>
                <a:lnTo>
                  <a:pt x="80819" y="44941"/>
                </a:lnTo>
                <a:lnTo>
                  <a:pt x="80150" y="39932"/>
                </a:lnTo>
                <a:lnTo>
                  <a:pt x="78946" y="36971"/>
                </a:lnTo>
                <a:lnTo>
                  <a:pt x="77742" y="33999"/>
                </a:lnTo>
                <a:lnTo>
                  <a:pt x="75333" y="31415"/>
                </a:lnTo>
                <a:lnTo>
                  <a:pt x="71587" y="29219"/>
                </a:lnTo>
                <a:lnTo>
                  <a:pt x="67840" y="27022"/>
                </a:lnTo>
                <a:lnTo>
                  <a:pt x="63424" y="25919"/>
                </a:lnTo>
                <a:lnTo>
                  <a:pt x="54192" y="25919"/>
                </a:lnTo>
                <a:lnTo>
                  <a:pt x="50177" y="26654"/>
                </a:lnTo>
                <a:lnTo>
                  <a:pt x="46431" y="28125"/>
                </a:lnTo>
                <a:lnTo>
                  <a:pt x="42684" y="29606"/>
                </a:lnTo>
                <a:lnTo>
                  <a:pt x="38402" y="32121"/>
                </a:lnTo>
                <a:lnTo>
                  <a:pt x="33853" y="35679"/>
                </a:lnTo>
                <a:lnTo>
                  <a:pt x="33853" y="0"/>
                </a:lnTo>
                <a:lnTo>
                  <a:pt x="0" y="0"/>
                </a:lnTo>
                <a:lnTo>
                  <a:pt x="0" y="2434"/>
                </a:lnTo>
                <a:lnTo>
                  <a:pt x="3746" y="2792"/>
                </a:lnTo>
                <a:lnTo>
                  <a:pt x="6155" y="3538"/>
                </a:lnTo>
                <a:lnTo>
                  <a:pt x="8429" y="5823"/>
                </a:lnTo>
                <a:lnTo>
                  <a:pt x="8965" y="8725"/>
                </a:lnTo>
                <a:lnTo>
                  <a:pt x="8965" y="80759"/>
                </a:lnTo>
                <a:lnTo>
                  <a:pt x="8563" y="83592"/>
                </a:lnTo>
                <a:lnTo>
                  <a:pt x="7493" y="84556"/>
                </a:lnTo>
                <a:lnTo>
                  <a:pt x="3612" y="86802"/>
                </a:lnTo>
                <a:lnTo>
                  <a:pt x="0" y="87070"/>
                </a:lnTo>
                <a:lnTo>
                  <a:pt x="0" y="89436"/>
                </a:lnTo>
                <a:lnTo>
                  <a:pt x="42149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791888" y="3303219"/>
            <a:ext cx="27564" cy="20373"/>
          </a:xfrm>
          <a:custGeom>
            <a:avLst/>
            <a:gdLst/>
            <a:ahLst/>
            <a:cxnLst/>
            <a:rect l="l" t="t" r="r" b="b"/>
            <a:pathLst>
              <a:path w="27564" h="20373">
                <a:moveTo>
                  <a:pt x="27564" y="10216"/>
                </a:moveTo>
                <a:lnTo>
                  <a:pt x="27564" y="7404"/>
                </a:lnTo>
                <a:lnTo>
                  <a:pt x="26226" y="4999"/>
                </a:lnTo>
                <a:lnTo>
                  <a:pt x="23550" y="2991"/>
                </a:lnTo>
                <a:lnTo>
                  <a:pt x="20873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528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564" y="13029"/>
                </a:lnTo>
                <a:lnTo>
                  <a:pt x="27564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104597" y="3303219"/>
            <a:ext cx="706637" cy="120702"/>
          </a:xfrm>
          <a:custGeom>
            <a:avLst/>
            <a:gdLst/>
            <a:ahLst/>
            <a:cxnLst/>
            <a:rect l="l" t="t" r="r" b="b"/>
            <a:pathLst>
              <a:path w="706637" h="120702">
                <a:moveTo>
                  <a:pt x="333047" y="91542"/>
                </a:moveTo>
                <a:lnTo>
                  <a:pt x="333047" y="89177"/>
                </a:lnTo>
                <a:lnTo>
                  <a:pt x="329032" y="88998"/>
                </a:lnTo>
                <a:lnTo>
                  <a:pt x="326356" y="88303"/>
                </a:lnTo>
                <a:lnTo>
                  <a:pt x="323680" y="85888"/>
                </a:lnTo>
                <a:lnTo>
                  <a:pt x="323011" y="83105"/>
                </a:lnTo>
                <a:lnTo>
                  <a:pt x="323011" y="29874"/>
                </a:lnTo>
                <a:lnTo>
                  <a:pt x="288221" y="29874"/>
                </a:lnTo>
                <a:lnTo>
                  <a:pt x="288221" y="32319"/>
                </a:lnTo>
                <a:lnTo>
                  <a:pt x="292101" y="32488"/>
                </a:lnTo>
                <a:lnTo>
                  <a:pt x="294778" y="33184"/>
                </a:lnTo>
                <a:lnTo>
                  <a:pt x="297454" y="35599"/>
                </a:lnTo>
                <a:lnTo>
                  <a:pt x="298123" y="38382"/>
                </a:lnTo>
                <a:lnTo>
                  <a:pt x="298123" y="83105"/>
                </a:lnTo>
                <a:lnTo>
                  <a:pt x="297588" y="85788"/>
                </a:lnTo>
                <a:lnTo>
                  <a:pt x="294510" y="88293"/>
                </a:lnTo>
                <a:lnTo>
                  <a:pt x="291834" y="89088"/>
                </a:lnTo>
                <a:lnTo>
                  <a:pt x="288221" y="89177"/>
                </a:lnTo>
                <a:lnTo>
                  <a:pt x="288221" y="91542"/>
                </a:lnTo>
                <a:lnTo>
                  <a:pt x="333047" y="91542"/>
                </a:lnTo>
                <a:close/>
              </a:path>
              <a:path w="706637" h="120702">
                <a:moveTo>
                  <a:pt x="346695" y="77897"/>
                </a:moveTo>
                <a:lnTo>
                  <a:pt x="353385" y="84089"/>
                </a:lnTo>
                <a:lnTo>
                  <a:pt x="355324" y="85779"/>
                </a:lnTo>
                <a:lnTo>
                  <a:pt x="366206" y="91488"/>
                </a:lnTo>
                <a:lnTo>
                  <a:pt x="379879" y="93391"/>
                </a:lnTo>
                <a:lnTo>
                  <a:pt x="386436" y="93391"/>
                </a:lnTo>
                <a:lnTo>
                  <a:pt x="392725" y="92059"/>
                </a:lnTo>
                <a:lnTo>
                  <a:pt x="398478" y="89406"/>
                </a:lnTo>
                <a:lnTo>
                  <a:pt x="404366" y="86742"/>
                </a:lnTo>
                <a:lnTo>
                  <a:pt x="409183" y="82687"/>
                </a:lnTo>
                <a:lnTo>
                  <a:pt x="413064" y="77231"/>
                </a:lnTo>
                <a:lnTo>
                  <a:pt x="410387" y="75651"/>
                </a:lnTo>
                <a:lnTo>
                  <a:pt x="406775" y="78464"/>
                </a:lnTo>
                <a:lnTo>
                  <a:pt x="403697" y="80382"/>
                </a:lnTo>
                <a:lnTo>
                  <a:pt x="401155" y="81385"/>
                </a:lnTo>
                <a:lnTo>
                  <a:pt x="398478" y="82399"/>
                </a:lnTo>
                <a:lnTo>
                  <a:pt x="395802" y="82906"/>
                </a:lnTo>
                <a:lnTo>
                  <a:pt x="388443" y="82906"/>
                </a:lnTo>
                <a:lnTo>
                  <a:pt x="384562" y="81962"/>
                </a:lnTo>
                <a:lnTo>
                  <a:pt x="381351" y="80074"/>
                </a:lnTo>
                <a:lnTo>
                  <a:pt x="377069" y="77480"/>
                </a:lnTo>
                <a:lnTo>
                  <a:pt x="373590" y="73524"/>
                </a:lnTo>
                <a:lnTo>
                  <a:pt x="371182" y="68227"/>
                </a:lnTo>
                <a:lnTo>
                  <a:pt x="368639" y="62930"/>
                </a:lnTo>
                <a:lnTo>
                  <a:pt x="367435" y="57384"/>
                </a:lnTo>
                <a:lnTo>
                  <a:pt x="367435" y="44583"/>
                </a:lnTo>
                <a:lnTo>
                  <a:pt x="368907" y="39395"/>
                </a:lnTo>
                <a:lnTo>
                  <a:pt x="371985" y="36006"/>
                </a:lnTo>
                <a:lnTo>
                  <a:pt x="373992" y="33770"/>
                </a:lnTo>
                <a:lnTo>
                  <a:pt x="376400" y="32647"/>
                </a:lnTo>
                <a:lnTo>
                  <a:pt x="381083" y="32647"/>
                </a:lnTo>
                <a:lnTo>
                  <a:pt x="384027" y="34297"/>
                </a:lnTo>
                <a:lnTo>
                  <a:pt x="386302" y="37328"/>
                </a:lnTo>
                <a:lnTo>
                  <a:pt x="386703" y="40101"/>
                </a:lnTo>
                <a:lnTo>
                  <a:pt x="387239" y="44494"/>
                </a:lnTo>
                <a:lnTo>
                  <a:pt x="388577" y="47555"/>
                </a:lnTo>
                <a:lnTo>
                  <a:pt x="393126" y="50984"/>
                </a:lnTo>
                <a:lnTo>
                  <a:pt x="396070" y="51838"/>
                </a:lnTo>
                <a:lnTo>
                  <a:pt x="402894" y="51838"/>
                </a:lnTo>
                <a:lnTo>
                  <a:pt x="405570" y="51093"/>
                </a:lnTo>
                <a:lnTo>
                  <a:pt x="409585" y="48102"/>
                </a:lnTo>
                <a:lnTo>
                  <a:pt x="410655" y="46104"/>
                </a:lnTo>
                <a:lnTo>
                  <a:pt x="410655" y="39634"/>
                </a:lnTo>
                <a:lnTo>
                  <a:pt x="408113" y="36056"/>
                </a:lnTo>
                <a:lnTo>
                  <a:pt x="403028" y="32846"/>
                </a:lnTo>
                <a:lnTo>
                  <a:pt x="397943" y="29636"/>
                </a:lnTo>
                <a:lnTo>
                  <a:pt x="391119" y="28026"/>
                </a:lnTo>
                <a:lnTo>
                  <a:pt x="382555" y="28026"/>
                </a:lnTo>
                <a:lnTo>
                  <a:pt x="374821" y="28546"/>
                </a:lnTo>
                <a:lnTo>
                  <a:pt x="362390" y="32268"/>
                </a:lnTo>
                <a:lnTo>
                  <a:pt x="352449" y="39574"/>
                </a:lnTo>
                <a:lnTo>
                  <a:pt x="346427" y="45945"/>
                </a:lnTo>
                <a:lnTo>
                  <a:pt x="343350" y="53329"/>
                </a:lnTo>
                <a:lnTo>
                  <a:pt x="343350" y="70443"/>
                </a:lnTo>
                <a:lnTo>
                  <a:pt x="346695" y="77897"/>
                </a:lnTo>
                <a:close/>
              </a:path>
              <a:path w="706637" h="120702">
                <a:moveTo>
                  <a:pt x="467657" y="80093"/>
                </a:moveTo>
                <a:lnTo>
                  <a:pt x="464178" y="81326"/>
                </a:lnTo>
                <a:lnTo>
                  <a:pt x="458558" y="81326"/>
                </a:lnTo>
                <a:lnTo>
                  <a:pt x="455079" y="79547"/>
                </a:lnTo>
                <a:lnTo>
                  <a:pt x="458860" y="89252"/>
                </a:lnTo>
                <a:lnTo>
                  <a:pt x="471537" y="82449"/>
                </a:lnTo>
                <a:lnTo>
                  <a:pt x="467657" y="80093"/>
                </a:lnTo>
                <a:close/>
              </a:path>
              <a:path w="706637" h="120702">
                <a:moveTo>
                  <a:pt x="448523" y="38650"/>
                </a:moveTo>
                <a:lnTo>
                  <a:pt x="449192" y="35748"/>
                </a:lnTo>
                <a:lnTo>
                  <a:pt x="453206" y="33681"/>
                </a:lnTo>
                <a:lnTo>
                  <a:pt x="456417" y="33045"/>
                </a:lnTo>
                <a:lnTo>
                  <a:pt x="462706" y="33045"/>
                </a:lnTo>
                <a:lnTo>
                  <a:pt x="466720" y="34396"/>
                </a:lnTo>
                <a:lnTo>
                  <a:pt x="469798" y="36354"/>
                </a:lnTo>
                <a:lnTo>
                  <a:pt x="471270" y="38769"/>
                </a:lnTo>
                <a:lnTo>
                  <a:pt x="471537" y="41701"/>
                </a:lnTo>
                <a:lnTo>
                  <a:pt x="471537" y="52564"/>
                </a:lnTo>
                <a:lnTo>
                  <a:pt x="470790" y="52819"/>
                </a:lnTo>
                <a:lnTo>
                  <a:pt x="455001" y="58541"/>
                </a:lnTo>
                <a:lnTo>
                  <a:pt x="443405" y="63460"/>
                </a:lnTo>
                <a:lnTo>
                  <a:pt x="435945" y="67571"/>
                </a:lnTo>
                <a:lnTo>
                  <a:pt x="430458" y="71328"/>
                </a:lnTo>
                <a:lnTo>
                  <a:pt x="427782" y="75561"/>
                </a:lnTo>
                <a:lnTo>
                  <a:pt x="427782" y="83741"/>
                </a:lnTo>
                <a:lnTo>
                  <a:pt x="429388" y="86633"/>
                </a:lnTo>
                <a:lnTo>
                  <a:pt x="432466" y="88939"/>
                </a:lnTo>
                <a:lnTo>
                  <a:pt x="435677" y="91254"/>
                </a:lnTo>
                <a:lnTo>
                  <a:pt x="439557" y="92407"/>
                </a:lnTo>
                <a:lnTo>
                  <a:pt x="444241" y="92407"/>
                </a:lnTo>
                <a:lnTo>
                  <a:pt x="447361" y="92249"/>
                </a:lnTo>
                <a:lnTo>
                  <a:pt x="458860" y="89252"/>
                </a:lnTo>
                <a:lnTo>
                  <a:pt x="455079" y="79547"/>
                </a:lnTo>
                <a:lnTo>
                  <a:pt x="452135" y="76217"/>
                </a:lnTo>
                <a:lnTo>
                  <a:pt x="452135" y="71785"/>
                </a:lnTo>
                <a:lnTo>
                  <a:pt x="453206" y="69380"/>
                </a:lnTo>
                <a:lnTo>
                  <a:pt x="455614" y="67014"/>
                </a:lnTo>
                <a:lnTo>
                  <a:pt x="459093" y="63447"/>
                </a:lnTo>
                <a:lnTo>
                  <a:pt x="464446" y="60107"/>
                </a:lnTo>
                <a:lnTo>
                  <a:pt x="471537" y="56987"/>
                </a:lnTo>
                <a:lnTo>
                  <a:pt x="471537" y="77629"/>
                </a:lnTo>
                <a:lnTo>
                  <a:pt x="467657" y="80093"/>
                </a:lnTo>
                <a:lnTo>
                  <a:pt x="471537" y="82449"/>
                </a:lnTo>
                <a:lnTo>
                  <a:pt x="472206" y="85788"/>
                </a:lnTo>
                <a:lnTo>
                  <a:pt x="473812" y="88283"/>
                </a:lnTo>
                <a:lnTo>
                  <a:pt x="476488" y="89932"/>
                </a:lnTo>
                <a:lnTo>
                  <a:pt x="479164" y="91582"/>
                </a:lnTo>
                <a:lnTo>
                  <a:pt x="482777" y="92407"/>
                </a:lnTo>
                <a:lnTo>
                  <a:pt x="491609" y="92407"/>
                </a:lnTo>
                <a:lnTo>
                  <a:pt x="495221" y="91672"/>
                </a:lnTo>
                <a:lnTo>
                  <a:pt x="498299" y="90191"/>
                </a:lnTo>
                <a:lnTo>
                  <a:pt x="501510" y="88720"/>
                </a:lnTo>
                <a:lnTo>
                  <a:pt x="504588" y="86355"/>
                </a:lnTo>
                <a:lnTo>
                  <a:pt x="507532" y="83105"/>
                </a:lnTo>
                <a:lnTo>
                  <a:pt x="504856" y="81525"/>
                </a:lnTo>
                <a:lnTo>
                  <a:pt x="503250" y="83145"/>
                </a:lnTo>
                <a:lnTo>
                  <a:pt x="499369" y="83959"/>
                </a:lnTo>
                <a:lnTo>
                  <a:pt x="496827" y="81813"/>
                </a:lnTo>
                <a:lnTo>
                  <a:pt x="496292" y="79318"/>
                </a:lnTo>
                <a:lnTo>
                  <a:pt x="496292" y="45925"/>
                </a:lnTo>
                <a:lnTo>
                  <a:pt x="495890" y="41681"/>
                </a:lnTo>
                <a:lnTo>
                  <a:pt x="495088" y="39833"/>
                </a:lnTo>
                <a:lnTo>
                  <a:pt x="493749" y="36931"/>
                </a:lnTo>
                <a:lnTo>
                  <a:pt x="490806" y="34237"/>
                </a:lnTo>
                <a:lnTo>
                  <a:pt x="486122" y="31753"/>
                </a:lnTo>
                <a:lnTo>
                  <a:pt x="481573" y="29268"/>
                </a:lnTo>
                <a:lnTo>
                  <a:pt x="475284" y="28026"/>
                </a:lnTo>
                <a:lnTo>
                  <a:pt x="460967" y="28026"/>
                </a:lnTo>
                <a:lnTo>
                  <a:pt x="454678" y="28801"/>
                </a:lnTo>
                <a:lnTo>
                  <a:pt x="448656" y="30332"/>
                </a:lnTo>
                <a:lnTo>
                  <a:pt x="442635" y="31872"/>
                </a:lnTo>
                <a:lnTo>
                  <a:pt x="437952" y="34088"/>
                </a:lnTo>
                <a:lnTo>
                  <a:pt x="434473" y="36961"/>
                </a:lnTo>
                <a:lnTo>
                  <a:pt x="431128" y="39843"/>
                </a:lnTo>
                <a:lnTo>
                  <a:pt x="429522" y="42864"/>
                </a:lnTo>
                <a:lnTo>
                  <a:pt x="429522" y="48280"/>
                </a:lnTo>
                <a:lnTo>
                  <a:pt x="430726" y="50238"/>
                </a:lnTo>
                <a:lnTo>
                  <a:pt x="433268" y="51908"/>
                </a:lnTo>
                <a:lnTo>
                  <a:pt x="435811" y="53578"/>
                </a:lnTo>
                <a:lnTo>
                  <a:pt x="438888" y="54412"/>
                </a:lnTo>
                <a:lnTo>
                  <a:pt x="446114" y="54412"/>
                </a:lnTo>
                <a:lnTo>
                  <a:pt x="448924" y="53657"/>
                </a:lnTo>
                <a:lnTo>
                  <a:pt x="451065" y="52137"/>
                </a:lnTo>
                <a:lnTo>
                  <a:pt x="454276" y="48787"/>
                </a:lnTo>
                <a:lnTo>
                  <a:pt x="454276" y="44872"/>
                </a:lnTo>
                <a:lnTo>
                  <a:pt x="450931" y="41155"/>
                </a:lnTo>
                <a:lnTo>
                  <a:pt x="448523" y="38650"/>
                </a:lnTo>
                <a:close/>
              </a:path>
              <a:path w="706637" h="120702">
                <a:moveTo>
                  <a:pt x="561991" y="91542"/>
                </a:moveTo>
                <a:lnTo>
                  <a:pt x="561991" y="89177"/>
                </a:lnTo>
                <a:lnTo>
                  <a:pt x="557977" y="88998"/>
                </a:lnTo>
                <a:lnTo>
                  <a:pt x="555301" y="88303"/>
                </a:lnTo>
                <a:lnTo>
                  <a:pt x="552625" y="85888"/>
                </a:lnTo>
                <a:lnTo>
                  <a:pt x="551956" y="83105"/>
                </a:lnTo>
                <a:lnTo>
                  <a:pt x="551956" y="2106"/>
                </a:lnTo>
                <a:lnTo>
                  <a:pt x="517166" y="2106"/>
                </a:lnTo>
                <a:lnTo>
                  <a:pt x="517166" y="4541"/>
                </a:lnTo>
                <a:lnTo>
                  <a:pt x="521046" y="4720"/>
                </a:lnTo>
                <a:lnTo>
                  <a:pt x="523589" y="5416"/>
                </a:lnTo>
                <a:lnTo>
                  <a:pt x="526399" y="7831"/>
                </a:lnTo>
                <a:lnTo>
                  <a:pt x="527068" y="10594"/>
                </a:lnTo>
                <a:lnTo>
                  <a:pt x="527068" y="83105"/>
                </a:lnTo>
                <a:lnTo>
                  <a:pt x="526532" y="85788"/>
                </a:lnTo>
                <a:lnTo>
                  <a:pt x="523455" y="88293"/>
                </a:lnTo>
                <a:lnTo>
                  <a:pt x="520779" y="89088"/>
                </a:lnTo>
                <a:lnTo>
                  <a:pt x="517166" y="89177"/>
                </a:lnTo>
                <a:lnTo>
                  <a:pt x="517166" y="91542"/>
                </a:lnTo>
                <a:lnTo>
                  <a:pt x="561991" y="91542"/>
                </a:lnTo>
                <a:close/>
              </a:path>
              <a:path w="706637" h="120702">
                <a:moveTo>
                  <a:pt x="614042" y="91542"/>
                </a:moveTo>
                <a:lnTo>
                  <a:pt x="614042" y="89177"/>
                </a:lnTo>
                <a:lnTo>
                  <a:pt x="610028" y="88998"/>
                </a:lnTo>
                <a:lnTo>
                  <a:pt x="607352" y="88303"/>
                </a:lnTo>
                <a:lnTo>
                  <a:pt x="604676" y="85888"/>
                </a:lnTo>
                <a:lnTo>
                  <a:pt x="604007" y="83105"/>
                </a:lnTo>
                <a:lnTo>
                  <a:pt x="604007" y="2106"/>
                </a:lnTo>
                <a:lnTo>
                  <a:pt x="569217" y="2106"/>
                </a:lnTo>
                <a:lnTo>
                  <a:pt x="569217" y="4541"/>
                </a:lnTo>
                <a:lnTo>
                  <a:pt x="573097" y="4720"/>
                </a:lnTo>
                <a:lnTo>
                  <a:pt x="575640" y="5416"/>
                </a:lnTo>
                <a:lnTo>
                  <a:pt x="578450" y="7831"/>
                </a:lnTo>
                <a:lnTo>
                  <a:pt x="579119" y="10594"/>
                </a:lnTo>
                <a:lnTo>
                  <a:pt x="579119" y="83105"/>
                </a:lnTo>
                <a:lnTo>
                  <a:pt x="578450" y="85788"/>
                </a:lnTo>
                <a:lnTo>
                  <a:pt x="575506" y="88293"/>
                </a:lnTo>
                <a:lnTo>
                  <a:pt x="572830" y="89088"/>
                </a:lnTo>
                <a:lnTo>
                  <a:pt x="569217" y="89177"/>
                </a:lnTo>
                <a:lnTo>
                  <a:pt x="569217" y="91542"/>
                </a:lnTo>
                <a:lnTo>
                  <a:pt x="614042" y="91542"/>
                </a:lnTo>
                <a:close/>
              </a:path>
              <a:path w="706637" h="120702">
                <a:moveTo>
                  <a:pt x="659537" y="46164"/>
                </a:moveTo>
                <a:lnTo>
                  <a:pt x="656593" y="41244"/>
                </a:lnTo>
                <a:lnTo>
                  <a:pt x="655121" y="37944"/>
                </a:lnTo>
                <a:lnTo>
                  <a:pt x="655121" y="36275"/>
                </a:lnTo>
                <a:lnTo>
                  <a:pt x="656861" y="33572"/>
                </a:lnTo>
                <a:lnTo>
                  <a:pt x="660072" y="32399"/>
                </a:lnTo>
                <a:lnTo>
                  <a:pt x="663016" y="32319"/>
                </a:lnTo>
                <a:lnTo>
                  <a:pt x="663016" y="29874"/>
                </a:lnTo>
                <a:lnTo>
                  <a:pt x="618860" y="29874"/>
                </a:lnTo>
                <a:lnTo>
                  <a:pt x="618860" y="32319"/>
                </a:lnTo>
                <a:lnTo>
                  <a:pt x="621670" y="32926"/>
                </a:lnTo>
                <a:lnTo>
                  <a:pt x="623944" y="34029"/>
                </a:lnTo>
                <a:lnTo>
                  <a:pt x="627825" y="37199"/>
                </a:lnTo>
                <a:lnTo>
                  <a:pt x="630768" y="41443"/>
                </a:lnTo>
                <a:lnTo>
                  <a:pt x="634783" y="48340"/>
                </a:lnTo>
                <a:lnTo>
                  <a:pt x="661544" y="94057"/>
                </a:lnTo>
                <a:lnTo>
                  <a:pt x="659002" y="99195"/>
                </a:lnTo>
                <a:lnTo>
                  <a:pt x="655790" y="105794"/>
                </a:lnTo>
                <a:lnTo>
                  <a:pt x="652980" y="110018"/>
                </a:lnTo>
                <a:lnTo>
                  <a:pt x="649100" y="113139"/>
                </a:lnTo>
                <a:lnTo>
                  <a:pt x="646156" y="113775"/>
                </a:lnTo>
                <a:lnTo>
                  <a:pt x="643614" y="112562"/>
                </a:lnTo>
                <a:lnTo>
                  <a:pt x="643346" y="109819"/>
                </a:lnTo>
                <a:lnTo>
                  <a:pt x="643213" y="106868"/>
                </a:lnTo>
                <a:lnTo>
                  <a:pt x="642276" y="104691"/>
                </a:lnTo>
                <a:lnTo>
                  <a:pt x="636255" y="101173"/>
                </a:lnTo>
                <a:lnTo>
                  <a:pt x="630233" y="101173"/>
                </a:lnTo>
                <a:lnTo>
                  <a:pt x="627691" y="102008"/>
                </a:lnTo>
                <a:lnTo>
                  <a:pt x="623543" y="105357"/>
                </a:lnTo>
                <a:lnTo>
                  <a:pt x="622472" y="107464"/>
                </a:lnTo>
                <a:lnTo>
                  <a:pt x="622472" y="112960"/>
                </a:lnTo>
                <a:lnTo>
                  <a:pt x="623944" y="115474"/>
                </a:lnTo>
                <a:lnTo>
                  <a:pt x="627022" y="117571"/>
                </a:lnTo>
                <a:lnTo>
                  <a:pt x="630099" y="119658"/>
                </a:lnTo>
                <a:lnTo>
                  <a:pt x="633980" y="120702"/>
                </a:lnTo>
                <a:lnTo>
                  <a:pt x="645086" y="120702"/>
                </a:lnTo>
                <a:lnTo>
                  <a:pt x="650171" y="118853"/>
                </a:lnTo>
                <a:lnTo>
                  <a:pt x="654319" y="115156"/>
                </a:lnTo>
                <a:lnTo>
                  <a:pt x="657262" y="112523"/>
                </a:lnTo>
                <a:lnTo>
                  <a:pt x="661678" y="105486"/>
                </a:lnTo>
                <a:lnTo>
                  <a:pt x="667699" y="94057"/>
                </a:lnTo>
                <a:lnTo>
                  <a:pt x="691383" y="48340"/>
                </a:lnTo>
                <a:lnTo>
                  <a:pt x="695397" y="40558"/>
                </a:lnTo>
                <a:lnTo>
                  <a:pt x="698207" y="35997"/>
                </a:lnTo>
                <a:lnTo>
                  <a:pt x="699947" y="34655"/>
                </a:lnTo>
                <a:lnTo>
                  <a:pt x="703961" y="32538"/>
                </a:lnTo>
                <a:lnTo>
                  <a:pt x="706637" y="32319"/>
                </a:lnTo>
                <a:lnTo>
                  <a:pt x="706637" y="29874"/>
                </a:lnTo>
                <a:lnTo>
                  <a:pt x="678805" y="29874"/>
                </a:lnTo>
                <a:lnTo>
                  <a:pt x="678805" y="32319"/>
                </a:lnTo>
                <a:lnTo>
                  <a:pt x="682552" y="32399"/>
                </a:lnTo>
                <a:lnTo>
                  <a:pt x="685094" y="32926"/>
                </a:lnTo>
                <a:lnTo>
                  <a:pt x="687904" y="34864"/>
                </a:lnTo>
                <a:lnTo>
                  <a:pt x="688707" y="37785"/>
                </a:lnTo>
                <a:lnTo>
                  <a:pt x="688707" y="40379"/>
                </a:lnTo>
                <a:lnTo>
                  <a:pt x="686968" y="45001"/>
                </a:lnTo>
                <a:lnTo>
                  <a:pt x="683489" y="51640"/>
                </a:lnTo>
                <a:lnTo>
                  <a:pt x="673721" y="70304"/>
                </a:lnTo>
                <a:lnTo>
                  <a:pt x="659537" y="46164"/>
                </a:lnTo>
                <a:close/>
              </a:path>
              <a:path w="706637" h="120702">
                <a:moveTo>
                  <a:pt x="3345" y="77897"/>
                </a:moveTo>
                <a:lnTo>
                  <a:pt x="9901" y="84089"/>
                </a:lnTo>
                <a:lnTo>
                  <a:pt x="11962" y="85847"/>
                </a:lnTo>
                <a:lnTo>
                  <a:pt x="22898" y="91505"/>
                </a:lnTo>
                <a:lnTo>
                  <a:pt x="36529" y="93391"/>
                </a:lnTo>
                <a:lnTo>
                  <a:pt x="43086" y="93391"/>
                </a:lnTo>
                <a:lnTo>
                  <a:pt x="49241" y="92059"/>
                </a:lnTo>
                <a:lnTo>
                  <a:pt x="55128" y="89406"/>
                </a:lnTo>
                <a:lnTo>
                  <a:pt x="60882" y="86742"/>
                </a:lnTo>
                <a:lnTo>
                  <a:pt x="65833" y="82687"/>
                </a:lnTo>
                <a:lnTo>
                  <a:pt x="69713" y="77231"/>
                </a:lnTo>
                <a:lnTo>
                  <a:pt x="66903" y="75651"/>
                </a:lnTo>
                <a:lnTo>
                  <a:pt x="63424" y="78464"/>
                </a:lnTo>
                <a:lnTo>
                  <a:pt x="60347" y="80382"/>
                </a:lnTo>
                <a:lnTo>
                  <a:pt x="57671" y="81385"/>
                </a:lnTo>
                <a:lnTo>
                  <a:pt x="55128" y="82399"/>
                </a:lnTo>
                <a:lnTo>
                  <a:pt x="52318" y="82906"/>
                </a:lnTo>
                <a:lnTo>
                  <a:pt x="44959" y="82906"/>
                </a:lnTo>
                <a:lnTo>
                  <a:pt x="41212" y="81962"/>
                </a:lnTo>
                <a:lnTo>
                  <a:pt x="37867" y="80074"/>
                </a:lnTo>
                <a:lnTo>
                  <a:pt x="33585" y="77480"/>
                </a:lnTo>
                <a:lnTo>
                  <a:pt x="30240" y="73524"/>
                </a:lnTo>
                <a:lnTo>
                  <a:pt x="27698" y="68227"/>
                </a:lnTo>
                <a:lnTo>
                  <a:pt x="25155" y="62930"/>
                </a:lnTo>
                <a:lnTo>
                  <a:pt x="23951" y="57384"/>
                </a:lnTo>
                <a:lnTo>
                  <a:pt x="23951" y="44583"/>
                </a:lnTo>
                <a:lnTo>
                  <a:pt x="25557" y="39395"/>
                </a:lnTo>
                <a:lnTo>
                  <a:pt x="28634" y="36006"/>
                </a:lnTo>
                <a:lnTo>
                  <a:pt x="30641" y="33770"/>
                </a:lnTo>
                <a:lnTo>
                  <a:pt x="33050" y="32647"/>
                </a:lnTo>
                <a:lnTo>
                  <a:pt x="37733" y="32647"/>
                </a:lnTo>
                <a:lnTo>
                  <a:pt x="40677" y="34297"/>
                </a:lnTo>
                <a:lnTo>
                  <a:pt x="42952" y="37328"/>
                </a:lnTo>
                <a:lnTo>
                  <a:pt x="43219" y="40101"/>
                </a:lnTo>
                <a:lnTo>
                  <a:pt x="43755" y="44494"/>
                </a:lnTo>
                <a:lnTo>
                  <a:pt x="45226" y="47555"/>
                </a:lnTo>
                <a:lnTo>
                  <a:pt x="49776" y="50984"/>
                </a:lnTo>
                <a:lnTo>
                  <a:pt x="52586" y="51838"/>
                </a:lnTo>
                <a:lnTo>
                  <a:pt x="59410" y="51838"/>
                </a:lnTo>
                <a:lnTo>
                  <a:pt x="62086" y="51093"/>
                </a:lnTo>
                <a:lnTo>
                  <a:pt x="66234" y="48102"/>
                </a:lnTo>
                <a:lnTo>
                  <a:pt x="67171" y="46104"/>
                </a:lnTo>
                <a:lnTo>
                  <a:pt x="67171" y="39634"/>
                </a:lnTo>
                <a:lnTo>
                  <a:pt x="64629" y="36056"/>
                </a:lnTo>
                <a:lnTo>
                  <a:pt x="59678" y="32846"/>
                </a:lnTo>
                <a:lnTo>
                  <a:pt x="54593" y="29636"/>
                </a:lnTo>
                <a:lnTo>
                  <a:pt x="47769" y="28026"/>
                </a:lnTo>
                <a:lnTo>
                  <a:pt x="39205" y="28026"/>
                </a:lnTo>
                <a:lnTo>
                  <a:pt x="31404" y="28546"/>
                </a:lnTo>
                <a:lnTo>
                  <a:pt x="18944" y="32268"/>
                </a:lnTo>
                <a:lnTo>
                  <a:pt x="9098" y="39574"/>
                </a:lnTo>
                <a:lnTo>
                  <a:pt x="3077" y="45945"/>
                </a:lnTo>
                <a:lnTo>
                  <a:pt x="0" y="53329"/>
                </a:lnTo>
                <a:lnTo>
                  <a:pt x="0" y="70443"/>
                </a:lnTo>
                <a:lnTo>
                  <a:pt x="3345" y="77897"/>
                </a:lnTo>
                <a:close/>
              </a:path>
              <a:path w="706637" h="120702">
                <a:moveTo>
                  <a:pt x="124842" y="91542"/>
                </a:moveTo>
                <a:lnTo>
                  <a:pt x="124842" y="89177"/>
                </a:lnTo>
                <a:lnTo>
                  <a:pt x="120828" y="88998"/>
                </a:lnTo>
                <a:lnTo>
                  <a:pt x="118285" y="88303"/>
                </a:lnTo>
                <a:lnTo>
                  <a:pt x="115475" y="85888"/>
                </a:lnTo>
                <a:lnTo>
                  <a:pt x="114806" y="83105"/>
                </a:lnTo>
                <a:lnTo>
                  <a:pt x="114806" y="2106"/>
                </a:lnTo>
                <a:lnTo>
                  <a:pt x="80016" y="2106"/>
                </a:lnTo>
                <a:lnTo>
                  <a:pt x="80016" y="4541"/>
                </a:lnTo>
                <a:lnTo>
                  <a:pt x="83897" y="4720"/>
                </a:lnTo>
                <a:lnTo>
                  <a:pt x="86573" y="5416"/>
                </a:lnTo>
                <a:lnTo>
                  <a:pt x="89249" y="7831"/>
                </a:lnTo>
                <a:lnTo>
                  <a:pt x="89918" y="10594"/>
                </a:lnTo>
                <a:lnTo>
                  <a:pt x="89918" y="83105"/>
                </a:lnTo>
                <a:lnTo>
                  <a:pt x="89383" y="85788"/>
                </a:lnTo>
                <a:lnTo>
                  <a:pt x="86439" y="88293"/>
                </a:lnTo>
                <a:lnTo>
                  <a:pt x="83629" y="89088"/>
                </a:lnTo>
                <a:lnTo>
                  <a:pt x="80016" y="89177"/>
                </a:lnTo>
                <a:lnTo>
                  <a:pt x="80016" y="91542"/>
                </a:lnTo>
                <a:lnTo>
                  <a:pt x="124842" y="91542"/>
                </a:lnTo>
                <a:close/>
              </a:path>
              <a:path w="706637" h="120702">
                <a:moveTo>
                  <a:pt x="168062" y="10216"/>
                </a:moveTo>
                <a:lnTo>
                  <a:pt x="168062" y="7404"/>
                </a:lnTo>
                <a:lnTo>
                  <a:pt x="166724" y="4999"/>
                </a:lnTo>
                <a:lnTo>
                  <a:pt x="164048" y="2991"/>
                </a:lnTo>
                <a:lnTo>
                  <a:pt x="161505" y="993"/>
                </a:lnTo>
                <a:lnTo>
                  <a:pt x="158160" y="0"/>
                </a:lnTo>
                <a:lnTo>
                  <a:pt x="150533" y="0"/>
                </a:lnTo>
                <a:lnTo>
                  <a:pt x="147322" y="993"/>
                </a:lnTo>
                <a:lnTo>
                  <a:pt x="144645" y="2991"/>
                </a:lnTo>
                <a:lnTo>
                  <a:pt x="141969" y="4999"/>
                </a:lnTo>
                <a:lnTo>
                  <a:pt x="140631" y="7404"/>
                </a:lnTo>
                <a:lnTo>
                  <a:pt x="140631" y="13029"/>
                </a:lnTo>
                <a:lnTo>
                  <a:pt x="141969" y="15434"/>
                </a:lnTo>
                <a:lnTo>
                  <a:pt x="144645" y="17412"/>
                </a:lnTo>
                <a:lnTo>
                  <a:pt x="147322" y="19389"/>
                </a:lnTo>
                <a:lnTo>
                  <a:pt x="150533" y="20373"/>
                </a:lnTo>
                <a:lnTo>
                  <a:pt x="158160" y="20373"/>
                </a:lnTo>
                <a:lnTo>
                  <a:pt x="161371" y="19389"/>
                </a:lnTo>
                <a:lnTo>
                  <a:pt x="164048" y="17412"/>
                </a:lnTo>
                <a:lnTo>
                  <a:pt x="166724" y="15434"/>
                </a:lnTo>
                <a:lnTo>
                  <a:pt x="168062" y="13029"/>
                </a:lnTo>
                <a:lnTo>
                  <a:pt x="168062" y="10216"/>
                </a:lnTo>
                <a:close/>
              </a:path>
              <a:path w="706637" h="120702">
                <a:moveTo>
                  <a:pt x="176759" y="91542"/>
                </a:moveTo>
                <a:lnTo>
                  <a:pt x="176759" y="89177"/>
                </a:lnTo>
                <a:lnTo>
                  <a:pt x="172879" y="88998"/>
                </a:lnTo>
                <a:lnTo>
                  <a:pt x="170203" y="88303"/>
                </a:lnTo>
                <a:lnTo>
                  <a:pt x="167393" y="85888"/>
                </a:lnTo>
                <a:lnTo>
                  <a:pt x="166724" y="83105"/>
                </a:lnTo>
                <a:lnTo>
                  <a:pt x="166724" y="29874"/>
                </a:lnTo>
                <a:lnTo>
                  <a:pt x="131934" y="29874"/>
                </a:lnTo>
                <a:lnTo>
                  <a:pt x="131934" y="32319"/>
                </a:lnTo>
                <a:lnTo>
                  <a:pt x="135814" y="32488"/>
                </a:lnTo>
                <a:lnTo>
                  <a:pt x="138490" y="33184"/>
                </a:lnTo>
                <a:lnTo>
                  <a:pt x="141166" y="35599"/>
                </a:lnTo>
                <a:lnTo>
                  <a:pt x="141969" y="38382"/>
                </a:lnTo>
                <a:lnTo>
                  <a:pt x="141969" y="83105"/>
                </a:lnTo>
                <a:lnTo>
                  <a:pt x="141300" y="85788"/>
                </a:lnTo>
                <a:lnTo>
                  <a:pt x="138357" y="88293"/>
                </a:lnTo>
                <a:lnTo>
                  <a:pt x="135680" y="89088"/>
                </a:lnTo>
                <a:lnTo>
                  <a:pt x="131934" y="89177"/>
                </a:lnTo>
                <a:lnTo>
                  <a:pt x="131934" y="91542"/>
                </a:lnTo>
                <a:lnTo>
                  <a:pt x="176759" y="91542"/>
                </a:lnTo>
                <a:close/>
              </a:path>
              <a:path w="706637" h="120702">
                <a:moveTo>
                  <a:pt x="228543" y="91542"/>
                </a:moveTo>
                <a:lnTo>
                  <a:pt x="228543" y="89177"/>
                </a:lnTo>
                <a:lnTo>
                  <a:pt x="225331" y="88869"/>
                </a:lnTo>
                <a:lnTo>
                  <a:pt x="223191" y="88094"/>
                </a:lnTo>
                <a:lnTo>
                  <a:pt x="220916" y="85629"/>
                </a:lnTo>
                <a:lnTo>
                  <a:pt x="220381" y="82707"/>
                </a:lnTo>
                <a:lnTo>
                  <a:pt x="220381" y="45041"/>
                </a:lnTo>
                <a:lnTo>
                  <a:pt x="224662" y="39634"/>
                </a:lnTo>
                <a:lnTo>
                  <a:pt x="229480" y="36931"/>
                </a:lnTo>
                <a:lnTo>
                  <a:pt x="234564" y="36931"/>
                </a:lnTo>
                <a:lnTo>
                  <a:pt x="237508" y="37298"/>
                </a:lnTo>
                <a:lnTo>
                  <a:pt x="240987" y="39773"/>
                </a:lnTo>
                <a:lnTo>
                  <a:pt x="242057" y="42407"/>
                </a:lnTo>
                <a:lnTo>
                  <a:pt x="242325" y="45597"/>
                </a:lnTo>
                <a:lnTo>
                  <a:pt x="242325" y="82449"/>
                </a:lnTo>
                <a:lnTo>
                  <a:pt x="241790" y="85172"/>
                </a:lnTo>
                <a:lnTo>
                  <a:pt x="240853" y="86265"/>
                </a:lnTo>
                <a:lnTo>
                  <a:pt x="237240" y="88869"/>
                </a:lnTo>
                <a:lnTo>
                  <a:pt x="234029" y="89177"/>
                </a:lnTo>
                <a:lnTo>
                  <a:pt x="234029" y="91542"/>
                </a:lnTo>
                <a:lnTo>
                  <a:pt x="276045" y="91542"/>
                </a:lnTo>
                <a:lnTo>
                  <a:pt x="276045" y="89177"/>
                </a:lnTo>
                <a:lnTo>
                  <a:pt x="272432" y="88869"/>
                </a:lnTo>
                <a:lnTo>
                  <a:pt x="270023" y="88124"/>
                </a:lnTo>
                <a:lnTo>
                  <a:pt x="267748" y="85798"/>
                </a:lnTo>
                <a:lnTo>
                  <a:pt x="267079" y="82836"/>
                </a:lnTo>
                <a:lnTo>
                  <a:pt x="267079" y="46959"/>
                </a:lnTo>
                <a:lnTo>
                  <a:pt x="266678" y="42138"/>
                </a:lnTo>
                <a:lnTo>
                  <a:pt x="265741" y="39634"/>
                </a:lnTo>
                <a:lnTo>
                  <a:pt x="264537" y="36334"/>
                </a:lnTo>
                <a:lnTo>
                  <a:pt x="262129" y="33581"/>
                </a:lnTo>
                <a:lnTo>
                  <a:pt x="258650" y="31355"/>
                </a:lnTo>
                <a:lnTo>
                  <a:pt x="255037" y="29139"/>
                </a:lnTo>
                <a:lnTo>
                  <a:pt x="250621" y="28026"/>
                </a:lnTo>
                <a:lnTo>
                  <a:pt x="240719" y="28026"/>
                </a:lnTo>
                <a:lnTo>
                  <a:pt x="236437" y="28811"/>
                </a:lnTo>
                <a:lnTo>
                  <a:pt x="232557" y="30371"/>
                </a:lnTo>
                <a:lnTo>
                  <a:pt x="228677" y="31932"/>
                </a:lnTo>
                <a:lnTo>
                  <a:pt x="224529" y="34426"/>
                </a:lnTo>
                <a:lnTo>
                  <a:pt x="220381" y="37855"/>
                </a:lnTo>
                <a:lnTo>
                  <a:pt x="220381" y="29874"/>
                </a:lnTo>
                <a:lnTo>
                  <a:pt x="186527" y="29874"/>
                </a:lnTo>
                <a:lnTo>
                  <a:pt x="186527" y="32319"/>
                </a:lnTo>
                <a:lnTo>
                  <a:pt x="190140" y="32667"/>
                </a:lnTo>
                <a:lnTo>
                  <a:pt x="192549" y="33413"/>
                </a:lnTo>
                <a:lnTo>
                  <a:pt x="194823" y="35698"/>
                </a:lnTo>
                <a:lnTo>
                  <a:pt x="195492" y="38600"/>
                </a:lnTo>
                <a:lnTo>
                  <a:pt x="195492" y="82836"/>
                </a:lnTo>
                <a:lnTo>
                  <a:pt x="194957" y="85699"/>
                </a:lnTo>
                <a:lnTo>
                  <a:pt x="193887" y="86663"/>
                </a:lnTo>
                <a:lnTo>
                  <a:pt x="190006" y="88909"/>
                </a:lnTo>
                <a:lnTo>
                  <a:pt x="186527" y="89177"/>
                </a:lnTo>
                <a:lnTo>
                  <a:pt x="186527" y="91542"/>
                </a:lnTo>
                <a:lnTo>
                  <a:pt x="228543" y="91542"/>
                </a:lnTo>
                <a:close/>
              </a:path>
              <a:path w="706637" h="120702">
                <a:moveTo>
                  <a:pt x="324349" y="10216"/>
                </a:moveTo>
                <a:lnTo>
                  <a:pt x="324349" y="7404"/>
                </a:lnTo>
                <a:lnTo>
                  <a:pt x="323011" y="4999"/>
                </a:lnTo>
                <a:lnTo>
                  <a:pt x="320335" y="2991"/>
                </a:lnTo>
                <a:lnTo>
                  <a:pt x="317659" y="993"/>
                </a:lnTo>
                <a:lnTo>
                  <a:pt x="314447" y="0"/>
                </a:lnTo>
                <a:lnTo>
                  <a:pt x="306820" y="0"/>
                </a:lnTo>
                <a:lnTo>
                  <a:pt x="303475" y="993"/>
                </a:lnTo>
                <a:lnTo>
                  <a:pt x="300933" y="2991"/>
                </a:lnTo>
                <a:lnTo>
                  <a:pt x="298257" y="4999"/>
                </a:lnTo>
                <a:lnTo>
                  <a:pt x="296919" y="7404"/>
                </a:lnTo>
                <a:lnTo>
                  <a:pt x="296919" y="13029"/>
                </a:lnTo>
                <a:lnTo>
                  <a:pt x="298257" y="15434"/>
                </a:lnTo>
                <a:lnTo>
                  <a:pt x="300933" y="17412"/>
                </a:lnTo>
                <a:lnTo>
                  <a:pt x="303475" y="19389"/>
                </a:lnTo>
                <a:lnTo>
                  <a:pt x="306820" y="20373"/>
                </a:lnTo>
                <a:lnTo>
                  <a:pt x="314314" y="20373"/>
                </a:lnTo>
                <a:lnTo>
                  <a:pt x="317525" y="19389"/>
                </a:lnTo>
                <a:lnTo>
                  <a:pt x="320335" y="17412"/>
                </a:lnTo>
                <a:lnTo>
                  <a:pt x="323011" y="15434"/>
                </a:lnTo>
                <a:lnTo>
                  <a:pt x="324349" y="13029"/>
                </a:lnTo>
                <a:lnTo>
                  <a:pt x="324349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36130" y="3504532"/>
            <a:ext cx="44852" cy="61668"/>
          </a:xfrm>
          <a:custGeom>
            <a:avLst/>
            <a:gdLst/>
            <a:ahLst/>
            <a:cxnLst/>
            <a:rect l="l" t="t" r="r" b="b"/>
            <a:pathLst>
              <a:path w="44852" h="61668">
                <a:moveTo>
                  <a:pt x="44852" y="61668"/>
                </a:moveTo>
                <a:lnTo>
                  <a:pt x="44852" y="59302"/>
                </a:lnTo>
                <a:lnTo>
                  <a:pt x="40878" y="59123"/>
                </a:lnTo>
                <a:lnTo>
                  <a:pt x="38215" y="58428"/>
                </a:lnTo>
                <a:lnTo>
                  <a:pt x="35485" y="56013"/>
                </a:lnTo>
                <a:lnTo>
                  <a:pt x="34816" y="53230"/>
                </a:lnTo>
                <a:lnTo>
                  <a:pt x="34816" y="0"/>
                </a:ln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507"/>
                </a:lnTo>
                <a:lnTo>
                  <a:pt x="9941" y="53230"/>
                </a:lnTo>
                <a:lnTo>
                  <a:pt x="9353" y="55913"/>
                </a:lnTo>
                <a:lnTo>
                  <a:pt x="6396" y="58418"/>
                </a:lnTo>
                <a:lnTo>
                  <a:pt x="366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52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91366" y="3502684"/>
            <a:ext cx="69713" cy="65365"/>
          </a:xfrm>
          <a:custGeom>
            <a:avLst/>
            <a:gdLst/>
            <a:ahLst/>
            <a:cxnLst/>
            <a:rect l="l" t="t" r="r" b="b"/>
            <a:pathLst>
              <a:path w="69713" h="65365">
                <a:moveTo>
                  <a:pt x="3318" y="49871"/>
                </a:moveTo>
                <a:lnTo>
                  <a:pt x="9941" y="56062"/>
                </a:lnTo>
                <a:lnTo>
                  <a:pt x="11945" y="57787"/>
                </a:lnTo>
                <a:lnTo>
                  <a:pt x="22866" y="63470"/>
                </a:lnTo>
                <a:lnTo>
                  <a:pt x="36502" y="65365"/>
                </a:lnTo>
                <a:lnTo>
                  <a:pt x="43072" y="65365"/>
                </a:lnTo>
                <a:lnTo>
                  <a:pt x="49267" y="64033"/>
                </a:lnTo>
                <a:lnTo>
                  <a:pt x="55101" y="61379"/>
                </a:lnTo>
                <a:lnTo>
                  <a:pt x="60935" y="58716"/>
                </a:lnTo>
                <a:lnTo>
                  <a:pt x="65806" y="54661"/>
                </a:lnTo>
                <a:lnTo>
                  <a:pt x="69713" y="49205"/>
                </a:lnTo>
                <a:lnTo>
                  <a:pt x="66957" y="47625"/>
                </a:lnTo>
                <a:lnTo>
                  <a:pt x="63411" y="50437"/>
                </a:lnTo>
                <a:lnTo>
                  <a:pt x="60333" y="52355"/>
                </a:lnTo>
                <a:lnTo>
                  <a:pt x="57724" y="53359"/>
                </a:lnTo>
                <a:lnTo>
                  <a:pt x="55115" y="54373"/>
                </a:lnTo>
                <a:lnTo>
                  <a:pt x="52372" y="54880"/>
                </a:lnTo>
                <a:lnTo>
                  <a:pt x="45026" y="54880"/>
                </a:lnTo>
                <a:lnTo>
                  <a:pt x="41172" y="53935"/>
                </a:lnTo>
                <a:lnTo>
                  <a:pt x="37921" y="52047"/>
                </a:lnTo>
                <a:lnTo>
                  <a:pt x="33599" y="49453"/>
                </a:lnTo>
                <a:lnTo>
                  <a:pt x="30200" y="45498"/>
                </a:lnTo>
                <a:lnTo>
                  <a:pt x="27711" y="40200"/>
                </a:lnTo>
                <a:lnTo>
                  <a:pt x="25222" y="34903"/>
                </a:lnTo>
                <a:lnTo>
                  <a:pt x="23978" y="29358"/>
                </a:lnTo>
                <a:lnTo>
                  <a:pt x="23978" y="16557"/>
                </a:lnTo>
                <a:lnTo>
                  <a:pt x="25517" y="11369"/>
                </a:lnTo>
                <a:lnTo>
                  <a:pt x="28594" y="7980"/>
                </a:lnTo>
                <a:lnTo>
                  <a:pt x="30615" y="5744"/>
                </a:lnTo>
                <a:lnTo>
                  <a:pt x="33037" y="4621"/>
                </a:lnTo>
                <a:lnTo>
                  <a:pt x="37706" y="4621"/>
                </a:lnTo>
                <a:lnTo>
                  <a:pt x="40677" y="6271"/>
                </a:lnTo>
                <a:lnTo>
                  <a:pt x="42898" y="9302"/>
                </a:lnTo>
                <a:lnTo>
                  <a:pt x="43246" y="12075"/>
                </a:lnTo>
                <a:lnTo>
                  <a:pt x="43781" y="16467"/>
                </a:lnTo>
                <a:lnTo>
                  <a:pt x="45186" y="19529"/>
                </a:lnTo>
                <a:lnTo>
                  <a:pt x="49749" y="22957"/>
                </a:lnTo>
                <a:lnTo>
                  <a:pt x="52626" y="23812"/>
                </a:lnTo>
                <a:lnTo>
                  <a:pt x="59437" y="23812"/>
                </a:lnTo>
                <a:lnTo>
                  <a:pt x="62113" y="23067"/>
                </a:lnTo>
                <a:lnTo>
                  <a:pt x="66207" y="20075"/>
                </a:lnTo>
                <a:lnTo>
                  <a:pt x="67224" y="18078"/>
                </a:lnTo>
                <a:lnTo>
                  <a:pt x="67224" y="11608"/>
                </a:lnTo>
                <a:lnTo>
                  <a:pt x="64695" y="8030"/>
                </a:lnTo>
                <a:lnTo>
                  <a:pt x="59638" y="4820"/>
                </a:lnTo>
                <a:lnTo>
                  <a:pt x="54566" y="1610"/>
                </a:lnTo>
                <a:lnTo>
                  <a:pt x="47742" y="0"/>
                </a:lnTo>
                <a:lnTo>
                  <a:pt x="39165" y="0"/>
                </a:lnTo>
                <a:lnTo>
                  <a:pt x="31391" y="520"/>
                </a:lnTo>
                <a:lnTo>
                  <a:pt x="18942" y="4241"/>
                </a:lnTo>
                <a:lnTo>
                  <a:pt x="9058" y="11548"/>
                </a:lnTo>
                <a:lnTo>
                  <a:pt x="3024" y="17919"/>
                </a:lnTo>
                <a:lnTo>
                  <a:pt x="0" y="25303"/>
                </a:lnTo>
                <a:lnTo>
                  <a:pt x="0" y="42417"/>
                </a:lnTo>
                <a:lnTo>
                  <a:pt x="3318" y="498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975732" y="3502684"/>
            <a:ext cx="79749" cy="64381"/>
          </a:xfrm>
          <a:custGeom>
            <a:avLst/>
            <a:gdLst/>
            <a:ahLst/>
            <a:cxnLst/>
            <a:rect l="l" t="t" r="r" b="b"/>
            <a:pathLst>
              <a:path w="79749" h="64381">
                <a:moveTo>
                  <a:pt x="68563" y="17899"/>
                </a:moveTo>
                <a:lnTo>
                  <a:pt x="68148" y="13655"/>
                </a:lnTo>
                <a:lnTo>
                  <a:pt x="67318" y="11806"/>
                </a:lnTo>
                <a:lnTo>
                  <a:pt x="65953" y="8904"/>
                </a:lnTo>
                <a:lnTo>
                  <a:pt x="62983" y="6211"/>
                </a:lnTo>
                <a:lnTo>
                  <a:pt x="58393" y="3726"/>
                </a:lnTo>
                <a:lnTo>
                  <a:pt x="53804" y="1242"/>
                </a:lnTo>
                <a:lnTo>
                  <a:pt x="47568" y="0"/>
                </a:lnTo>
                <a:lnTo>
                  <a:pt x="33184" y="0"/>
                </a:lnTo>
                <a:lnTo>
                  <a:pt x="26908" y="775"/>
                </a:lnTo>
                <a:lnTo>
                  <a:pt x="20873" y="2305"/>
                </a:lnTo>
                <a:lnTo>
                  <a:pt x="14825" y="3846"/>
                </a:lnTo>
                <a:lnTo>
                  <a:pt x="10129" y="6062"/>
                </a:lnTo>
                <a:lnTo>
                  <a:pt x="6743" y="8934"/>
                </a:lnTo>
                <a:lnTo>
                  <a:pt x="3371" y="11816"/>
                </a:lnTo>
                <a:lnTo>
                  <a:pt x="1685" y="14838"/>
                </a:lnTo>
                <a:lnTo>
                  <a:pt x="1685" y="20254"/>
                </a:lnTo>
                <a:lnTo>
                  <a:pt x="2943" y="22212"/>
                </a:lnTo>
                <a:lnTo>
                  <a:pt x="7974" y="25551"/>
                </a:lnTo>
                <a:lnTo>
                  <a:pt x="11106" y="26386"/>
                </a:lnTo>
                <a:lnTo>
                  <a:pt x="18318" y="26386"/>
                </a:lnTo>
                <a:lnTo>
                  <a:pt x="21154" y="25631"/>
                </a:lnTo>
                <a:lnTo>
                  <a:pt x="23309" y="24110"/>
                </a:lnTo>
                <a:lnTo>
                  <a:pt x="26547" y="20761"/>
                </a:lnTo>
                <a:lnTo>
                  <a:pt x="26547" y="16845"/>
                </a:lnTo>
                <a:lnTo>
                  <a:pt x="23175" y="13128"/>
                </a:lnTo>
                <a:lnTo>
                  <a:pt x="20686" y="10624"/>
                </a:lnTo>
                <a:lnTo>
                  <a:pt x="21462" y="7722"/>
                </a:lnTo>
                <a:lnTo>
                  <a:pt x="25490" y="5654"/>
                </a:lnTo>
                <a:lnTo>
                  <a:pt x="28648" y="5018"/>
                </a:lnTo>
                <a:lnTo>
                  <a:pt x="34870" y="5018"/>
                </a:lnTo>
                <a:lnTo>
                  <a:pt x="38897" y="6370"/>
                </a:lnTo>
                <a:lnTo>
                  <a:pt x="42082" y="8328"/>
                </a:lnTo>
                <a:lnTo>
                  <a:pt x="43433" y="10743"/>
                </a:lnTo>
                <a:lnTo>
                  <a:pt x="43781" y="13675"/>
                </a:lnTo>
                <a:lnTo>
                  <a:pt x="43781" y="24538"/>
                </a:lnTo>
                <a:lnTo>
                  <a:pt x="43019" y="24798"/>
                </a:lnTo>
                <a:lnTo>
                  <a:pt x="27241" y="30518"/>
                </a:lnTo>
                <a:lnTo>
                  <a:pt x="15627" y="35435"/>
                </a:lnTo>
                <a:lnTo>
                  <a:pt x="8175" y="39545"/>
                </a:lnTo>
                <a:lnTo>
                  <a:pt x="2729" y="43301"/>
                </a:lnTo>
                <a:lnTo>
                  <a:pt x="0" y="47535"/>
                </a:lnTo>
                <a:lnTo>
                  <a:pt x="0" y="55714"/>
                </a:lnTo>
                <a:lnTo>
                  <a:pt x="1565" y="58606"/>
                </a:lnTo>
                <a:lnTo>
                  <a:pt x="4710" y="60912"/>
                </a:lnTo>
                <a:lnTo>
                  <a:pt x="7841" y="63228"/>
                </a:lnTo>
                <a:lnTo>
                  <a:pt x="11775" y="64381"/>
                </a:lnTo>
                <a:lnTo>
                  <a:pt x="16511" y="64381"/>
                </a:lnTo>
                <a:lnTo>
                  <a:pt x="19582" y="64225"/>
                </a:lnTo>
                <a:lnTo>
                  <a:pt x="31086" y="61229"/>
                </a:lnTo>
                <a:lnTo>
                  <a:pt x="27269" y="51520"/>
                </a:lnTo>
                <a:lnTo>
                  <a:pt x="24326" y="48191"/>
                </a:lnTo>
                <a:lnTo>
                  <a:pt x="24326" y="43758"/>
                </a:lnTo>
                <a:lnTo>
                  <a:pt x="25490" y="41353"/>
                </a:lnTo>
                <a:lnTo>
                  <a:pt x="27791" y="38988"/>
                </a:lnTo>
                <a:lnTo>
                  <a:pt x="31284" y="35420"/>
                </a:lnTo>
                <a:lnTo>
                  <a:pt x="36623" y="32081"/>
                </a:lnTo>
                <a:lnTo>
                  <a:pt x="43781" y="28960"/>
                </a:lnTo>
                <a:lnTo>
                  <a:pt x="43781" y="49602"/>
                </a:lnTo>
                <a:lnTo>
                  <a:pt x="39874" y="52067"/>
                </a:lnTo>
                <a:lnTo>
                  <a:pt x="43781" y="54422"/>
                </a:lnTo>
                <a:lnTo>
                  <a:pt x="44370" y="57762"/>
                </a:lnTo>
                <a:lnTo>
                  <a:pt x="46003" y="60256"/>
                </a:lnTo>
                <a:lnTo>
                  <a:pt x="48665" y="61906"/>
                </a:lnTo>
                <a:lnTo>
                  <a:pt x="51328" y="63556"/>
                </a:lnTo>
                <a:lnTo>
                  <a:pt x="55035" y="64381"/>
                </a:lnTo>
                <a:lnTo>
                  <a:pt x="63786" y="64381"/>
                </a:lnTo>
                <a:lnTo>
                  <a:pt x="67385" y="63645"/>
                </a:lnTo>
                <a:lnTo>
                  <a:pt x="70556" y="62164"/>
                </a:lnTo>
                <a:lnTo>
                  <a:pt x="73727" y="60694"/>
                </a:lnTo>
                <a:lnTo>
                  <a:pt x="76792" y="58328"/>
                </a:lnTo>
                <a:lnTo>
                  <a:pt x="79749" y="55078"/>
                </a:lnTo>
                <a:lnTo>
                  <a:pt x="77086" y="53498"/>
                </a:lnTo>
                <a:lnTo>
                  <a:pt x="75480" y="55118"/>
                </a:lnTo>
                <a:lnTo>
                  <a:pt x="71600" y="55933"/>
                </a:lnTo>
                <a:lnTo>
                  <a:pt x="69004" y="53786"/>
                </a:lnTo>
                <a:lnTo>
                  <a:pt x="68563" y="51292"/>
                </a:lnTo>
                <a:lnTo>
                  <a:pt x="68563" y="17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003002" y="3554205"/>
            <a:ext cx="16511" cy="9708"/>
          </a:xfrm>
          <a:custGeom>
            <a:avLst/>
            <a:gdLst/>
            <a:ahLst/>
            <a:cxnLst/>
            <a:rect l="l" t="t" r="r" b="b"/>
            <a:pathLst>
              <a:path w="16511" h="9708">
                <a:moveTo>
                  <a:pt x="12604" y="546"/>
                </a:moveTo>
                <a:lnTo>
                  <a:pt x="9165" y="1778"/>
                </a:lnTo>
                <a:lnTo>
                  <a:pt x="3545" y="1778"/>
                </a:lnTo>
                <a:lnTo>
                  <a:pt x="0" y="0"/>
                </a:lnTo>
                <a:lnTo>
                  <a:pt x="3816" y="9708"/>
                </a:lnTo>
                <a:lnTo>
                  <a:pt x="16511" y="2902"/>
                </a:lnTo>
                <a:lnTo>
                  <a:pt x="12604" y="54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67470" y="3502684"/>
            <a:ext cx="89597" cy="63516"/>
          </a:xfrm>
          <a:custGeom>
            <a:avLst/>
            <a:gdLst/>
            <a:ahLst/>
            <a:cxnLst/>
            <a:rect l="l" t="t" r="r" b="b"/>
            <a:pathLst>
              <a:path w="89597" h="63516">
                <a:moveTo>
                  <a:pt x="42002" y="63516"/>
                </a:moveTo>
                <a:lnTo>
                  <a:pt x="42002" y="61151"/>
                </a:lnTo>
                <a:lnTo>
                  <a:pt x="38871" y="60843"/>
                </a:lnTo>
                <a:lnTo>
                  <a:pt x="36716" y="60067"/>
                </a:lnTo>
                <a:lnTo>
                  <a:pt x="34415" y="57603"/>
                </a:lnTo>
                <a:lnTo>
                  <a:pt x="33826" y="54681"/>
                </a:lnTo>
                <a:lnTo>
                  <a:pt x="33826" y="17014"/>
                </a:lnTo>
                <a:lnTo>
                  <a:pt x="38215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32" y="11747"/>
                </a:lnTo>
                <a:lnTo>
                  <a:pt x="55503" y="14380"/>
                </a:lnTo>
                <a:lnTo>
                  <a:pt x="55770" y="17571"/>
                </a:lnTo>
                <a:lnTo>
                  <a:pt x="55770" y="54422"/>
                </a:lnTo>
                <a:lnTo>
                  <a:pt x="55289" y="57146"/>
                </a:lnTo>
                <a:lnTo>
                  <a:pt x="54352" y="58239"/>
                </a:lnTo>
                <a:lnTo>
                  <a:pt x="50739" y="60843"/>
                </a:lnTo>
                <a:lnTo>
                  <a:pt x="47595" y="61151"/>
                </a:lnTo>
                <a:lnTo>
                  <a:pt x="47595" y="63516"/>
                </a:lnTo>
                <a:lnTo>
                  <a:pt x="89597" y="63516"/>
                </a:lnTo>
                <a:lnTo>
                  <a:pt x="89597" y="61151"/>
                </a:lnTo>
                <a:lnTo>
                  <a:pt x="85931" y="60843"/>
                </a:lnTo>
                <a:lnTo>
                  <a:pt x="83522" y="60097"/>
                </a:lnTo>
                <a:lnTo>
                  <a:pt x="81207" y="57772"/>
                </a:lnTo>
                <a:lnTo>
                  <a:pt x="80632" y="54810"/>
                </a:lnTo>
                <a:lnTo>
                  <a:pt x="80632" y="18932"/>
                </a:lnTo>
                <a:lnTo>
                  <a:pt x="80164" y="14112"/>
                </a:lnTo>
                <a:lnTo>
                  <a:pt x="79214" y="11608"/>
                </a:lnTo>
                <a:lnTo>
                  <a:pt x="78023" y="8308"/>
                </a:lnTo>
                <a:lnTo>
                  <a:pt x="75654" y="5555"/>
                </a:lnTo>
                <a:lnTo>
                  <a:pt x="72108" y="3329"/>
                </a:lnTo>
                <a:lnTo>
                  <a:pt x="68549" y="1113"/>
                </a:lnTo>
                <a:lnTo>
                  <a:pt x="64080" y="0"/>
                </a:lnTo>
                <a:lnTo>
                  <a:pt x="54192" y="0"/>
                </a:lnTo>
                <a:lnTo>
                  <a:pt x="49990" y="785"/>
                </a:lnTo>
                <a:lnTo>
                  <a:pt x="46083" y="2345"/>
                </a:lnTo>
                <a:lnTo>
                  <a:pt x="42176" y="3905"/>
                </a:lnTo>
                <a:lnTo>
                  <a:pt x="38095" y="6400"/>
                </a:lnTo>
                <a:lnTo>
                  <a:pt x="33826" y="9829"/>
                </a:lnTo>
                <a:lnTo>
                  <a:pt x="33826" y="1848"/>
                </a:lnTo>
                <a:lnTo>
                  <a:pt x="0" y="1848"/>
                </a:lnTo>
                <a:lnTo>
                  <a:pt x="0" y="4293"/>
                </a:lnTo>
                <a:lnTo>
                  <a:pt x="3666" y="4641"/>
                </a:lnTo>
                <a:lnTo>
                  <a:pt x="6074" y="5386"/>
                </a:lnTo>
                <a:lnTo>
                  <a:pt x="838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70" y="57672"/>
                </a:lnTo>
                <a:lnTo>
                  <a:pt x="7453" y="58636"/>
                </a:lnTo>
                <a:lnTo>
                  <a:pt x="3492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02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68789" y="3481972"/>
            <a:ext cx="55423" cy="85092"/>
          </a:xfrm>
          <a:custGeom>
            <a:avLst/>
            <a:gdLst/>
            <a:ahLst/>
            <a:cxnLst/>
            <a:rect l="l" t="t" r="r" b="b"/>
            <a:pathLst>
              <a:path w="55423" h="85092">
                <a:moveTo>
                  <a:pt x="13808" y="18753"/>
                </a:moveTo>
                <a:lnTo>
                  <a:pt x="7466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32" y="73037"/>
                </a:lnTo>
                <a:lnTo>
                  <a:pt x="11721" y="74538"/>
                </a:lnTo>
                <a:lnTo>
                  <a:pt x="12738" y="77221"/>
                </a:lnTo>
                <a:lnTo>
                  <a:pt x="15053" y="79646"/>
                </a:lnTo>
                <a:lnTo>
                  <a:pt x="18692" y="81823"/>
                </a:lnTo>
                <a:lnTo>
                  <a:pt x="22345" y="83999"/>
                </a:lnTo>
                <a:lnTo>
                  <a:pt x="26801" y="85092"/>
                </a:lnTo>
                <a:lnTo>
                  <a:pt x="33476" y="85068"/>
                </a:lnTo>
                <a:lnTo>
                  <a:pt x="46497" y="81638"/>
                </a:lnTo>
                <a:lnTo>
                  <a:pt x="55423" y="72421"/>
                </a:lnTo>
                <a:lnTo>
                  <a:pt x="52760" y="70970"/>
                </a:lnTo>
                <a:lnTo>
                  <a:pt x="49321" y="75323"/>
                </a:lnTo>
                <a:lnTo>
                  <a:pt x="45681" y="77499"/>
                </a:lnTo>
                <a:lnTo>
                  <a:pt x="41828" y="77499"/>
                </a:lnTo>
                <a:lnTo>
                  <a:pt x="39847" y="77181"/>
                </a:lnTo>
                <a:lnTo>
                  <a:pt x="36810" y="75074"/>
                </a:lnTo>
                <a:lnTo>
                  <a:pt x="35927" y="73007"/>
                </a:lnTo>
                <a:lnTo>
                  <a:pt x="35699" y="70712"/>
                </a:lnTo>
                <a:lnTo>
                  <a:pt x="35699" y="29089"/>
                </a:lnTo>
                <a:lnTo>
                  <a:pt x="55423" y="29089"/>
                </a:lnTo>
                <a:lnTo>
                  <a:pt x="55423" y="22560"/>
                </a:lnTo>
                <a:lnTo>
                  <a:pt x="35699" y="22560"/>
                </a:lnTo>
                <a:lnTo>
                  <a:pt x="35699" y="0"/>
                </a:lnTo>
                <a:lnTo>
                  <a:pt x="32769" y="0"/>
                </a:lnTo>
                <a:lnTo>
                  <a:pt x="28862" y="5327"/>
                </a:lnTo>
                <a:lnTo>
                  <a:pt x="24299" y="10137"/>
                </a:lnTo>
                <a:lnTo>
                  <a:pt x="19054" y="14450"/>
                </a:lnTo>
                <a:lnTo>
                  <a:pt x="13808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75917" y="3474717"/>
            <a:ext cx="68201" cy="91483"/>
          </a:xfrm>
          <a:custGeom>
            <a:avLst/>
            <a:gdLst/>
            <a:ahLst/>
            <a:cxnLst/>
            <a:rect l="l" t="t" r="r" b="b"/>
            <a:pathLst>
              <a:path w="68201" h="91483">
                <a:moveTo>
                  <a:pt x="36676" y="29815"/>
                </a:moveTo>
                <a:lnTo>
                  <a:pt x="36676" y="21963"/>
                </a:lnTo>
                <a:lnTo>
                  <a:pt x="36502" y="10425"/>
                </a:lnTo>
                <a:lnTo>
                  <a:pt x="36502" y="8089"/>
                </a:lnTo>
                <a:lnTo>
                  <a:pt x="38228" y="5346"/>
                </a:lnTo>
                <a:lnTo>
                  <a:pt x="40824" y="3756"/>
                </a:lnTo>
                <a:lnTo>
                  <a:pt x="43902" y="3756"/>
                </a:lnTo>
                <a:lnTo>
                  <a:pt x="46712" y="5187"/>
                </a:lnTo>
                <a:lnTo>
                  <a:pt x="47073" y="7453"/>
                </a:lnTo>
                <a:lnTo>
                  <a:pt x="46364" y="10137"/>
                </a:lnTo>
                <a:lnTo>
                  <a:pt x="46176" y="12800"/>
                </a:lnTo>
                <a:lnTo>
                  <a:pt x="48893" y="15305"/>
                </a:lnTo>
                <a:lnTo>
                  <a:pt x="53134" y="17084"/>
                </a:lnTo>
                <a:lnTo>
                  <a:pt x="59825" y="17084"/>
                </a:lnTo>
                <a:lnTo>
                  <a:pt x="62728" y="16358"/>
                </a:lnTo>
                <a:lnTo>
                  <a:pt x="64923" y="14907"/>
                </a:lnTo>
                <a:lnTo>
                  <a:pt x="68201" y="11747"/>
                </a:lnTo>
                <a:lnTo>
                  <a:pt x="68201" y="7304"/>
                </a:lnTo>
                <a:lnTo>
                  <a:pt x="66448" y="5058"/>
                </a:lnTo>
                <a:lnTo>
                  <a:pt x="62916" y="3031"/>
                </a:lnTo>
                <a:lnTo>
                  <a:pt x="59397" y="1013"/>
                </a:lnTo>
                <a:lnTo>
                  <a:pt x="53991" y="0"/>
                </a:lnTo>
                <a:lnTo>
                  <a:pt x="45818" y="5"/>
                </a:lnTo>
                <a:lnTo>
                  <a:pt x="32027" y="1675"/>
                </a:lnTo>
                <a:lnTo>
                  <a:pt x="21355" y="6330"/>
                </a:lnTo>
                <a:lnTo>
                  <a:pt x="15120" y="10554"/>
                </a:lnTo>
                <a:lnTo>
                  <a:pt x="11989" y="15831"/>
                </a:lnTo>
                <a:lnTo>
                  <a:pt x="1208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82" y="36275"/>
                </a:lnTo>
                <a:lnTo>
                  <a:pt x="12082" y="82429"/>
                </a:lnTo>
                <a:lnTo>
                  <a:pt x="11788" y="84625"/>
                </a:lnTo>
                <a:lnTo>
                  <a:pt x="9513" y="87567"/>
                </a:lnTo>
                <a:lnTo>
                  <a:pt x="6382" y="88750"/>
                </a:lnTo>
                <a:lnTo>
                  <a:pt x="3733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33" y="91483"/>
                </a:lnTo>
                <a:lnTo>
                  <a:pt x="48933" y="89118"/>
                </a:lnTo>
                <a:lnTo>
                  <a:pt x="43848" y="89247"/>
                </a:lnTo>
                <a:lnTo>
                  <a:pt x="40342" y="88501"/>
                </a:lnTo>
                <a:lnTo>
                  <a:pt x="37265" y="85818"/>
                </a:lnTo>
                <a:lnTo>
                  <a:pt x="36676" y="83224"/>
                </a:lnTo>
                <a:lnTo>
                  <a:pt x="36676" y="36275"/>
                </a:lnTo>
                <a:lnTo>
                  <a:pt x="48933" y="36275"/>
                </a:lnTo>
                <a:lnTo>
                  <a:pt x="48933" y="29815"/>
                </a:lnTo>
                <a:lnTo>
                  <a:pt x="36676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526994" y="3502684"/>
            <a:ext cx="80819" cy="92675"/>
          </a:xfrm>
          <a:custGeom>
            <a:avLst/>
            <a:gdLst/>
            <a:ahLst/>
            <a:cxnLst/>
            <a:rect l="l" t="t" r="r" b="b"/>
            <a:pathLst>
              <a:path w="80819" h="92675">
                <a:moveTo>
                  <a:pt x="14919" y="76953"/>
                </a:moveTo>
                <a:lnTo>
                  <a:pt x="16605" y="75104"/>
                </a:lnTo>
                <a:lnTo>
                  <a:pt x="19977" y="73743"/>
                </a:lnTo>
                <a:lnTo>
                  <a:pt x="21931" y="72997"/>
                </a:lnTo>
                <a:lnTo>
                  <a:pt x="25931" y="72620"/>
                </a:lnTo>
                <a:lnTo>
                  <a:pt x="32626" y="72620"/>
                </a:lnTo>
                <a:lnTo>
                  <a:pt x="49102" y="72809"/>
                </a:lnTo>
                <a:lnTo>
                  <a:pt x="57764" y="73345"/>
                </a:lnTo>
                <a:lnTo>
                  <a:pt x="61002" y="73832"/>
                </a:lnTo>
                <a:lnTo>
                  <a:pt x="63411" y="74737"/>
                </a:lnTo>
                <a:lnTo>
                  <a:pt x="65900" y="76804"/>
                </a:lnTo>
                <a:lnTo>
                  <a:pt x="66341" y="78821"/>
                </a:lnTo>
                <a:lnTo>
                  <a:pt x="66341" y="81773"/>
                </a:lnTo>
                <a:lnTo>
                  <a:pt x="63986" y="84059"/>
                </a:lnTo>
                <a:lnTo>
                  <a:pt x="59276" y="85679"/>
                </a:lnTo>
                <a:lnTo>
                  <a:pt x="54580" y="87309"/>
                </a:lnTo>
                <a:lnTo>
                  <a:pt x="48103" y="88124"/>
                </a:lnTo>
                <a:lnTo>
                  <a:pt x="39874" y="88124"/>
                </a:lnTo>
                <a:lnTo>
                  <a:pt x="37653" y="92675"/>
                </a:lnTo>
                <a:lnTo>
                  <a:pt x="38962" y="92669"/>
                </a:lnTo>
                <a:lnTo>
                  <a:pt x="52292" y="91793"/>
                </a:lnTo>
                <a:lnTo>
                  <a:pt x="64026" y="89445"/>
                </a:lnTo>
                <a:lnTo>
                  <a:pt x="69058" y="87994"/>
                </a:lnTo>
                <a:lnTo>
                  <a:pt x="73125" y="85738"/>
                </a:lnTo>
                <a:lnTo>
                  <a:pt x="76203" y="82677"/>
                </a:lnTo>
                <a:lnTo>
                  <a:pt x="79280" y="79626"/>
                </a:lnTo>
                <a:lnTo>
                  <a:pt x="80819" y="76227"/>
                </a:lnTo>
                <a:lnTo>
                  <a:pt x="80819" y="66647"/>
                </a:lnTo>
                <a:lnTo>
                  <a:pt x="77474" y="62314"/>
                </a:lnTo>
                <a:lnTo>
                  <a:pt x="70784" y="59501"/>
                </a:lnTo>
                <a:lnTo>
                  <a:pt x="70539" y="59397"/>
                </a:lnTo>
                <a:lnTo>
                  <a:pt x="60636" y="57194"/>
                </a:lnTo>
                <a:lnTo>
                  <a:pt x="45119" y="56460"/>
                </a:lnTo>
                <a:lnTo>
                  <a:pt x="29758" y="56599"/>
                </a:lnTo>
                <a:lnTo>
                  <a:pt x="26079" y="56599"/>
                </a:lnTo>
                <a:lnTo>
                  <a:pt x="23429" y="56092"/>
                </a:lnTo>
                <a:lnTo>
                  <a:pt x="21810" y="55078"/>
                </a:lnTo>
                <a:lnTo>
                  <a:pt x="19361" y="52773"/>
                </a:lnTo>
                <a:lnTo>
                  <a:pt x="19361" y="49384"/>
                </a:lnTo>
                <a:lnTo>
                  <a:pt x="22064" y="46531"/>
                </a:lnTo>
                <a:lnTo>
                  <a:pt x="26105" y="44593"/>
                </a:lnTo>
                <a:lnTo>
                  <a:pt x="24955" y="30501"/>
                </a:lnTo>
                <a:lnTo>
                  <a:pt x="24955" y="15851"/>
                </a:lnTo>
                <a:lnTo>
                  <a:pt x="26146" y="10524"/>
                </a:lnTo>
                <a:lnTo>
                  <a:pt x="28514" y="7950"/>
                </a:lnTo>
                <a:lnTo>
                  <a:pt x="30882" y="5376"/>
                </a:lnTo>
                <a:lnTo>
                  <a:pt x="33773" y="4094"/>
                </a:lnTo>
                <a:lnTo>
                  <a:pt x="40650" y="4094"/>
                </a:lnTo>
                <a:lnTo>
                  <a:pt x="43313" y="5148"/>
                </a:lnTo>
                <a:lnTo>
                  <a:pt x="45200" y="7255"/>
                </a:lnTo>
                <a:lnTo>
                  <a:pt x="47862" y="10117"/>
                </a:lnTo>
                <a:lnTo>
                  <a:pt x="49201" y="15484"/>
                </a:lnTo>
                <a:lnTo>
                  <a:pt x="49201" y="30342"/>
                </a:lnTo>
                <a:lnTo>
                  <a:pt x="48010" y="35052"/>
                </a:lnTo>
                <a:lnTo>
                  <a:pt x="45655" y="37467"/>
                </a:lnTo>
                <a:lnTo>
                  <a:pt x="43286" y="39882"/>
                </a:lnTo>
                <a:lnTo>
                  <a:pt x="40316" y="41095"/>
                </a:lnTo>
                <a:lnTo>
                  <a:pt x="33572" y="41095"/>
                </a:lnTo>
                <a:lnTo>
                  <a:pt x="35525" y="44812"/>
                </a:lnTo>
                <a:lnTo>
                  <a:pt x="39071" y="44921"/>
                </a:lnTo>
                <a:lnTo>
                  <a:pt x="43808" y="44921"/>
                </a:lnTo>
                <a:lnTo>
                  <a:pt x="48826" y="44007"/>
                </a:lnTo>
                <a:lnTo>
                  <a:pt x="54486" y="42178"/>
                </a:lnTo>
                <a:lnTo>
                  <a:pt x="60133" y="40360"/>
                </a:lnTo>
                <a:lnTo>
                  <a:pt x="64602" y="37825"/>
                </a:lnTo>
                <a:lnTo>
                  <a:pt x="67893" y="34595"/>
                </a:lnTo>
                <a:lnTo>
                  <a:pt x="71185" y="31365"/>
                </a:lnTo>
                <a:lnTo>
                  <a:pt x="72818" y="27549"/>
                </a:lnTo>
                <a:lnTo>
                  <a:pt x="72818" y="20562"/>
                </a:lnTo>
                <a:lnTo>
                  <a:pt x="72108" y="18078"/>
                </a:lnTo>
                <a:lnTo>
                  <a:pt x="70690" y="15702"/>
                </a:lnTo>
                <a:lnTo>
                  <a:pt x="67559" y="11985"/>
                </a:lnTo>
                <a:lnTo>
                  <a:pt x="64655" y="9829"/>
                </a:lnTo>
                <a:lnTo>
                  <a:pt x="80552" y="9829"/>
                </a:lnTo>
                <a:lnTo>
                  <a:pt x="80552" y="2574"/>
                </a:lnTo>
                <a:lnTo>
                  <a:pt x="52572" y="2574"/>
                </a:lnTo>
                <a:lnTo>
                  <a:pt x="46712" y="854"/>
                </a:lnTo>
                <a:lnTo>
                  <a:pt x="41025" y="0"/>
                </a:lnTo>
                <a:lnTo>
                  <a:pt x="34331" y="9"/>
                </a:lnTo>
                <a:lnTo>
                  <a:pt x="20825" y="1785"/>
                </a:lnTo>
                <a:lnTo>
                  <a:pt x="9955" y="6628"/>
                </a:lnTo>
                <a:lnTo>
                  <a:pt x="3318" y="11051"/>
                </a:lnTo>
                <a:lnTo>
                  <a:pt x="0" y="16269"/>
                </a:lnTo>
                <a:lnTo>
                  <a:pt x="0" y="26913"/>
                </a:lnTo>
                <a:lnTo>
                  <a:pt x="1779" y="30978"/>
                </a:lnTo>
                <a:lnTo>
                  <a:pt x="5325" y="34496"/>
                </a:lnTo>
                <a:lnTo>
                  <a:pt x="8884" y="38014"/>
                </a:lnTo>
                <a:lnTo>
                  <a:pt x="14625" y="40856"/>
                </a:lnTo>
                <a:lnTo>
                  <a:pt x="22559" y="43003"/>
                </a:lnTo>
                <a:lnTo>
                  <a:pt x="15749" y="45120"/>
                </a:lnTo>
                <a:lnTo>
                  <a:pt x="10771" y="47605"/>
                </a:lnTo>
                <a:lnTo>
                  <a:pt x="7640" y="50457"/>
                </a:lnTo>
                <a:lnTo>
                  <a:pt x="4495" y="53319"/>
                </a:lnTo>
                <a:lnTo>
                  <a:pt x="2930" y="56261"/>
                </a:lnTo>
                <a:lnTo>
                  <a:pt x="2930" y="64311"/>
                </a:lnTo>
                <a:lnTo>
                  <a:pt x="6784" y="68227"/>
                </a:lnTo>
                <a:lnTo>
                  <a:pt x="14477" y="71039"/>
                </a:lnTo>
                <a:lnTo>
                  <a:pt x="8911" y="72143"/>
                </a:lnTo>
                <a:lnTo>
                  <a:pt x="5111" y="73494"/>
                </a:lnTo>
                <a:lnTo>
                  <a:pt x="3064" y="75094"/>
                </a:lnTo>
                <a:lnTo>
                  <a:pt x="0" y="78513"/>
                </a:lnTo>
                <a:lnTo>
                  <a:pt x="0" y="82648"/>
                </a:lnTo>
                <a:lnTo>
                  <a:pt x="1338" y="84665"/>
                </a:lnTo>
                <a:lnTo>
                  <a:pt x="4000" y="86573"/>
                </a:lnTo>
                <a:lnTo>
                  <a:pt x="6663" y="88481"/>
                </a:lnTo>
                <a:lnTo>
                  <a:pt x="11079" y="89982"/>
                </a:lnTo>
                <a:lnTo>
                  <a:pt x="17234" y="91056"/>
                </a:lnTo>
                <a:lnTo>
                  <a:pt x="14919" y="81525"/>
                </a:lnTo>
                <a:lnTo>
                  <a:pt x="14919" y="769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02402" y="3502684"/>
            <a:ext cx="57102" cy="65365"/>
          </a:xfrm>
          <a:custGeom>
            <a:avLst/>
            <a:gdLst/>
            <a:ahLst/>
            <a:cxnLst/>
            <a:rect l="l" t="t" r="r" b="b"/>
            <a:pathLst>
              <a:path w="57102" h="65365">
                <a:moveTo>
                  <a:pt x="5506" y="65166"/>
                </a:moveTo>
                <a:lnTo>
                  <a:pt x="6809" y="62969"/>
                </a:lnTo>
                <a:lnTo>
                  <a:pt x="8436" y="61876"/>
                </a:lnTo>
                <a:lnTo>
                  <a:pt x="11041" y="61876"/>
                </a:lnTo>
                <a:lnTo>
                  <a:pt x="14032" y="62602"/>
                </a:lnTo>
                <a:lnTo>
                  <a:pt x="20662" y="64440"/>
                </a:lnTo>
                <a:lnTo>
                  <a:pt x="25961" y="65365"/>
                </a:lnTo>
                <a:lnTo>
                  <a:pt x="35018" y="65365"/>
                </a:lnTo>
                <a:lnTo>
                  <a:pt x="39667" y="64490"/>
                </a:lnTo>
                <a:lnTo>
                  <a:pt x="43870" y="62731"/>
                </a:lnTo>
                <a:lnTo>
                  <a:pt x="48074" y="60972"/>
                </a:lnTo>
                <a:lnTo>
                  <a:pt x="51329" y="58438"/>
                </a:lnTo>
                <a:lnTo>
                  <a:pt x="53639" y="55148"/>
                </a:lnTo>
                <a:lnTo>
                  <a:pt x="55947" y="51848"/>
                </a:lnTo>
                <a:lnTo>
                  <a:pt x="57102" y="48479"/>
                </a:lnTo>
                <a:lnTo>
                  <a:pt x="57102" y="41274"/>
                </a:lnTo>
                <a:lnTo>
                  <a:pt x="55725" y="37855"/>
                </a:lnTo>
                <a:lnTo>
                  <a:pt x="52973" y="34794"/>
                </a:lnTo>
                <a:lnTo>
                  <a:pt x="50220" y="31743"/>
                </a:lnTo>
                <a:lnTo>
                  <a:pt x="44492" y="28026"/>
                </a:lnTo>
                <a:lnTo>
                  <a:pt x="35789" y="23643"/>
                </a:lnTo>
                <a:lnTo>
                  <a:pt x="27086" y="19270"/>
                </a:lnTo>
                <a:lnTo>
                  <a:pt x="21787" y="16179"/>
                </a:lnTo>
                <a:lnTo>
                  <a:pt x="18708" y="13277"/>
                </a:lnTo>
                <a:lnTo>
                  <a:pt x="18117" y="10952"/>
                </a:lnTo>
                <a:lnTo>
                  <a:pt x="18975" y="7970"/>
                </a:lnTo>
                <a:lnTo>
                  <a:pt x="22408" y="5555"/>
                </a:lnTo>
                <a:lnTo>
                  <a:pt x="26908" y="4949"/>
                </a:lnTo>
                <a:lnTo>
                  <a:pt x="30757" y="4949"/>
                </a:lnTo>
                <a:lnTo>
                  <a:pt x="34620" y="6092"/>
                </a:lnTo>
                <a:lnTo>
                  <a:pt x="38497" y="8378"/>
                </a:lnTo>
                <a:lnTo>
                  <a:pt x="42375" y="10663"/>
                </a:lnTo>
                <a:lnTo>
                  <a:pt x="46119" y="14927"/>
                </a:lnTo>
                <a:lnTo>
                  <a:pt x="49732" y="21178"/>
                </a:lnTo>
                <a:lnTo>
                  <a:pt x="52750" y="21178"/>
                </a:lnTo>
                <a:lnTo>
                  <a:pt x="51419" y="129"/>
                </a:lnTo>
                <a:lnTo>
                  <a:pt x="48399" y="129"/>
                </a:lnTo>
                <a:lnTo>
                  <a:pt x="44640" y="3269"/>
                </a:lnTo>
                <a:lnTo>
                  <a:pt x="41709" y="3428"/>
                </a:lnTo>
                <a:lnTo>
                  <a:pt x="38808" y="2444"/>
                </a:lnTo>
                <a:lnTo>
                  <a:pt x="34605" y="814"/>
                </a:lnTo>
                <a:lnTo>
                  <a:pt x="30253" y="0"/>
                </a:lnTo>
                <a:lnTo>
                  <a:pt x="17405" y="0"/>
                </a:lnTo>
                <a:lnTo>
                  <a:pt x="11027" y="1928"/>
                </a:lnTo>
                <a:lnTo>
                  <a:pt x="6616" y="5774"/>
                </a:lnTo>
                <a:lnTo>
                  <a:pt x="2206" y="9620"/>
                </a:lnTo>
                <a:lnTo>
                  <a:pt x="0" y="13923"/>
                </a:lnTo>
                <a:lnTo>
                  <a:pt x="0" y="23017"/>
                </a:lnTo>
                <a:lnTo>
                  <a:pt x="1953" y="27002"/>
                </a:lnTo>
                <a:lnTo>
                  <a:pt x="5860" y="30610"/>
                </a:lnTo>
                <a:lnTo>
                  <a:pt x="8526" y="33065"/>
                </a:lnTo>
                <a:lnTo>
                  <a:pt x="14386" y="36633"/>
                </a:lnTo>
                <a:lnTo>
                  <a:pt x="23445" y="41294"/>
                </a:lnTo>
                <a:lnTo>
                  <a:pt x="29602" y="44414"/>
                </a:lnTo>
                <a:lnTo>
                  <a:pt x="33569" y="46740"/>
                </a:lnTo>
                <a:lnTo>
                  <a:pt x="35345" y="48280"/>
                </a:lnTo>
                <a:lnTo>
                  <a:pt x="38009" y="51650"/>
                </a:lnTo>
                <a:lnTo>
                  <a:pt x="38009" y="55605"/>
                </a:lnTo>
                <a:lnTo>
                  <a:pt x="35301" y="58477"/>
                </a:lnTo>
                <a:lnTo>
                  <a:pt x="31171" y="60415"/>
                </a:lnTo>
                <a:lnTo>
                  <a:pt x="24185" y="60415"/>
                </a:lnTo>
                <a:lnTo>
                  <a:pt x="19788" y="58964"/>
                </a:lnTo>
                <a:lnTo>
                  <a:pt x="15141" y="56062"/>
                </a:lnTo>
                <a:lnTo>
                  <a:pt x="10494" y="53160"/>
                </a:lnTo>
                <a:lnTo>
                  <a:pt x="6838" y="48807"/>
                </a:lnTo>
                <a:lnTo>
                  <a:pt x="4174" y="43003"/>
                </a:lnTo>
                <a:lnTo>
                  <a:pt x="1154" y="43003"/>
                </a:lnTo>
                <a:lnTo>
                  <a:pt x="2575" y="65166"/>
                </a:lnTo>
                <a:lnTo>
                  <a:pt x="5506" y="6516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80551" y="3474657"/>
            <a:ext cx="27442" cy="20373"/>
          </a:xfrm>
          <a:custGeom>
            <a:avLst/>
            <a:gdLst/>
            <a:ahLst/>
            <a:cxnLst/>
            <a:rect l="l" t="t" r="r" b="b"/>
            <a:pathLst>
              <a:path w="27442" h="20373">
                <a:moveTo>
                  <a:pt x="27442" y="10216"/>
                </a:moveTo>
                <a:lnTo>
                  <a:pt x="27442" y="7404"/>
                </a:lnTo>
                <a:lnTo>
                  <a:pt x="26104" y="4999"/>
                </a:lnTo>
                <a:lnTo>
                  <a:pt x="23441" y="2991"/>
                </a:lnTo>
                <a:lnTo>
                  <a:pt x="20778" y="993"/>
                </a:lnTo>
                <a:lnTo>
                  <a:pt x="17524" y="0"/>
                </a:lnTo>
                <a:lnTo>
                  <a:pt x="9887" y="0"/>
                </a:lnTo>
                <a:lnTo>
                  <a:pt x="6660" y="993"/>
                </a:lnTo>
                <a:lnTo>
                  <a:pt x="3996" y="2991"/>
                </a:lnTo>
                <a:lnTo>
                  <a:pt x="1332" y="4999"/>
                </a:lnTo>
                <a:lnTo>
                  <a:pt x="0" y="7404"/>
                </a:lnTo>
                <a:lnTo>
                  <a:pt x="0" y="13029"/>
                </a:lnTo>
                <a:lnTo>
                  <a:pt x="1332" y="15434"/>
                </a:lnTo>
                <a:lnTo>
                  <a:pt x="3996" y="17412"/>
                </a:lnTo>
                <a:lnTo>
                  <a:pt x="6660" y="19389"/>
                </a:lnTo>
                <a:lnTo>
                  <a:pt x="9887" y="20373"/>
                </a:lnTo>
                <a:lnTo>
                  <a:pt x="17465" y="20373"/>
                </a:lnTo>
                <a:lnTo>
                  <a:pt x="20712" y="19389"/>
                </a:lnTo>
                <a:lnTo>
                  <a:pt x="23401" y="17412"/>
                </a:lnTo>
                <a:lnTo>
                  <a:pt x="26091" y="15434"/>
                </a:lnTo>
                <a:lnTo>
                  <a:pt x="27442" y="13029"/>
                </a:lnTo>
                <a:lnTo>
                  <a:pt x="27442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71848" y="3504532"/>
            <a:ext cx="44842" cy="61668"/>
          </a:xfrm>
          <a:custGeom>
            <a:avLst/>
            <a:gdLst/>
            <a:ahLst/>
            <a:cxnLst/>
            <a:rect l="l" t="t" r="r" b="b"/>
            <a:pathLst>
              <a:path w="44842" h="61668">
                <a:moveTo>
                  <a:pt x="44842" y="61668"/>
                </a:moveTo>
                <a:lnTo>
                  <a:pt x="44842" y="59302"/>
                </a:lnTo>
                <a:lnTo>
                  <a:pt x="40882" y="59123"/>
                </a:lnTo>
                <a:lnTo>
                  <a:pt x="38219" y="58428"/>
                </a:lnTo>
                <a:lnTo>
                  <a:pt x="35489" y="56013"/>
                </a:lnTo>
                <a:lnTo>
                  <a:pt x="34807" y="53230"/>
                </a:lnTo>
                <a:lnTo>
                  <a:pt x="34807" y="0"/>
                </a:lnTo>
                <a:lnTo>
                  <a:pt x="0" y="0"/>
                </a:lnTo>
                <a:lnTo>
                  <a:pt x="0" y="2444"/>
                </a:lnTo>
                <a:lnTo>
                  <a:pt x="3908" y="2613"/>
                </a:lnTo>
                <a:lnTo>
                  <a:pt x="6541" y="3309"/>
                </a:lnTo>
                <a:lnTo>
                  <a:pt x="9266" y="5724"/>
                </a:lnTo>
                <a:lnTo>
                  <a:pt x="9947" y="8507"/>
                </a:lnTo>
                <a:lnTo>
                  <a:pt x="9947" y="53230"/>
                </a:lnTo>
                <a:lnTo>
                  <a:pt x="9354" y="55913"/>
                </a:lnTo>
                <a:lnTo>
                  <a:pt x="6394" y="58418"/>
                </a:lnTo>
                <a:lnTo>
                  <a:pt x="3671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42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551950" y="3533185"/>
            <a:ext cx="10570" cy="14311"/>
          </a:xfrm>
          <a:custGeom>
            <a:avLst/>
            <a:gdLst/>
            <a:ahLst/>
            <a:cxnLst/>
            <a:rect l="l" t="t" r="r" b="b"/>
            <a:pathLst>
              <a:path w="10570" h="14311">
                <a:moveTo>
                  <a:pt x="5847" y="9371"/>
                </a:moveTo>
                <a:lnTo>
                  <a:pt x="3505" y="6937"/>
                </a:lnTo>
                <a:lnTo>
                  <a:pt x="1177" y="4492"/>
                </a:lnTo>
                <a:lnTo>
                  <a:pt x="0" y="0"/>
                </a:lnTo>
                <a:lnTo>
                  <a:pt x="1150" y="14092"/>
                </a:lnTo>
                <a:lnTo>
                  <a:pt x="3826" y="14092"/>
                </a:lnTo>
                <a:lnTo>
                  <a:pt x="10570" y="14311"/>
                </a:lnTo>
                <a:lnTo>
                  <a:pt x="8617" y="10594"/>
                </a:lnTo>
                <a:lnTo>
                  <a:pt x="5847" y="93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41914" y="3584209"/>
            <a:ext cx="24955" cy="11150"/>
          </a:xfrm>
          <a:custGeom>
            <a:avLst/>
            <a:gdLst/>
            <a:ahLst/>
            <a:cxnLst/>
            <a:rect l="l" t="t" r="r" b="b"/>
            <a:pathLst>
              <a:path w="24955" h="11150">
                <a:moveTo>
                  <a:pt x="1752" y="2037"/>
                </a:moveTo>
                <a:lnTo>
                  <a:pt x="0" y="0"/>
                </a:lnTo>
                <a:lnTo>
                  <a:pt x="2314" y="9530"/>
                </a:lnTo>
                <a:lnTo>
                  <a:pt x="8470" y="10614"/>
                </a:lnTo>
                <a:lnTo>
                  <a:pt x="15280" y="11150"/>
                </a:lnTo>
                <a:lnTo>
                  <a:pt x="22733" y="11150"/>
                </a:lnTo>
                <a:lnTo>
                  <a:pt x="24955" y="6599"/>
                </a:lnTo>
                <a:lnTo>
                  <a:pt x="15307" y="6599"/>
                </a:lnTo>
                <a:lnTo>
                  <a:pt x="8737" y="5684"/>
                </a:lnTo>
                <a:lnTo>
                  <a:pt x="5245" y="3866"/>
                </a:lnTo>
                <a:lnTo>
                  <a:pt x="1752" y="203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20071" y="3502684"/>
            <a:ext cx="89597" cy="63516"/>
          </a:xfrm>
          <a:custGeom>
            <a:avLst/>
            <a:gdLst/>
            <a:ahLst/>
            <a:cxnLst/>
            <a:rect l="l" t="t" r="r" b="b"/>
            <a:pathLst>
              <a:path w="89597" h="63516">
                <a:moveTo>
                  <a:pt x="42002" y="63516"/>
                </a:moveTo>
                <a:lnTo>
                  <a:pt x="42002" y="61151"/>
                </a:lnTo>
                <a:lnTo>
                  <a:pt x="38857" y="60843"/>
                </a:lnTo>
                <a:lnTo>
                  <a:pt x="36716" y="60067"/>
                </a:lnTo>
                <a:lnTo>
                  <a:pt x="34401" y="57603"/>
                </a:lnTo>
                <a:lnTo>
                  <a:pt x="33826" y="54681"/>
                </a:lnTo>
                <a:lnTo>
                  <a:pt x="33826" y="17014"/>
                </a:lnTo>
                <a:lnTo>
                  <a:pt x="38215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32" y="11747"/>
                </a:lnTo>
                <a:lnTo>
                  <a:pt x="55503" y="14380"/>
                </a:lnTo>
                <a:lnTo>
                  <a:pt x="55757" y="17571"/>
                </a:lnTo>
                <a:lnTo>
                  <a:pt x="55757" y="54422"/>
                </a:lnTo>
                <a:lnTo>
                  <a:pt x="55289" y="57146"/>
                </a:lnTo>
                <a:lnTo>
                  <a:pt x="54339" y="58239"/>
                </a:lnTo>
                <a:lnTo>
                  <a:pt x="50726" y="60843"/>
                </a:lnTo>
                <a:lnTo>
                  <a:pt x="47595" y="61151"/>
                </a:lnTo>
                <a:lnTo>
                  <a:pt x="47595" y="63516"/>
                </a:lnTo>
                <a:lnTo>
                  <a:pt x="89597" y="63516"/>
                </a:lnTo>
                <a:lnTo>
                  <a:pt x="89597" y="61151"/>
                </a:lnTo>
                <a:lnTo>
                  <a:pt x="85931" y="60843"/>
                </a:lnTo>
                <a:lnTo>
                  <a:pt x="83509" y="60097"/>
                </a:lnTo>
                <a:lnTo>
                  <a:pt x="81207" y="57772"/>
                </a:lnTo>
                <a:lnTo>
                  <a:pt x="80632" y="54810"/>
                </a:lnTo>
                <a:lnTo>
                  <a:pt x="80632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23" y="8308"/>
                </a:lnTo>
                <a:lnTo>
                  <a:pt x="75654" y="5555"/>
                </a:lnTo>
                <a:lnTo>
                  <a:pt x="72108" y="3329"/>
                </a:lnTo>
                <a:lnTo>
                  <a:pt x="68549" y="1113"/>
                </a:lnTo>
                <a:lnTo>
                  <a:pt x="64080" y="0"/>
                </a:lnTo>
                <a:lnTo>
                  <a:pt x="54192" y="0"/>
                </a:lnTo>
                <a:lnTo>
                  <a:pt x="49990" y="785"/>
                </a:lnTo>
                <a:lnTo>
                  <a:pt x="46083" y="2345"/>
                </a:lnTo>
                <a:lnTo>
                  <a:pt x="42176" y="3905"/>
                </a:lnTo>
                <a:lnTo>
                  <a:pt x="38095" y="6400"/>
                </a:lnTo>
                <a:lnTo>
                  <a:pt x="33826" y="9829"/>
                </a:lnTo>
                <a:lnTo>
                  <a:pt x="33826" y="1848"/>
                </a:lnTo>
                <a:lnTo>
                  <a:pt x="0" y="1848"/>
                </a:lnTo>
                <a:lnTo>
                  <a:pt x="0" y="4293"/>
                </a:lnTo>
                <a:lnTo>
                  <a:pt x="3666" y="4641"/>
                </a:lnTo>
                <a:lnTo>
                  <a:pt x="6074" y="5386"/>
                </a:lnTo>
                <a:lnTo>
                  <a:pt x="838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56" y="57672"/>
                </a:lnTo>
                <a:lnTo>
                  <a:pt x="7453" y="58636"/>
                </a:lnTo>
                <a:lnTo>
                  <a:pt x="3492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02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730449" y="3474657"/>
            <a:ext cx="27443" cy="20373"/>
          </a:xfrm>
          <a:custGeom>
            <a:avLst/>
            <a:gdLst/>
            <a:ahLst/>
            <a:cxnLst/>
            <a:rect l="l" t="t" r="r" b="b"/>
            <a:pathLst>
              <a:path w="27443" h="20373">
                <a:moveTo>
                  <a:pt x="27443" y="10216"/>
                </a:moveTo>
                <a:lnTo>
                  <a:pt x="27443" y="7404"/>
                </a:lnTo>
                <a:lnTo>
                  <a:pt x="26105" y="4999"/>
                </a:lnTo>
                <a:lnTo>
                  <a:pt x="23443" y="2991"/>
                </a:lnTo>
                <a:lnTo>
                  <a:pt x="20780" y="993"/>
                </a:lnTo>
                <a:lnTo>
                  <a:pt x="17528" y="0"/>
                </a:lnTo>
                <a:lnTo>
                  <a:pt x="9888" y="0"/>
                </a:lnTo>
                <a:lnTo>
                  <a:pt x="6663" y="993"/>
                </a:lnTo>
                <a:lnTo>
                  <a:pt x="4000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00" y="17412"/>
                </a:lnTo>
                <a:lnTo>
                  <a:pt x="6663" y="19389"/>
                </a:lnTo>
                <a:lnTo>
                  <a:pt x="9888" y="20373"/>
                </a:lnTo>
                <a:lnTo>
                  <a:pt x="17461" y="20373"/>
                </a:lnTo>
                <a:lnTo>
                  <a:pt x="20713" y="19389"/>
                </a:lnTo>
                <a:lnTo>
                  <a:pt x="23402" y="17412"/>
                </a:lnTo>
                <a:lnTo>
                  <a:pt x="26092" y="15434"/>
                </a:lnTo>
                <a:lnTo>
                  <a:pt x="27443" y="13029"/>
                </a:lnTo>
                <a:lnTo>
                  <a:pt x="27443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721751" y="3504532"/>
            <a:ext cx="44838" cy="61668"/>
          </a:xfrm>
          <a:custGeom>
            <a:avLst/>
            <a:gdLst/>
            <a:ahLst/>
            <a:cxnLst/>
            <a:rect l="l" t="t" r="r" b="b"/>
            <a:pathLst>
              <a:path w="44838" h="61668">
                <a:moveTo>
                  <a:pt x="44838" y="61668"/>
                </a:moveTo>
                <a:lnTo>
                  <a:pt x="44838" y="59302"/>
                </a:lnTo>
                <a:lnTo>
                  <a:pt x="40878" y="59123"/>
                </a:lnTo>
                <a:lnTo>
                  <a:pt x="38215" y="58428"/>
                </a:lnTo>
                <a:lnTo>
                  <a:pt x="35485" y="56013"/>
                </a:lnTo>
                <a:lnTo>
                  <a:pt x="34803" y="53230"/>
                </a:lnTo>
                <a:lnTo>
                  <a:pt x="34803" y="0"/>
                </a:ln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507"/>
                </a:lnTo>
                <a:lnTo>
                  <a:pt x="9941" y="53230"/>
                </a:lnTo>
                <a:lnTo>
                  <a:pt x="9353" y="55913"/>
                </a:lnTo>
                <a:lnTo>
                  <a:pt x="6396" y="58418"/>
                </a:lnTo>
                <a:lnTo>
                  <a:pt x="366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38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44828" y="3474657"/>
            <a:ext cx="27443" cy="20373"/>
          </a:xfrm>
          <a:custGeom>
            <a:avLst/>
            <a:gdLst/>
            <a:ahLst/>
            <a:cxnLst/>
            <a:rect l="l" t="t" r="r" b="b"/>
            <a:pathLst>
              <a:path w="27443" h="20373">
                <a:moveTo>
                  <a:pt x="27443" y="10216"/>
                </a:moveTo>
                <a:lnTo>
                  <a:pt x="27443" y="7404"/>
                </a:lnTo>
                <a:lnTo>
                  <a:pt x="26119" y="4999"/>
                </a:lnTo>
                <a:lnTo>
                  <a:pt x="23443" y="2991"/>
                </a:lnTo>
                <a:lnTo>
                  <a:pt x="20780" y="993"/>
                </a:lnTo>
                <a:lnTo>
                  <a:pt x="17528" y="0"/>
                </a:lnTo>
                <a:lnTo>
                  <a:pt x="9888" y="0"/>
                </a:lnTo>
                <a:lnTo>
                  <a:pt x="6663" y="993"/>
                </a:lnTo>
                <a:lnTo>
                  <a:pt x="4000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00" y="17412"/>
                </a:lnTo>
                <a:lnTo>
                  <a:pt x="6663" y="19389"/>
                </a:lnTo>
                <a:lnTo>
                  <a:pt x="9888" y="20373"/>
                </a:lnTo>
                <a:lnTo>
                  <a:pt x="17475" y="20373"/>
                </a:lnTo>
                <a:lnTo>
                  <a:pt x="20713" y="19389"/>
                </a:lnTo>
                <a:lnTo>
                  <a:pt x="23402" y="17412"/>
                </a:lnTo>
                <a:lnTo>
                  <a:pt x="26092" y="15434"/>
                </a:lnTo>
                <a:lnTo>
                  <a:pt x="27443" y="13029"/>
                </a:lnTo>
                <a:lnTo>
                  <a:pt x="27443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520957" y="3502684"/>
            <a:ext cx="22640" cy="11478"/>
          </a:xfrm>
          <a:custGeom>
            <a:avLst/>
            <a:gdLst/>
            <a:ahLst/>
            <a:cxnLst/>
            <a:rect l="l" t="t" r="r" b="b"/>
            <a:pathLst>
              <a:path w="22640" h="11478">
                <a:moveTo>
                  <a:pt x="15334" y="0"/>
                </a:moveTo>
                <a:lnTo>
                  <a:pt x="4283" y="72"/>
                </a:lnTo>
                <a:lnTo>
                  <a:pt x="0" y="5406"/>
                </a:lnTo>
                <a:lnTo>
                  <a:pt x="2515" y="4293"/>
                </a:lnTo>
                <a:lnTo>
                  <a:pt x="5593" y="4293"/>
                </a:lnTo>
                <a:lnTo>
                  <a:pt x="9326" y="4681"/>
                </a:lnTo>
                <a:lnTo>
                  <a:pt x="12765" y="6837"/>
                </a:lnTo>
                <a:lnTo>
                  <a:pt x="14370" y="8835"/>
                </a:lnTo>
                <a:lnTo>
                  <a:pt x="15414" y="11478"/>
                </a:lnTo>
                <a:lnTo>
                  <a:pt x="22640" y="2564"/>
                </a:lnTo>
                <a:lnTo>
                  <a:pt x="1533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90329" y="3502756"/>
            <a:ext cx="69446" cy="65293"/>
          </a:xfrm>
          <a:custGeom>
            <a:avLst/>
            <a:gdLst/>
            <a:ahLst/>
            <a:cxnLst/>
            <a:rect l="l" t="t" r="r" b="b"/>
            <a:pathLst>
              <a:path w="69446" h="65293">
                <a:moveTo>
                  <a:pt x="69446" y="30399"/>
                </a:moveTo>
                <a:lnTo>
                  <a:pt x="68964" y="20331"/>
                </a:lnTo>
                <a:lnTo>
                  <a:pt x="65632" y="12738"/>
                </a:lnTo>
                <a:lnTo>
                  <a:pt x="59450" y="7610"/>
                </a:lnTo>
                <a:lnTo>
                  <a:pt x="53268" y="2492"/>
                </a:lnTo>
                <a:lnTo>
                  <a:pt x="46043" y="11406"/>
                </a:lnTo>
                <a:lnTo>
                  <a:pt x="47073" y="14040"/>
                </a:lnTo>
                <a:lnTo>
                  <a:pt x="47595" y="18900"/>
                </a:lnTo>
                <a:lnTo>
                  <a:pt x="47595" y="25986"/>
                </a:lnTo>
                <a:lnTo>
                  <a:pt x="23443" y="25986"/>
                </a:lnTo>
                <a:lnTo>
                  <a:pt x="23443" y="16863"/>
                </a:lnTo>
                <a:lnTo>
                  <a:pt x="25182" y="11496"/>
                </a:lnTo>
                <a:lnTo>
                  <a:pt x="28674" y="7580"/>
                </a:lnTo>
                <a:lnTo>
                  <a:pt x="30628" y="5334"/>
                </a:lnTo>
                <a:lnTo>
                  <a:pt x="34912" y="0"/>
                </a:lnTo>
                <a:lnTo>
                  <a:pt x="22269" y="2637"/>
                </a:lnTo>
                <a:lnTo>
                  <a:pt x="11226" y="9061"/>
                </a:lnTo>
                <a:lnTo>
                  <a:pt x="9918" y="10180"/>
                </a:lnTo>
                <a:lnTo>
                  <a:pt x="2476" y="20516"/>
                </a:lnTo>
                <a:lnTo>
                  <a:pt x="0" y="33639"/>
                </a:lnTo>
                <a:lnTo>
                  <a:pt x="0" y="42037"/>
                </a:lnTo>
                <a:lnTo>
                  <a:pt x="2542" y="49073"/>
                </a:lnTo>
                <a:lnTo>
                  <a:pt x="7627" y="54738"/>
                </a:lnTo>
                <a:lnTo>
                  <a:pt x="10695" y="57678"/>
                </a:lnTo>
                <a:lnTo>
                  <a:pt x="21536" y="63389"/>
                </a:lnTo>
                <a:lnTo>
                  <a:pt x="35606" y="65293"/>
                </a:lnTo>
                <a:lnTo>
                  <a:pt x="42764" y="65293"/>
                </a:lnTo>
                <a:lnTo>
                  <a:pt x="49080" y="63881"/>
                </a:lnTo>
                <a:lnTo>
                  <a:pt x="54526" y="61039"/>
                </a:lnTo>
                <a:lnTo>
                  <a:pt x="59972" y="58207"/>
                </a:lnTo>
                <a:lnTo>
                  <a:pt x="64936" y="53376"/>
                </a:lnTo>
                <a:lnTo>
                  <a:pt x="69446" y="46559"/>
                </a:lnTo>
                <a:lnTo>
                  <a:pt x="66422" y="45108"/>
                </a:lnTo>
                <a:lnTo>
                  <a:pt x="63103" y="48934"/>
                </a:lnTo>
                <a:lnTo>
                  <a:pt x="59999" y="51588"/>
                </a:lnTo>
                <a:lnTo>
                  <a:pt x="57095" y="53058"/>
                </a:lnTo>
                <a:lnTo>
                  <a:pt x="54192" y="54529"/>
                </a:lnTo>
                <a:lnTo>
                  <a:pt x="50967" y="55265"/>
                </a:lnTo>
                <a:lnTo>
                  <a:pt x="41667" y="55265"/>
                </a:lnTo>
                <a:lnTo>
                  <a:pt x="36756" y="53446"/>
                </a:lnTo>
                <a:lnTo>
                  <a:pt x="32675" y="49799"/>
                </a:lnTo>
                <a:lnTo>
                  <a:pt x="27350" y="45048"/>
                </a:lnTo>
                <a:lnTo>
                  <a:pt x="24419" y="38578"/>
                </a:lnTo>
                <a:lnTo>
                  <a:pt x="23884" y="30399"/>
                </a:lnTo>
                <a:lnTo>
                  <a:pt x="69446" y="303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73356" y="3502684"/>
            <a:ext cx="69713" cy="65365"/>
          </a:xfrm>
          <a:custGeom>
            <a:avLst/>
            <a:gdLst/>
            <a:ahLst/>
            <a:cxnLst/>
            <a:rect l="l" t="t" r="r" b="b"/>
            <a:pathLst>
              <a:path w="69713" h="65365">
                <a:moveTo>
                  <a:pt x="3318" y="49871"/>
                </a:moveTo>
                <a:lnTo>
                  <a:pt x="9941" y="56062"/>
                </a:lnTo>
                <a:lnTo>
                  <a:pt x="11945" y="57787"/>
                </a:lnTo>
                <a:lnTo>
                  <a:pt x="22866" y="63470"/>
                </a:lnTo>
                <a:lnTo>
                  <a:pt x="36502" y="65365"/>
                </a:lnTo>
                <a:lnTo>
                  <a:pt x="43072" y="65365"/>
                </a:lnTo>
                <a:lnTo>
                  <a:pt x="49267" y="64033"/>
                </a:lnTo>
                <a:lnTo>
                  <a:pt x="55101" y="61379"/>
                </a:lnTo>
                <a:lnTo>
                  <a:pt x="60935" y="58716"/>
                </a:lnTo>
                <a:lnTo>
                  <a:pt x="65806" y="54661"/>
                </a:lnTo>
                <a:lnTo>
                  <a:pt x="69713" y="49205"/>
                </a:lnTo>
                <a:lnTo>
                  <a:pt x="66957" y="47625"/>
                </a:lnTo>
                <a:lnTo>
                  <a:pt x="63411" y="50437"/>
                </a:lnTo>
                <a:lnTo>
                  <a:pt x="60333" y="52355"/>
                </a:lnTo>
                <a:lnTo>
                  <a:pt x="57724" y="53359"/>
                </a:lnTo>
                <a:lnTo>
                  <a:pt x="55115" y="54373"/>
                </a:lnTo>
                <a:lnTo>
                  <a:pt x="52372" y="54880"/>
                </a:lnTo>
                <a:lnTo>
                  <a:pt x="45026" y="54880"/>
                </a:lnTo>
                <a:lnTo>
                  <a:pt x="41172" y="53935"/>
                </a:lnTo>
                <a:lnTo>
                  <a:pt x="37921" y="52047"/>
                </a:lnTo>
                <a:lnTo>
                  <a:pt x="33599" y="49453"/>
                </a:lnTo>
                <a:lnTo>
                  <a:pt x="30200" y="45498"/>
                </a:lnTo>
                <a:lnTo>
                  <a:pt x="27711" y="40200"/>
                </a:lnTo>
                <a:lnTo>
                  <a:pt x="25222" y="34903"/>
                </a:lnTo>
                <a:lnTo>
                  <a:pt x="23978" y="29358"/>
                </a:lnTo>
                <a:lnTo>
                  <a:pt x="23978" y="16557"/>
                </a:lnTo>
                <a:lnTo>
                  <a:pt x="25517" y="11369"/>
                </a:lnTo>
                <a:lnTo>
                  <a:pt x="28594" y="7980"/>
                </a:lnTo>
                <a:lnTo>
                  <a:pt x="30615" y="5744"/>
                </a:lnTo>
                <a:lnTo>
                  <a:pt x="33037" y="4621"/>
                </a:lnTo>
                <a:lnTo>
                  <a:pt x="37706" y="4621"/>
                </a:lnTo>
                <a:lnTo>
                  <a:pt x="40677" y="6271"/>
                </a:lnTo>
                <a:lnTo>
                  <a:pt x="42898" y="9302"/>
                </a:lnTo>
                <a:lnTo>
                  <a:pt x="43246" y="12075"/>
                </a:lnTo>
                <a:lnTo>
                  <a:pt x="43781" y="16467"/>
                </a:lnTo>
                <a:lnTo>
                  <a:pt x="45186" y="19529"/>
                </a:lnTo>
                <a:lnTo>
                  <a:pt x="49749" y="22957"/>
                </a:lnTo>
                <a:lnTo>
                  <a:pt x="52626" y="23812"/>
                </a:lnTo>
                <a:lnTo>
                  <a:pt x="59437" y="23812"/>
                </a:lnTo>
                <a:lnTo>
                  <a:pt x="62126" y="23067"/>
                </a:lnTo>
                <a:lnTo>
                  <a:pt x="66207" y="20075"/>
                </a:lnTo>
                <a:lnTo>
                  <a:pt x="67224" y="18078"/>
                </a:lnTo>
                <a:lnTo>
                  <a:pt x="67224" y="11608"/>
                </a:lnTo>
                <a:lnTo>
                  <a:pt x="64695" y="8030"/>
                </a:lnTo>
                <a:lnTo>
                  <a:pt x="59638" y="4820"/>
                </a:lnTo>
                <a:lnTo>
                  <a:pt x="54566" y="1610"/>
                </a:lnTo>
                <a:lnTo>
                  <a:pt x="47742" y="0"/>
                </a:lnTo>
                <a:lnTo>
                  <a:pt x="39165" y="0"/>
                </a:lnTo>
                <a:lnTo>
                  <a:pt x="31391" y="520"/>
                </a:lnTo>
                <a:lnTo>
                  <a:pt x="18942" y="4241"/>
                </a:lnTo>
                <a:lnTo>
                  <a:pt x="9058" y="11548"/>
                </a:lnTo>
                <a:lnTo>
                  <a:pt x="3024" y="17919"/>
                </a:lnTo>
                <a:lnTo>
                  <a:pt x="0" y="25303"/>
                </a:lnTo>
                <a:lnTo>
                  <a:pt x="0" y="42417"/>
                </a:lnTo>
                <a:lnTo>
                  <a:pt x="3318" y="498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52932" y="3481972"/>
            <a:ext cx="55382" cy="85092"/>
          </a:xfrm>
          <a:custGeom>
            <a:avLst/>
            <a:gdLst/>
            <a:ahLst/>
            <a:cxnLst/>
            <a:rect l="l" t="t" r="r" b="b"/>
            <a:pathLst>
              <a:path w="55382" h="85092">
                <a:moveTo>
                  <a:pt x="13808" y="18753"/>
                </a:moveTo>
                <a:lnTo>
                  <a:pt x="745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25" y="29089"/>
                </a:lnTo>
                <a:lnTo>
                  <a:pt x="10825" y="68992"/>
                </a:lnTo>
                <a:lnTo>
                  <a:pt x="11119" y="73037"/>
                </a:lnTo>
                <a:lnTo>
                  <a:pt x="11721" y="74538"/>
                </a:lnTo>
                <a:lnTo>
                  <a:pt x="12725" y="77221"/>
                </a:lnTo>
                <a:lnTo>
                  <a:pt x="15053" y="79646"/>
                </a:lnTo>
                <a:lnTo>
                  <a:pt x="18692" y="81823"/>
                </a:lnTo>
                <a:lnTo>
                  <a:pt x="22332" y="83999"/>
                </a:lnTo>
                <a:lnTo>
                  <a:pt x="26788" y="85092"/>
                </a:lnTo>
                <a:lnTo>
                  <a:pt x="33434" y="85069"/>
                </a:lnTo>
                <a:lnTo>
                  <a:pt x="46472" y="81646"/>
                </a:lnTo>
                <a:lnTo>
                  <a:pt x="55382" y="72421"/>
                </a:lnTo>
                <a:lnTo>
                  <a:pt x="52706" y="70970"/>
                </a:lnTo>
                <a:lnTo>
                  <a:pt x="49308" y="75323"/>
                </a:lnTo>
                <a:lnTo>
                  <a:pt x="45668" y="77499"/>
                </a:lnTo>
                <a:lnTo>
                  <a:pt x="41828" y="77499"/>
                </a:lnTo>
                <a:lnTo>
                  <a:pt x="39834" y="77181"/>
                </a:lnTo>
                <a:lnTo>
                  <a:pt x="36810" y="75074"/>
                </a:lnTo>
                <a:lnTo>
                  <a:pt x="35913" y="73007"/>
                </a:lnTo>
                <a:lnTo>
                  <a:pt x="35699" y="70712"/>
                </a:lnTo>
                <a:lnTo>
                  <a:pt x="35699" y="29089"/>
                </a:lnTo>
                <a:lnTo>
                  <a:pt x="55382" y="29089"/>
                </a:lnTo>
                <a:lnTo>
                  <a:pt x="55382" y="22560"/>
                </a:lnTo>
                <a:lnTo>
                  <a:pt x="35699" y="22560"/>
                </a:lnTo>
                <a:lnTo>
                  <a:pt x="35699" y="0"/>
                </a:lnTo>
                <a:lnTo>
                  <a:pt x="32769" y="0"/>
                </a:lnTo>
                <a:lnTo>
                  <a:pt x="28862" y="5327"/>
                </a:lnTo>
                <a:lnTo>
                  <a:pt x="24286" y="10137"/>
                </a:lnTo>
                <a:lnTo>
                  <a:pt x="19040" y="14450"/>
                </a:lnTo>
                <a:lnTo>
                  <a:pt x="13808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19153" y="3502684"/>
            <a:ext cx="57002" cy="65365"/>
          </a:xfrm>
          <a:custGeom>
            <a:avLst/>
            <a:gdLst/>
            <a:ahLst/>
            <a:cxnLst/>
            <a:rect l="l" t="t" r="r" b="b"/>
            <a:pathLst>
              <a:path w="57002" h="65365">
                <a:moveTo>
                  <a:pt x="20606" y="6758"/>
                </a:moveTo>
                <a:lnTo>
                  <a:pt x="24352" y="4949"/>
                </a:lnTo>
                <a:lnTo>
                  <a:pt x="30641" y="4949"/>
                </a:lnTo>
                <a:lnTo>
                  <a:pt x="34522" y="6092"/>
                </a:lnTo>
                <a:lnTo>
                  <a:pt x="38402" y="8378"/>
                </a:lnTo>
                <a:lnTo>
                  <a:pt x="42283" y="10663"/>
                </a:lnTo>
                <a:lnTo>
                  <a:pt x="46029" y="14927"/>
                </a:lnTo>
                <a:lnTo>
                  <a:pt x="49642" y="21178"/>
                </a:lnTo>
                <a:lnTo>
                  <a:pt x="52720" y="21178"/>
                </a:lnTo>
                <a:lnTo>
                  <a:pt x="51382" y="129"/>
                </a:lnTo>
                <a:lnTo>
                  <a:pt x="48304" y="129"/>
                </a:lnTo>
                <a:lnTo>
                  <a:pt x="44557" y="3269"/>
                </a:lnTo>
                <a:lnTo>
                  <a:pt x="41614" y="3428"/>
                </a:lnTo>
                <a:lnTo>
                  <a:pt x="38804" y="2444"/>
                </a:lnTo>
                <a:lnTo>
                  <a:pt x="34522" y="814"/>
                </a:lnTo>
                <a:lnTo>
                  <a:pt x="30240" y="0"/>
                </a:lnTo>
                <a:lnTo>
                  <a:pt x="17394" y="0"/>
                </a:lnTo>
                <a:lnTo>
                  <a:pt x="10972" y="1928"/>
                </a:lnTo>
                <a:lnTo>
                  <a:pt x="6556" y="5774"/>
                </a:lnTo>
                <a:lnTo>
                  <a:pt x="2140" y="9620"/>
                </a:lnTo>
                <a:lnTo>
                  <a:pt x="0" y="13923"/>
                </a:lnTo>
                <a:lnTo>
                  <a:pt x="0" y="23017"/>
                </a:lnTo>
                <a:lnTo>
                  <a:pt x="1873" y="27002"/>
                </a:lnTo>
                <a:lnTo>
                  <a:pt x="5753" y="30610"/>
                </a:lnTo>
                <a:lnTo>
                  <a:pt x="8429" y="33065"/>
                </a:lnTo>
                <a:lnTo>
                  <a:pt x="14317" y="36633"/>
                </a:lnTo>
                <a:lnTo>
                  <a:pt x="23416" y="41294"/>
                </a:lnTo>
                <a:lnTo>
                  <a:pt x="29571" y="44414"/>
                </a:lnTo>
                <a:lnTo>
                  <a:pt x="33451" y="46740"/>
                </a:lnTo>
                <a:lnTo>
                  <a:pt x="35325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191" y="58477"/>
                </a:lnTo>
                <a:lnTo>
                  <a:pt x="31043" y="60415"/>
                </a:lnTo>
                <a:lnTo>
                  <a:pt x="24085" y="60415"/>
                </a:lnTo>
                <a:lnTo>
                  <a:pt x="19669" y="58964"/>
                </a:lnTo>
                <a:lnTo>
                  <a:pt x="15120" y="56062"/>
                </a:lnTo>
                <a:lnTo>
                  <a:pt x="10436" y="53160"/>
                </a:lnTo>
                <a:lnTo>
                  <a:pt x="6824" y="48807"/>
                </a:lnTo>
                <a:lnTo>
                  <a:pt x="4148" y="43003"/>
                </a:lnTo>
                <a:lnTo>
                  <a:pt x="1070" y="43003"/>
                </a:lnTo>
                <a:lnTo>
                  <a:pt x="2542" y="65166"/>
                </a:lnTo>
                <a:lnTo>
                  <a:pt x="5486" y="65166"/>
                </a:lnTo>
                <a:lnTo>
                  <a:pt x="6690" y="62969"/>
                </a:lnTo>
                <a:lnTo>
                  <a:pt x="8429" y="61876"/>
                </a:lnTo>
                <a:lnTo>
                  <a:pt x="10972" y="61876"/>
                </a:lnTo>
                <a:lnTo>
                  <a:pt x="13915" y="62602"/>
                </a:lnTo>
                <a:lnTo>
                  <a:pt x="20606" y="64440"/>
                </a:lnTo>
                <a:lnTo>
                  <a:pt x="25958" y="65365"/>
                </a:lnTo>
                <a:lnTo>
                  <a:pt x="34923" y="65365"/>
                </a:lnTo>
                <a:lnTo>
                  <a:pt x="39607" y="64490"/>
                </a:lnTo>
                <a:lnTo>
                  <a:pt x="43755" y="62731"/>
                </a:lnTo>
                <a:lnTo>
                  <a:pt x="48036" y="60972"/>
                </a:lnTo>
                <a:lnTo>
                  <a:pt x="51248" y="58438"/>
                </a:lnTo>
                <a:lnTo>
                  <a:pt x="53523" y="55148"/>
                </a:lnTo>
                <a:lnTo>
                  <a:pt x="55931" y="51848"/>
                </a:lnTo>
                <a:lnTo>
                  <a:pt x="57002" y="48479"/>
                </a:lnTo>
                <a:lnTo>
                  <a:pt x="57002" y="41274"/>
                </a:lnTo>
                <a:lnTo>
                  <a:pt x="55663" y="37855"/>
                </a:lnTo>
                <a:lnTo>
                  <a:pt x="52853" y="34794"/>
                </a:lnTo>
                <a:lnTo>
                  <a:pt x="50177" y="31743"/>
                </a:lnTo>
                <a:lnTo>
                  <a:pt x="44424" y="28026"/>
                </a:lnTo>
                <a:lnTo>
                  <a:pt x="35726" y="23643"/>
                </a:lnTo>
                <a:lnTo>
                  <a:pt x="27029" y="19270"/>
                </a:lnTo>
                <a:lnTo>
                  <a:pt x="21676" y="16179"/>
                </a:lnTo>
                <a:lnTo>
                  <a:pt x="19803" y="14380"/>
                </a:lnTo>
                <a:lnTo>
                  <a:pt x="18064" y="12134"/>
                </a:lnTo>
                <a:lnTo>
                  <a:pt x="18064" y="9371"/>
                </a:lnTo>
                <a:lnTo>
                  <a:pt x="20606" y="675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26824" y="3474717"/>
            <a:ext cx="68201" cy="91483"/>
          </a:xfrm>
          <a:custGeom>
            <a:avLst/>
            <a:gdLst/>
            <a:ahLst/>
            <a:cxnLst/>
            <a:rect l="l" t="t" r="r" b="b"/>
            <a:pathLst>
              <a:path w="68201" h="91483">
                <a:moveTo>
                  <a:pt x="36676" y="29815"/>
                </a:moveTo>
                <a:lnTo>
                  <a:pt x="36676" y="21963"/>
                </a:lnTo>
                <a:lnTo>
                  <a:pt x="36502" y="10425"/>
                </a:lnTo>
                <a:lnTo>
                  <a:pt x="36502" y="8089"/>
                </a:lnTo>
                <a:lnTo>
                  <a:pt x="38228" y="5346"/>
                </a:lnTo>
                <a:lnTo>
                  <a:pt x="40824" y="3756"/>
                </a:lnTo>
                <a:lnTo>
                  <a:pt x="43902" y="3756"/>
                </a:lnTo>
                <a:lnTo>
                  <a:pt x="46712" y="5187"/>
                </a:lnTo>
                <a:lnTo>
                  <a:pt x="47073" y="7453"/>
                </a:lnTo>
                <a:lnTo>
                  <a:pt x="46364" y="10137"/>
                </a:lnTo>
                <a:lnTo>
                  <a:pt x="46176" y="12800"/>
                </a:lnTo>
                <a:lnTo>
                  <a:pt x="48893" y="15305"/>
                </a:lnTo>
                <a:lnTo>
                  <a:pt x="53134" y="17084"/>
                </a:lnTo>
                <a:lnTo>
                  <a:pt x="59825" y="17084"/>
                </a:lnTo>
                <a:lnTo>
                  <a:pt x="62728" y="16358"/>
                </a:lnTo>
                <a:lnTo>
                  <a:pt x="64923" y="14907"/>
                </a:lnTo>
                <a:lnTo>
                  <a:pt x="68201" y="11747"/>
                </a:lnTo>
                <a:lnTo>
                  <a:pt x="68201" y="7304"/>
                </a:lnTo>
                <a:lnTo>
                  <a:pt x="66448" y="5058"/>
                </a:lnTo>
                <a:lnTo>
                  <a:pt x="62929" y="3031"/>
                </a:lnTo>
                <a:lnTo>
                  <a:pt x="59397" y="1013"/>
                </a:lnTo>
                <a:lnTo>
                  <a:pt x="54004" y="0"/>
                </a:lnTo>
                <a:lnTo>
                  <a:pt x="45818" y="5"/>
                </a:lnTo>
                <a:lnTo>
                  <a:pt x="32027" y="1675"/>
                </a:lnTo>
                <a:lnTo>
                  <a:pt x="21355" y="6330"/>
                </a:lnTo>
                <a:lnTo>
                  <a:pt x="15120" y="10554"/>
                </a:lnTo>
                <a:lnTo>
                  <a:pt x="11989" y="15831"/>
                </a:lnTo>
                <a:lnTo>
                  <a:pt x="1208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82" y="36275"/>
                </a:lnTo>
                <a:lnTo>
                  <a:pt x="12082" y="82429"/>
                </a:lnTo>
                <a:lnTo>
                  <a:pt x="11788" y="84625"/>
                </a:lnTo>
                <a:lnTo>
                  <a:pt x="9527" y="87567"/>
                </a:lnTo>
                <a:lnTo>
                  <a:pt x="6382" y="88750"/>
                </a:lnTo>
                <a:lnTo>
                  <a:pt x="3733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33" y="91483"/>
                </a:lnTo>
                <a:lnTo>
                  <a:pt x="48933" y="89118"/>
                </a:lnTo>
                <a:lnTo>
                  <a:pt x="43848" y="89247"/>
                </a:lnTo>
                <a:lnTo>
                  <a:pt x="40356" y="88501"/>
                </a:lnTo>
                <a:lnTo>
                  <a:pt x="37278" y="85818"/>
                </a:lnTo>
                <a:lnTo>
                  <a:pt x="36676" y="83224"/>
                </a:lnTo>
                <a:lnTo>
                  <a:pt x="36676" y="36275"/>
                </a:lnTo>
                <a:lnTo>
                  <a:pt x="48933" y="36275"/>
                </a:lnTo>
                <a:lnTo>
                  <a:pt x="48933" y="29815"/>
                </a:lnTo>
                <a:lnTo>
                  <a:pt x="36676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364483" y="3474717"/>
            <a:ext cx="68201" cy="91483"/>
          </a:xfrm>
          <a:custGeom>
            <a:avLst/>
            <a:gdLst/>
            <a:ahLst/>
            <a:cxnLst/>
            <a:rect l="l" t="t" r="r" b="b"/>
            <a:pathLst>
              <a:path w="68201" h="91483">
                <a:moveTo>
                  <a:pt x="36676" y="29815"/>
                </a:moveTo>
                <a:lnTo>
                  <a:pt x="36676" y="21963"/>
                </a:lnTo>
                <a:lnTo>
                  <a:pt x="36502" y="10425"/>
                </a:lnTo>
                <a:lnTo>
                  <a:pt x="36502" y="8089"/>
                </a:lnTo>
                <a:lnTo>
                  <a:pt x="38228" y="5346"/>
                </a:lnTo>
                <a:lnTo>
                  <a:pt x="40824" y="3756"/>
                </a:lnTo>
                <a:lnTo>
                  <a:pt x="43902" y="3756"/>
                </a:lnTo>
                <a:lnTo>
                  <a:pt x="46712" y="5187"/>
                </a:lnTo>
                <a:lnTo>
                  <a:pt x="47073" y="7453"/>
                </a:lnTo>
                <a:lnTo>
                  <a:pt x="46364" y="10137"/>
                </a:lnTo>
                <a:lnTo>
                  <a:pt x="46176" y="12800"/>
                </a:lnTo>
                <a:lnTo>
                  <a:pt x="48893" y="15305"/>
                </a:lnTo>
                <a:lnTo>
                  <a:pt x="53134" y="17084"/>
                </a:lnTo>
                <a:lnTo>
                  <a:pt x="59825" y="17084"/>
                </a:lnTo>
                <a:lnTo>
                  <a:pt x="62728" y="16358"/>
                </a:lnTo>
                <a:lnTo>
                  <a:pt x="64923" y="14907"/>
                </a:lnTo>
                <a:lnTo>
                  <a:pt x="68201" y="11747"/>
                </a:lnTo>
                <a:lnTo>
                  <a:pt x="68201" y="7304"/>
                </a:lnTo>
                <a:lnTo>
                  <a:pt x="66448" y="5058"/>
                </a:lnTo>
                <a:lnTo>
                  <a:pt x="62929" y="3031"/>
                </a:lnTo>
                <a:lnTo>
                  <a:pt x="59397" y="1013"/>
                </a:lnTo>
                <a:lnTo>
                  <a:pt x="54004" y="0"/>
                </a:lnTo>
                <a:lnTo>
                  <a:pt x="45818" y="5"/>
                </a:lnTo>
                <a:lnTo>
                  <a:pt x="32027" y="1675"/>
                </a:lnTo>
                <a:lnTo>
                  <a:pt x="21355" y="6330"/>
                </a:lnTo>
                <a:lnTo>
                  <a:pt x="15120" y="10554"/>
                </a:lnTo>
                <a:lnTo>
                  <a:pt x="11989" y="15831"/>
                </a:lnTo>
                <a:lnTo>
                  <a:pt x="1208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82" y="36275"/>
                </a:lnTo>
                <a:lnTo>
                  <a:pt x="12082" y="82429"/>
                </a:lnTo>
                <a:lnTo>
                  <a:pt x="11788" y="84625"/>
                </a:lnTo>
                <a:lnTo>
                  <a:pt x="9527" y="87567"/>
                </a:lnTo>
                <a:lnTo>
                  <a:pt x="6382" y="88750"/>
                </a:lnTo>
                <a:lnTo>
                  <a:pt x="3733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33" y="91483"/>
                </a:lnTo>
                <a:lnTo>
                  <a:pt x="48933" y="89118"/>
                </a:lnTo>
                <a:lnTo>
                  <a:pt x="43848" y="89247"/>
                </a:lnTo>
                <a:lnTo>
                  <a:pt x="40356" y="88501"/>
                </a:lnTo>
                <a:lnTo>
                  <a:pt x="37278" y="85818"/>
                </a:lnTo>
                <a:lnTo>
                  <a:pt x="36676" y="83224"/>
                </a:lnTo>
                <a:lnTo>
                  <a:pt x="36676" y="36275"/>
                </a:lnTo>
                <a:lnTo>
                  <a:pt x="48933" y="36275"/>
                </a:lnTo>
                <a:lnTo>
                  <a:pt x="48933" y="29815"/>
                </a:lnTo>
                <a:lnTo>
                  <a:pt x="36676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313154" y="3502684"/>
            <a:ext cx="22640" cy="11478"/>
          </a:xfrm>
          <a:custGeom>
            <a:avLst/>
            <a:gdLst/>
            <a:ahLst/>
            <a:cxnLst/>
            <a:rect l="l" t="t" r="r" b="b"/>
            <a:pathLst>
              <a:path w="22640" h="11478">
                <a:moveTo>
                  <a:pt x="15334" y="0"/>
                </a:moveTo>
                <a:lnTo>
                  <a:pt x="4283" y="72"/>
                </a:lnTo>
                <a:lnTo>
                  <a:pt x="0" y="5406"/>
                </a:lnTo>
                <a:lnTo>
                  <a:pt x="2515" y="4293"/>
                </a:lnTo>
                <a:lnTo>
                  <a:pt x="5593" y="4293"/>
                </a:lnTo>
                <a:lnTo>
                  <a:pt x="9326" y="4681"/>
                </a:lnTo>
                <a:lnTo>
                  <a:pt x="12765" y="6837"/>
                </a:lnTo>
                <a:lnTo>
                  <a:pt x="14370" y="8835"/>
                </a:lnTo>
                <a:lnTo>
                  <a:pt x="15414" y="11478"/>
                </a:lnTo>
                <a:lnTo>
                  <a:pt x="22640" y="2564"/>
                </a:lnTo>
                <a:lnTo>
                  <a:pt x="1533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82526" y="3502756"/>
            <a:ext cx="69446" cy="65293"/>
          </a:xfrm>
          <a:custGeom>
            <a:avLst/>
            <a:gdLst/>
            <a:ahLst/>
            <a:cxnLst/>
            <a:rect l="l" t="t" r="r" b="b"/>
            <a:pathLst>
              <a:path w="69446" h="65293">
                <a:moveTo>
                  <a:pt x="69446" y="30399"/>
                </a:moveTo>
                <a:lnTo>
                  <a:pt x="68964" y="20331"/>
                </a:lnTo>
                <a:lnTo>
                  <a:pt x="65632" y="12738"/>
                </a:lnTo>
                <a:lnTo>
                  <a:pt x="59450" y="7610"/>
                </a:lnTo>
                <a:lnTo>
                  <a:pt x="53268" y="2492"/>
                </a:lnTo>
                <a:lnTo>
                  <a:pt x="46043" y="11406"/>
                </a:lnTo>
                <a:lnTo>
                  <a:pt x="47073" y="14040"/>
                </a:lnTo>
                <a:lnTo>
                  <a:pt x="47595" y="18900"/>
                </a:lnTo>
                <a:lnTo>
                  <a:pt x="47595" y="25986"/>
                </a:lnTo>
                <a:lnTo>
                  <a:pt x="23443" y="25986"/>
                </a:lnTo>
                <a:lnTo>
                  <a:pt x="23443" y="16863"/>
                </a:lnTo>
                <a:lnTo>
                  <a:pt x="25182" y="11496"/>
                </a:lnTo>
                <a:lnTo>
                  <a:pt x="28674" y="7580"/>
                </a:lnTo>
                <a:lnTo>
                  <a:pt x="30628" y="5334"/>
                </a:lnTo>
                <a:lnTo>
                  <a:pt x="34912" y="0"/>
                </a:lnTo>
                <a:lnTo>
                  <a:pt x="22269" y="2637"/>
                </a:lnTo>
                <a:lnTo>
                  <a:pt x="11226" y="9061"/>
                </a:lnTo>
                <a:lnTo>
                  <a:pt x="9918" y="10180"/>
                </a:lnTo>
                <a:lnTo>
                  <a:pt x="2476" y="20516"/>
                </a:lnTo>
                <a:lnTo>
                  <a:pt x="0" y="33639"/>
                </a:lnTo>
                <a:lnTo>
                  <a:pt x="0" y="42037"/>
                </a:lnTo>
                <a:lnTo>
                  <a:pt x="2542" y="49073"/>
                </a:lnTo>
                <a:lnTo>
                  <a:pt x="7627" y="54738"/>
                </a:lnTo>
                <a:lnTo>
                  <a:pt x="10695" y="57678"/>
                </a:lnTo>
                <a:lnTo>
                  <a:pt x="21536" y="63389"/>
                </a:lnTo>
                <a:lnTo>
                  <a:pt x="35606" y="65293"/>
                </a:lnTo>
                <a:lnTo>
                  <a:pt x="42764" y="65293"/>
                </a:lnTo>
                <a:lnTo>
                  <a:pt x="49067" y="63881"/>
                </a:lnTo>
                <a:lnTo>
                  <a:pt x="54526" y="61039"/>
                </a:lnTo>
                <a:lnTo>
                  <a:pt x="59972" y="58207"/>
                </a:lnTo>
                <a:lnTo>
                  <a:pt x="64936" y="53376"/>
                </a:lnTo>
                <a:lnTo>
                  <a:pt x="69446" y="46559"/>
                </a:lnTo>
                <a:lnTo>
                  <a:pt x="66422" y="45108"/>
                </a:lnTo>
                <a:lnTo>
                  <a:pt x="63103" y="48934"/>
                </a:lnTo>
                <a:lnTo>
                  <a:pt x="59999" y="51588"/>
                </a:lnTo>
                <a:lnTo>
                  <a:pt x="57095" y="53058"/>
                </a:lnTo>
                <a:lnTo>
                  <a:pt x="54192" y="54529"/>
                </a:lnTo>
                <a:lnTo>
                  <a:pt x="50967" y="55265"/>
                </a:lnTo>
                <a:lnTo>
                  <a:pt x="41667" y="55265"/>
                </a:lnTo>
                <a:lnTo>
                  <a:pt x="36756" y="53446"/>
                </a:lnTo>
                <a:lnTo>
                  <a:pt x="32675" y="49799"/>
                </a:lnTo>
                <a:lnTo>
                  <a:pt x="27350" y="45048"/>
                </a:lnTo>
                <a:lnTo>
                  <a:pt x="24419" y="38578"/>
                </a:lnTo>
                <a:lnTo>
                  <a:pt x="23884" y="30399"/>
                </a:lnTo>
                <a:lnTo>
                  <a:pt x="69446" y="303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403379" y="3646096"/>
            <a:ext cx="1032275" cy="93391"/>
          </a:xfrm>
          <a:custGeom>
            <a:avLst/>
            <a:gdLst/>
            <a:ahLst/>
            <a:cxnLst/>
            <a:rect l="l" t="t" r="r" b="b"/>
            <a:pathLst>
              <a:path w="1032275" h="93391">
                <a:moveTo>
                  <a:pt x="172374" y="2106"/>
                </a:moveTo>
                <a:lnTo>
                  <a:pt x="135524" y="2106"/>
                </a:lnTo>
                <a:lnTo>
                  <a:pt x="135524" y="4879"/>
                </a:lnTo>
                <a:lnTo>
                  <a:pt x="139431" y="4879"/>
                </a:lnTo>
                <a:lnTo>
                  <a:pt x="142094" y="5187"/>
                </a:lnTo>
                <a:lnTo>
                  <a:pt x="146001" y="7364"/>
                </a:lnTo>
                <a:lnTo>
                  <a:pt x="147245" y="9600"/>
                </a:lnTo>
                <a:lnTo>
                  <a:pt x="147500" y="12442"/>
                </a:lnTo>
                <a:lnTo>
                  <a:pt x="147500" y="35748"/>
                </a:lnTo>
                <a:lnTo>
                  <a:pt x="144007" y="32886"/>
                </a:lnTo>
                <a:lnTo>
                  <a:pt x="140729" y="30888"/>
                </a:lnTo>
                <a:lnTo>
                  <a:pt x="137651" y="29745"/>
                </a:lnTo>
                <a:lnTo>
                  <a:pt x="134574" y="28602"/>
                </a:lnTo>
                <a:lnTo>
                  <a:pt x="131041" y="28026"/>
                </a:lnTo>
                <a:lnTo>
                  <a:pt x="127081" y="28026"/>
                </a:lnTo>
                <a:lnTo>
                  <a:pt x="122036" y="39634"/>
                </a:lnTo>
                <a:lnTo>
                  <a:pt x="123829" y="37239"/>
                </a:lnTo>
                <a:lnTo>
                  <a:pt x="127442" y="34993"/>
                </a:lnTo>
                <a:lnTo>
                  <a:pt x="131429" y="34555"/>
                </a:lnTo>
                <a:lnTo>
                  <a:pt x="137772" y="34555"/>
                </a:lnTo>
                <a:lnTo>
                  <a:pt x="143124" y="37676"/>
                </a:lnTo>
                <a:lnTo>
                  <a:pt x="147500" y="43927"/>
                </a:lnTo>
                <a:lnTo>
                  <a:pt x="173378" y="83035"/>
                </a:lnTo>
                <a:lnTo>
                  <a:pt x="172548" y="80710"/>
                </a:lnTo>
                <a:lnTo>
                  <a:pt x="172374" y="77867"/>
                </a:lnTo>
                <a:lnTo>
                  <a:pt x="172374" y="2106"/>
                </a:lnTo>
                <a:close/>
              </a:path>
              <a:path w="1032275" h="93391">
                <a:moveTo>
                  <a:pt x="239238" y="91542"/>
                </a:moveTo>
                <a:lnTo>
                  <a:pt x="239238" y="89177"/>
                </a:lnTo>
                <a:lnTo>
                  <a:pt x="235572" y="88909"/>
                </a:lnTo>
                <a:lnTo>
                  <a:pt x="233163" y="88084"/>
                </a:lnTo>
                <a:lnTo>
                  <a:pt x="230848" y="85311"/>
                </a:lnTo>
                <a:lnTo>
                  <a:pt x="230273" y="82449"/>
                </a:lnTo>
                <a:lnTo>
                  <a:pt x="230273" y="44981"/>
                </a:lnTo>
                <a:lnTo>
                  <a:pt x="233417" y="41681"/>
                </a:lnTo>
                <a:lnTo>
                  <a:pt x="236375" y="39346"/>
                </a:lnTo>
                <a:lnTo>
                  <a:pt x="239158" y="37984"/>
                </a:lnTo>
                <a:lnTo>
                  <a:pt x="241111" y="37060"/>
                </a:lnTo>
                <a:lnTo>
                  <a:pt x="245634" y="36603"/>
                </a:lnTo>
                <a:lnTo>
                  <a:pt x="248725" y="37000"/>
                </a:lnTo>
                <a:lnTo>
                  <a:pt x="252498" y="39684"/>
                </a:lnTo>
                <a:lnTo>
                  <a:pt x="253689" y="42496"/>
                </a:lnTo>
                <a:lnTo>
                  <a:pt x="253984" y="45995"/>
                </a:lnTo>
                <a:lnTo>
                  <a:pt x="253984" y="81693"/>
                </a:lnTo>
                <a:lnTo>
                  <a:pt x="253756" y="84039"/>
                </a:lnTo>
                <a:lnTo>
                  <a:pt x="251990" y="87120"/>
                </a:lnTo>
                <a:lnTo>
                  <a:pt x="249327" y="88660"/>
                </a:lnTo>
                <a:lnTo>
                  <a:pt x="245193" y="89177"/>
                </a:lnTo>
                <a:lnTo>
                  <a:pt x="245193" y="91542"/>
                </a:lnTo>
                <a:lnTo>
                  <a:pt x="288172" y="91542"/>
                </a:lnTo>
                <a:lnTo>
                  <a:pt x="288172" y="89177"/>
                </a:lnTo>
                <a:lnTo>
                  <a:pt x="284331" y="88998"/>
                </a:lnTo>
                <a:lnTo>
                  <a:pt x="281722" y="88094"/>
                </a:lnTo>
                <a:lnTo>
                  <a:pt x="279354" y="85321"/>
                </a:lnTo>
                <a:lnTo>
                  <a:pt x="278845" y="82528"/>
                </a:lnTo>
                <a:lnTo>
                  <a:pt x="278845" y="44981"/>
                </a:lnTo>
                <a:lnTo>
                  <a:pt x="281508" y="42208"/>
                </a:lnTo>
                <a:lnTo>
                  <a:pt x="284144" y="40131"/>
                </a:lnTo>
                <a:lnTo>
                  <a:pt x="286753" y="38749"/>
                </a:lnTo>
                <a:lnTo>
                  <a:pt x="289362" y="37358"/>
                </a:lnTo>
                <a:lnTo>
                  <a:pt x="291932" y="36672"/>
                </a:lnTo>
                <a:lnTo>
                  <a:pt x="294474" y="36672"/>
                </a:lnTo>
                <a:lnTo>
                  <a:pt x="297685" y="37030"/>
                </a:lnTo>
                <a:lnTo>
                  <a:pt x="301164" y="39594"/>
                </a:lnTo>
                <a:lnTo>
                  <a:pt x="302355" y="42586"/>
                </a:lnTo>
                <a:lnTo>
                  <a:pt x="302650" y="46074"/>
                </a:lnTo>
                <a:lnTo>
                  <a:pt x="302650" y="82359"/>
                </a:lnTo>
                <a:lnTo>
                  <a:pt x="302114" y="85083"/>
                </a:lnTo>
                <a:lnTo>
                  <a:pt x="301057" y="86265"/>
                </a:lnTo>
                <a:lnTo>
                  <a:pt x="296963" y="88949"/>
                </a:lnTo>
                <a:lnTo>
                  <a:pt x="293591" y="89177"/>
                </a:lnTo>
                <a:lnTo>
                  <a:pt x="293591" y="91542"/>
                </a:lnTo>
                <a:lnTo>
                  <a:pt x="336489" y="91542"/>
                </a:lnTo>
                <a:lnTo>
                  <a:pt x="336489" y="89177"/>
                </a:lnTo>
                <a:lnTo>
                  <a:pt x="332810" y="88819"/>
                </a:lnTo>
                <a:lnTo>
                  <a:pt x="330401" y="88074"/>
                </a:lnTo>
                <a:lnTo>
                  <a:pt x="328086" y="85788"/>
                </a:lnTo>
                <a:lnTo>
                  <a:pt x="327511" y="82836"/>
                </a:lnTo>
                <a:lnTo>
                  <a:pt x="327511" y="46233"/>
                </a:lnTo>
                <a:lnTo>
                  <a:pt x="326855" y="41433"/>
                </a:lnTo>
                <a:lnTo>
                  <a:pt x="325517" y="38412"/>
                </a:lnTo>
                <a:lnTo>
                  <a:pt x="324179" y="35400"/>
                </a:lnTo>
                <a:lnTo>
                  <a:pt x="321811" y="32916"/>
                </a:lnTo>
                <a:lnTo>
                  <a:pt x="318412" y="30958"/>
                </a:lnTo>
                <a:lnTo>
                  <a:pt x="315013" y="29010"/>
                </a:lnTo>
                <a:lnTo>
                  <a:pt x="310437" y="28026"/>
                </a:lnTo>
                <a:lnTo>
                  <a:pt x="299960" y="28026"/>
                </a:lnTo>
                <a:lnTo>
                  <a:pt x="295411" y="28910"/>
                </a:lnTo>
                <a:lnTo>
                  <a:pt x="291062" y="30670"/>
                </a:lnTo>
                <a:lnTo>
                  <a:pt x="286713" y="32429"/>
                </a:lnTo>
                <a:lnTo>
                  <a:pt x="282164" y="35281"/>
                </a:lnTo>
                <a:lnTo>
                  <a:pt x="277427" y="39236"/>
                </a:lnTo>
                <a:lnTo>
                  <a:pt x="275473" y="35460"/>
                </a:lnTo>
                <a:lnTo>
                  <a:pt x="272690" y="32647"/>
                </a:lnTo>
                <a:lnTo>
                  <a:pt x="269077" y="30799"/>
                </a:lnTo>
                <a:lnTo>
                  <a:pt x="265464" y="28950"/>
                </a:lnTo>
                <a:lnTo>
                  <a:pt x="260995" y="28026"/>
                </a:lnTo>
                <a:lnTo>
                  <a:pt x="251053" y="28026"/>
                </a:lnTo>
                <a:lnTo>
                  <a:pt x="246812" y="28761"/>
                </a:lnTo>
                <a:lnTo>
                  <a:pt x="242931" y="30232"/>
                </a:lnTo>
                <a:lnTo>
                  <a:pt x="239051" y="31713"/>
                </a:lnTo>
                <a:lnTo>
                  <a:pt x="234836" y="34297"/>
                </a:lnTo>
                <a:lnTo>
                  <a:pt x="230273" y="37984"/>
                </a:lnTo>
                <a:lnTo>
                  <a:pt x="230273" y="29874"/>
                </a:lnTo>
                <a:lnTo>
                  <a:pt x="196433" y="29874"/>
                </a:lnTo>
                <a:lnTo>
                  <a:pt x="196433" y="32319"/>
                </a:lnTo>
                <a:lnTo>
                  <a:pt x="200113" y="32667"/>
                </a:lnTo>
                <a:lnTo>
                  <a:pt x="202521" y="33413"/>
                </a:lnTo>
                <a:lnTo>
                  <a:pt x="204836" y="35698"/>
                </a:lnTo>
                <a:lnTo>
                  <a:pt x="205412" y="38600"/>
                </a:lnTo>
                <a:lnTo>
                  <a:pt x="205412" y="82836"/>
                </a:lnTo>
                <a:lnTo>
                  <a:pt x="204903" y="85699"/>
                </a:lnTo>
                <a:lnTo>
                  <a:pt x="203900" y="86663"/>
                </a:lnTo>
                <a:lnTo>
                  <a:pt x="199925" y="88909"/>
                </a:lnTo>
                <a:lnTo>
                  <a:pt x="196433" y="89177"/>
                </a:lnTo>
                <a:lnTo>
                  <a:pt x="196433" y="91542"/>
                </a:lnTo>
                <a:lnTo>
                  <a:pt x="239238" y="91542"/>
                </a:lnTo>
                <a:close/>
              </a:path>
              <a:path w="1032275" h="93391">
                <a:moveTo>
                  <a:pt x="385597" y="10216"/>
                </a:moveTo>
                <a:lnTo>
                  <a:pt x="385597" y="7404"/>
                </a:lnTo>
                <a:lnTo>
                  <a:pt x="384259" y="4999"/>
                </a:lnTo>
                <a:lnTo>
                  <a:pt x="381596" y="2991"/>
                </a:lnTo>
                <a:lnTo>
                  <a:pt x="378933" y="993"/>
                </a:lnTo>
                <a:lnTo>
                  <a:pt x="375682" y="0"/>
                </a:lnTo>
                <a:lnTo>
                  <a:pt x="368041" y="0"/>
                </a:lnTo>
                <a:lnTo>
                  <a:pt x="364817" y="993"/>
                </a:lnTo>
                <a:lnTo>
                  <a:pt x="362154" y="2991"/>
                </a:lnTo>
                <a:lnTo>
                  <a:pt x="359491" y="4999"/>
                </a:lnTo>
                <a:lnTo>
                  <a:pt x="358153" y="7404"/>
                </a:lnTo>
                <a:lnTo>
                  <a:pt x="358153" y="13029"/>
                </a:lnTo>
                <a:lnTo>
                  <a:pt x="359491" y="15434"/>
                </a:lnTo>
                <a:lnTo>
                  <a:pt x="362154" y="17412"/>
                </a:lnTo>
                <a:lnTo>
                  <a:pt x="364817" y="19389"/>
                </a:lnTo>
                <a:lnTo>
                  <a:pt x="368041" y="20373"/>
                </a:lnTo>
                <a:lnTo>
                  <a:pt x="375615" y="20373"/>
                </a:lnTo>
                <a:lnTo>
                  <a:pt x="378866" y="19389"/>
                </a:lnTo>
                <a:lnTo>
                  <a:pt x="381556" y="17412"/>
                </a:lnTo>
                <a:lnTo>
                  <a:pt x="384245" y="15434"/>
                </a:lnTo>
                <a:lnTo>
                  <a:pt x="385597" y="13029"/>
                </a:lnTo>
                <a:lnTo>
                  <a:pt x="385597" y="10216"/>
                </a:lnTo>
                <a:close/>
              </a:path>
              <a:path w="1032275" h="93391">
                <a:moveTo>
                  <a:pt x="394294" y="91542"/>
                </a:moveTo>
                <a:lnTo>
                  <a:pt x="394294" y="89177"/>
                </a:lnTo>
                <a:lnTo>
                  <a:pt x="390334" y="88998"/>
                </a:lnTo>
                <a:lnTo>
                  <a:pt x="387671" y="88303"/>
                </a:lnTo>
                <a:lnTo>
                  <a:pt x="384941" y="85888"/>
                </a:lnTo>
                <a:lnTo>
                  <a:pt x="384259" y="83105"/>
                </a:lnTo>
                <a:lnTo>
                  <a:pt x="384259" y="29874"/>
                </a:lnTo>
                <a:lnTo>
                  <a:pt x="349455" y="29874"/>
                </a:lnTo>
                <a:lnTo>
                  <a:pt x="349455" y="32319"/>
                </a:lnTo>
                <a:lnTo>
                  <a:pt x="353363" y="32488"/>
                </a:lnTo>
                <a:lnTo>
                  <a:pt x="355999" y="33184"/>
                </a:lnTo>
                <a:lnTo>
                  <a:pt x="358715" y="35599"/>
                </a:lnTo>
                <a:lnTo>
                  <a:pt x="359397" y="38382"/>
                </a:lnTo>
                <a:lnTo>
                  <a:pt x="359397" y="83105"/>
                </a:lnTo>
                <a:lnTo>
                  <a:pt x="358809" y="85788"/>
                </a:lnTo>
                <a:lnTo>
                  <a:pt x="355838" y="88293"/>
                </a:lnTo>
                <a:lnTo>
                  <a:pt x="353122" y="89088"/>
                </a:lnTo>
                <a:lnTo>
                  <a:pt x="349455" y="89177"/>
                </a:lnTo>
                <a:lnTo>
                  <a:pt x="349455" y="91542"/>
                </a:lnTo>
                <a:lnTo>
                  <a:pt x="394294" y="91542"/>
                </a:lnTo>
                <a:close/>
              </a:path>
              <a:path w="1032275" h="93391">
                <a:moveTo>
                  <a:pt x="445984" y="91542"/>
                </a:moveTo>
                <a:lnTo>
                  <a:pt x="445984" y="89177"/>
                </a:lnTo>
                <a:lnTo>
                  <a:pt x="442840" y="88869"/>
                </a:lnTo>
                <a:lnTo>
                  <a:pt x="440699" y="88094"/>
                </a:lnTo>
                <a:lnTo>
                  <a:pt x="438384" y="85629"/>
                </a:lnTo>
                <a:lnTo>
                  <a:pt x="437809" y="82707"/>
                </a:lnTo>
                <a:lnTo>
                  <a:pt x="437809" y="45041"/>
                </a:lnTo>
                <a:lnTo>
                  <a:pt x="442197" y="39634"/>
                </a:lnTo>
                <a:lnTo>
                  <a:pt x="446934" y="36931"/>
                </a:lnTo>
                <a:lnTo>
                  <a:pt x="452019" y="36931"/>
                </a:lnTo>
                <a:lnTo>
                  <a:pt x="454963" y="37298"/>
                </a:lnTo>
                <a:lnTo>
                  <a:pt x="458415" y="39773"/>
                </a:lnTo>
                <a:lnTo>
                  <a:pt x="459485" y="42407"/>
                </a:lnTo>
                <a:lnTo>
                  <a:pt x="459753" y="45597"/>
                </a:lnTo>
                <a:lnTo>
                  <a:pt x="459753" y="82449"/>
                </a:lnTo>
                <a:lnTo>
                  <a:pt x="459271" y="85172"/>
                </a:lnTo>
                <a:lnTo>
                  <a:pt x="458321" y="86265"/>
                </a:lnTo>
                <a:lnTo>
                  <a:pt x="454708" y="88869"/>
                </a:lnTo>
                <a:lnTo>
                  <a:pt x="451577" y="89177"/>
                </a:lnTo>
                <a:lnTo>
                  <a:pt x="451577" y="91542"/>
                </a:lnTo>
                <a:lnTo>
                  <a:pt x="493580" y="91542"/>
                </a:lnTo>
                <a:lnTo>
                  <a:pt x="493580" y="89177"/>
                </a:lnTo>
                <a:lnTo>
                  <a:pt x="489913" y="88869"/>
                </a:lnTo>
                <a:lnTo>
                  <a:pt x="487505" y="88124"/>
                </a:lnTo>
                <a:lnTo>
                  <a:pt x="485190" y="85798"/>
                </a:lnTo>
                <a:lnTo>
                  <a:pt x="484614" y="82836"/>
                </a:lnTo>
                <a:lnTo>
                  <a:pt x="484614" y="46959"/>
                </a:lnTo>
                <a:lnTo>
                  <a:pt x="484133" y="42138"/>
                </a:lnTo>
                <a:lnTo>
                  <a:pt x="483196" y="39634"/>
                </a:lnTo>
                <a:lnTo>
                  <a:pt x="482005" y="36334"/>
                </a:lnTo>
                <a:lnTo>
                  <a:pt x="479637" y="33581"/>
                </a:lnTo>
                <a:lnTo>
                  <a:pt x="476091" y="31355"/>
                </a:lnTo>
                <a:lnTo>
                  <a:pt x="472532" y="29139"/>
                </a:lnTo>
                <a:lnTo>
                  <a:pt x="468062" y="28026"/>
                </a:lnTo>
                <a:lnTo>
                  <a:pt x="458174" y="28026"/>
                </a:lnTo>
                <a:lnTo>
                  <a:pt x="453972" y="28811"/>
                </a:lnTo>
                <a:lnTo>
                  <a:pt x="450065" y="30371"/>
                </a:lnTo>
                <a:lnTo>
                  <a:pt x="446158" y="31932"/>
                </a:lnTo>
                <a:lnTo>
                  <a:pt x="442077" y="34426"/>
                </a:lnTo>
                <a:lnTo>
                  <a:pt x="437809" y="37855"/>
                </a:lnTo>
                <a:lnTo>
                  <a:pt x="437809" y="29874"/>
                </a:lnTo>
                <a:lnTo>
                  <a:pt x="403982" y="29874"/>
                </a:lnTo>
                <a:lnTo>
                  <a:pt x="403982" y="32319"/>
                </a:lnTo>
                <a:lnTo>
                  <a:pt x="407648" y="32667"/>
                </a:lnTo>
                <a:lnTo>
                  <a:pt x="410057" y="33413"/>
                </a:lnTo>
                <a:lnTo>
                  <a:pt x="412372" y="35698"/>
                </a:lnTo>
                <a:lnTo>
                  <a:pt x="412947" y="38600"/>
                </a:lnTo>
                <a:lnTo>
                  <a:pt x="412947" y="82836"/>
                </a:lnTo>
                <a:lnTo>
                  <a:pt x="412439" y="85699"/>
                </a:lnTo>
                <a:lnTo>
                  <a:pt x="411435" y="86663"/>
                </a:lnTo>
                <a:lnTo>
                  <a:pt x="407474" y="88909"/>
                </a:lnTo>
                <a:lnTo>
                  <a:pt x="403982" y="89177"/>
                </a:lnTo>
                <a:lnTo>
                  <a:pt x="403982" y="91542"/>
                </a:lnTo>
                <a:lnTo>
                  <a:pt x="445984" y="91542"/>
                </a:lnTo>
                <a:close/>
              </a:path>
              <a:path w="1032275" h="93391">
                <a:moveTo>
                  <a:pt x="541804" y="10216"/>
                </a:moveTo>
                <a:lnTo>
                  <a:pt x="541804" y="7404"/>
                </a:lnTo>
                <a:lnTo>
                  <a:pt x="540466" y="4999"/>
                </a:lnTo>
                <a:lnTo>
                  <a:pt x="537803" y="2991"/>
                </a:lnTo>
                <a:lnTo>
                  <a:pt x="535140" y="993"/>
                </a:lnTo>
                <a:lnTo>
                  <a:pt x="531889" y="0"/>
                </a:lnTo>
                <a:lnTo>
                  <a:pt x="524248" y="0"/>
                </a:lnTo>
                <a:lnTo>
                  <a:pt x="521023" y="993"/>
                </a:lnTo>
                <a:lnTo>
                  <a:pt x="518361" y="2991"/>
                </a:lnTo>
                <a:lnTo>
                  <a:pt x="515698" y="4999"/>
                </a:lnTo>
                <a:lnTo>
                  <a:pt x="514360" y="7404"/>
                </a:lnTo>
                <a:lnTo>
                  <a:pt x="514360" y="13029"/>
                </a:lnTo>
                <a:lnTo>
                  <a:pt x="515698" y="15434"/>
                </a:lnTo>
                <a:lnTo>
                  <a:pt x="518361" y="17412"/>
                </a:lnTo>
                <a:lnTo>
                  <a:pt x="521023" y="19389"/>
                </a:lnTo>
                <a:lnTo>
                  <a:pt x="524248" y="20373"/>
                </a:lnTo>
                <a:lnTo>
                  <a:pt x="531822" y="20373"/>
                </a:lnTo>
                <a:lnTo>
                  <a:pt x="535073" y="19389"/>
                </a:lnTo>
                <a:lnTo>
                  <a:pt x="537763" y="17412"/>
                </a:lnTo>
                <a:lnTo>
                  <a:pt x="540452" y="15434"/>
                </a:lnTo>
                <a:lnTo>
                  <a:pt x="541804" y="13029"/>
                </a:lnTo>
                <a:lnTo>
                  <a:pt x="541804" y="10216"/>
                </a:lnTo>
                <a:close/>
              </a:path>
              <a:path w="1032275" h="93391">
                <a:moveTo>
                  <a:pt x="550501" y="91542"/>
                </a:moveTo>
                <a:lnTo>
                  <a:pt x="550501" y="89177"/>
                </a:lnTo>
                <a:lnTo>
                  <a:pt x="546541" y="88998"/>
                </a:lnTo>
                <a:lnTo>
                  <a:pt x="543878" y="88303"/>
                </a:lnTo>
                <a:lnTo>
                  <a:pt x="541148" y="85888"/>
                </a:lnTo>
                <a:lnTo>
                  <a:pt x="540466" y="83105"/>
                </a:lnTo>
                <a:lnTo>
                  <a:pt x="540466" y="29874"/>
                </a:lnTo>
                <a:lnTo>
                  <a:pt x="505662" y="29874"/>
                </a:lnTo>
                <a:lnTo>
                  <a:pt x="505662" y="32319"/>
                </a:lnTo>
                <a:lnTo>
                  <a:pt x="509570" y="32488"/>
                </a:lnTo>
                <a:lnTo>
                  <a:pt x="512206" y="33184"/>
                </a:lnTo>
                <a:lnTo>
                  <a:pt x="514922" y="35599"/>
                </a:lnTo>
                <a:lnTo>
                  <a:pt x="515604" y="38382"/>
                </a:lnTo>
                <a:lnTo>
                  <a:pt x="515604" y="83105"/>
                </a:lnTo>
                <a:lnTo>
                  <a:pt x="515016" y="85788"/>
                </a:lnTo>
                <a:lnTo>
                  <a:pt x="512058" y="88293"/>
                </a:lnTo>
                <a:lnTo>
                  <a:pt x="509329" y="89088"/>
                </a:lnTo>
                <a:lnTo>
                  <a:pt x="505662" y="89177"/>
                </a:lnTo>
                <a:lnTo>
                  <a:pt x="505662" y="91542"/>
                </a:lnTo>
                <a:lnTo>
                  <a:pt x="550501" y="91542"/>
                </a:lnTo>
                <a:close/>
              </a:path>
              <a:path w="1032275" h="93391">
                <a:moveTo>
                  <a:pt x="566665" y="93192"/>
                </a:moveTo>
                <a:lnTo>
                  <a:pt x="567977" y="90996"/>
                </a:lnTo>
                <a:lnTo>
                  <a:pt x="569596" y="89903"/>
                </a:lnTo>
                <a:lnTo>
                  <a:pt x="572205" y="89903"/>
                </a:lnTo>
                <a:lnTo>
                  <a:pt x="575189" y="90628"/>
                </a:lnTo>
                <a:lnTo>
                  <a:pt x="581826" y="92467"/>
                </a:lnTo>
                <a:lnTo>
                  <a:pt x="587124" y="93391"/>
                </a:lnTo>
                <a:lnTo>
                  <a:pt x="596183" y="93391"/>
                </a:lnTo>
                <a:lnTo>
                  <a:pt x="600826" y="92516"/>
                </a:lnTo>
                <a:lnTo>
                  <a:pt x="605028" y="90757"/>
                </a:lnTo>
                <a:lnTo>
                  <a:pt x="609243" y="88998"/>
                </a:lnTo>
                <a:lnTo>
                  <a:pt x="612494" y="86464"/>
                </a:lnTo>
                <a:lnTo>
                  <a:pt x="614796" y="83174"/>
                </a:lnTo>
                <a:lnTo>
                  <a:pt x="617111" y="79875"/>
                </a:lnTo>
                <a:lnTo>
                  <a:pt x="618261" y="76506"/>
                </a:lnTo>
                <a:lnTo>
                  <a:pt x="618261" y="69300"/>
                </a:lnTo>
                <a:lnTo>
                  <a:pt x="616883" y="65881"/>
                </a:lnTo>
                <a:lnTo>
                  <a:pt x="614140" y="62820"/>
                </a:lnTo>
                <a:lnTo>
                  <a:pt x="611384" y="59769"/>
                </a:lnTo>
                <a:lnTo>
                  <a:pt x="605657" y="56052"/>
                </a:lnTo>
                <a:lnTo>
                  <a:pt x="596946" y="51669"/>
                </a:lnTo>
                <a:lnTo>
                  <a:pt x="588248" y="47297"/>
                </a:lnTo>
                <a:lnTo>
                  <a:pt x="582950" y="44206"/>
                </a:lnTo>
                <a:lnTo>
                  <a:pt x="579872" y="41304"/>
                </a:lnTo>
                <a:lnTo>
                  <a:pt x="579283" y="38978"/>
                </a:lnTo>
                <a:lnTo>
                  <a:pt x="580140" y="35997"/>
                </a:lnTo>
                <a:lnTo>
                  <a:pt x="583565" y="33581"/>
                </a:lnTo>
                <a:lnTo>
                  <a:pt x="588074" y="32975"/>
                </a:lnTo>
                <a:lnTo>
                  <a:pt x="591915" y="32975"/>
                </a:lnTo>
                <a:lnTo>
                  <a:pt x="595782" y="34118"/>
                </a:lnTo>
                <a:lnTo>
                  <a:pt x="599662" y="36404"/>
                </a:lnTo>
                <a:lnTo>
                  <a:pt x="603543" y="38690"/>
                </a:lnTo>
                <a:lnTo>
                  <a:pt x="607276" y="42953"/>
                </a:lnTo>
                <a:lnTo>
                  <a:pt x="610889" y="49205"/>
                </a:lnTo>
                <a:lnTo>
                  <a:pt x="613913" y="49205"/>
                </a:lnTo>
                <a:lnTo>
                  <a:pt x="612575" y="28155"/>
                </a:lnTo>
                <a:lnTo>
                  <a:pt x="609564" y="28155"/>
                </a:lnTo>
                <a:lnTo>
                  <a:pt x="605804" y="31296"/>
                </a:lnTo>
                <a:lnTo>
                  <a:pt x="602874" y="31455"/>
                </a:lnTo>
                <a:lnTo>
                  <a:pt x="599970" y="30471"/>
                </a:lnTo>
                <a:lnTo>
                  <a:pt x="595768" y="28841"/>
                </a:lnTo>
                <a:lnTo>
                  <a:pt x="591420" y="28026"/>
                </a:lnTo>
                <a:lnTo>
                  <a:pt x="578574" y="28026"/>
                </a:lnTo>
                <a:lnTo>
                  <a:pt x="572191" y="29954"/>
                </a:lnTo>
                <a:lnTo>
                  <a:pt x="567776" y="33800"/>
                </a:lnTo>
                <a:lnTo>
                  <a:pt x="563374" y="37646"/>
                </a:lnTo>
                <a:lnTo>
                  <a:pt x="561166" y="41950"/>
                </a:lnTo>
                <a:lnTo>
                  <a:pt x="561166" y="51043"/>
                </a:lnTo>
                <a:lnTo>
                  <a:pt x="563119" y="55029"/>
                </a:lnTo>
                <a:lnTo>
                  <a:pt x="567027" y="58636"/>
                </a:lnTo>
                <a:lnTo>
                  <a:pt x="569689" y="61091"/>
                </a:lnTo>
                <a:lnTo>
                  <a:pt x="575550" y="64659"/>
                </a:lnTo>
                <a:lnTo>
                  <a:pt x="584609" y="69320"/>
                </a:lnTo>
                <a:lnTo>
                  <a:pt x="590764" y="72441"/>
                </a:lnTo>
                <a:lnTo>
                  <a:pt x="594725" y="74766"/>
                </a:lnTo>
                <a:lnTo>
                  <a:pt x="596504" y="76307"/>
                </a:lnTo>
                <a:lnTo>
                  <a:pt x="599167" y="79676"/>
                </a:lnTo>
                <a:lnTo>
                  <a:pt x="599167" y="83631"/>
                </a:lnTo>
                <a:lnTo>
                  <a:pt x="596464" y="86504"/>
                </a:lnTo>
                <a:lnTo>
                  <a:pt x="592330" y="88452"/>
                </a:lnTo>
                <a:lnTo>
                  <a:pt x="585345" y="88452"/>
                </a:lnTo>
                <a:lnTo>
                  <a:pt x="580956" y="86991"/>
                </a:lnTo>
                <a:lnTo>
                  <a:pt x="576299" y="84089"/>
                </a:lnTo>
                <a:lnTo>
                  <a:pt x="571656" y="81187"/>
                </a:lnTo>
                <a:lnTo>
                  <a:pt x="568003" y="76834"/>
                </a:lnTo>
                <a:lnTo>
                  <a:pt x="565341" y="71030"/>
                </a:lnTo>
                <a:lnTo>
                  <a:pt x="562316" y="71030"/>
                </a:lnTo>
                <a:lnTo>
                  <a:pt x="563735" y="93192"/>
                </a:lnTo>
                <a:lnTo>
                  <a:pt x="566665" y="93192"/>
                </a:lnTo>
                <a:close/>
              </a:path>
              <a:path w="1032275" h="93391">
                <a:moveTo>
                  <a:pt x="644060" y="26068"/>
                </a:moveTo>
                <a:lnTo>
                  <a:pt x="637717" y="30183"/>
                </a:lnTo>
                <a:lnTo>
                  <a:pt x="630251" y="34098"/>
                </a:lnTo>
                <a:lnTo>
                  <a:pt x="630251" y="36404"/>
                </a:lnTo>
                <a:lnTo>
                  <a:pt x="641089" y="36404"/>
                </a:lnTo>
                <a:lnTo>
                  <a:pt x="641089" y="76307"/>
                </a:lnTo>
                <a:lnTo>
                  <a:pt x="641383" y="80352"/>
                </a:lnTo>
                <a:lnTo>
                  <a:pt x="641972" y="81853"/>
                </a:lnTo>
                <a:lnTo>
                  <a:pt x="642989" y="84536"/>
                </a:lnTo>
                <a:lnTo>
                  <a:pt x="645304" y="86961"/>
                </a:lnTo>
                <a:lnTo>
                  <a:pt x="648944" y="89137"/>
                </a:lnTo>
                <a:lnTo>
                  <a:pt x="652583" y="91314"/>
                </a:lnTo>
                <a:lnTo>
                  <a:pt x="657039" y="92407"/>
                </a:lnTo>
                <a:lnTo>
                  <a:pt x="663726" y="92382"/>
                </a:lnTo>
                <a:lnTo>
                  <a:pt x="676744" y="88952"/>
                </a:lnTo>
                <a:lnTo>
                  <a:pt x="685674" y="79736"/>
                </a:lnTo>
                <a:lnTo>
                  <a:pt x="683011" y="78285"/>
                </a:lnTo>
                <a:lnTo>
                  <a:pt x="679572" y="82638"/>
                </a:lnTo>
                <a:lnTo>
                  <a:pt x="675933" y="84814"/>
                </a:lnTo>
                <a:lnTo>
                  <a:pt x="672079" y="84814"/>
                </a:lnTo>
                <a:lnTo>
                  <a:pt x="670098" y="84496"/>
                </a:lnTo>
                <a:lnTo>
                  <a:pt x="667061" y="82389"/>
                </a:lnTo>
                <a:lnTo>
                  <a:pt x="666178" y="80322"/>
                </a:lnTo>
                <a:lnTo>
                  <a:pt x="665950" y="78026"/>
                </a:lnTo>
                <a:lnTo>
                  <a:pt x="665950" y="36404"/>
                </a:lnTo>
                <a:lnTo>
                  <a:pt x="685674" y="36404"/>
                </a:lnTo>
                <a:lnTo>
                  <a:pt x="685674" y="29874"/>
                </a:lnTo>
                <a:lnTo>
                  <a:pt x="665950" y="29874"/>
                </a:lnTo>
                <a:lnTo>
                  <a:pt x="665950" y="7314"/>
                </a:lnTo>
                <a:lnTo>
                  <a:pt x="663020" y="7314"/>
                </a:lnTo>
                <a:lnTo>
                  <a:pt x="659113" y="12641"/>
                </a:lnTo>
                <a:lnTo>
                  <a:pt x="654537" y="17451"/>
                </a:lnTo>
                <a:lnTo>
                  <a:pt x="649305" y="21765"/>
                </a:lnTo>
                <a:lnTo>
                  <a:pt x="644060" y="26068"/>
                </a:lnTo>
                <a:close/>
              </a:path>
              <a:path w="1032275" h="93391">
                <a:moveTo>
                  <a:pt x="742207" y="28026"/>
                </a:moveTo>
                <a:lnTo>
                  <a:pt x="731157" y="28098"/>
                </a:lnTo>
                <a:lnTo>
                  <a:pt x="726873" y="33432"/>
                </a:lnTo>
                <a:lnTo>
                  <a:pt x="729389" y="32319"/>
                </a:lnTo>
                <a:lnTo>
                  <a:pt x="732466" y="32319"/>
                </a:lnTo>
                <a:lnTo>
                  <a:pt x="736199" y="32707"/>
                </a:lnTo>
                <a:lnTo>
                  <a:pt x="739638" y="34864"/>
                </a:lnTo>
                <a:lnTo>
                  <a:pt x="741244" y="36871"/>
                </a:lnTo>
                <a:lnTo>
                  <a:pt x="742288" y="39505"/>
                </a:lnTo>
                <a:lnTo>
                  <a:pt x="749500" y="30590"/>
                </a:lnTo>
                <a:lnTo>
                  <a:pt x="742207" y="28026"/>
                </a:lnTo>
                <a:close/>
              </a:path>
              <a:path w="1032275" h="93391">
                <a:moveTo>
                  <a:pt x="765677" y="58497"/>
                </a:moveTo>
                <a:lnTo>
                  <a:pt x="765209" y="48430"/>
                </a:lnTo>
                <a:lnTo>
                  <a:pt x="761877" y="40837"/>
                </a:lnTo>
                <a:lnTo>
                  <a:pt x="755695" y="35708"/>
                </a:lnTo>
                <a:lnTo>
                  <a:pt x="749500" y="30590"/>
                </a:lnTo>
                <a:lnTo>
                  <a:pt x="742288" y="39505"/>
                </a:lnTo>
                <a:lnTo>
                  <a:pt x="743318" y="42138"/>
                </a:lnTo>
                <a:lnTo>
                  <a:pt x="743840" y="46998"/>
                </a:lnTo>
                <a:lnTo>
                  <a:pt x="743840" y="54085"/>
                </a:lnTo>
                <a:lnTo>
                  <a:pt x="719688" y="54085"/>
                </a:lnTo>
                <a:lnTo>
                  <a:pt x="719688" y="44961"/>
                </a:lnTo>
                <a:lnTo>
                  <a:pt x="721427" y="39594"/>
                </a:lnTo>
                <a:lnTo>
                  <a:pt x="724919" y="35679"/>
                </a:lnTo>
                <a:lnTo>
                  <a:pt x="726873" y="33432"/>
                </a:lnTo>
                <a:lnTo>
                  <a:pt x="731157" y="28098"/>
                </a:lnTo>
                <a:lnTo>
                  <a:pt x="718514" y="30735"/>
                </a:lnTo>
                <a:lnTo>
                  <a:pt x="707471" y="37159"/>
                </a:lnTo>
                <a:lnTo>
                  <a:pt x="706159" y="38282"/>
                </a:lnTo>
                <a:lnTo>
                  <a:pt x="698713" y="48617"/>
                </a:lnTo>
                <a:lnTo>
                  <a:pt x="696231" y="61737"/>
                </a:lnTo>
                <a:lnTo>
                  <a:pt x="696231" y="70135"/>
                </a:lnTo>
                <a:lnTo>
                  <a:pt x="698787" y="77172"/>
                </a:lnTo>
                <a:lnTo>
                  <a:pt x="703872" y="82836"/>
                </a:lnTo>
                <a:lnTo>
                  <a:pt x="706939" y="85776"/>
                </a:lnTo>
                <a:lnTo>
                  <a:pt x="717775" y="91487"/>
                </a:lnTo>
                <a:lnTo>
                  <a:pt x="731851" y="93391"/>
                </a:lnTo>
                <a:lnTo>
                  <a:pt x="739009" y="93391"/>
                </a:lnTo>
                <a:lnTo>
                  <a:pt x="745312" y="91980"/>
                </a:lnTo>
                <a:lnTo>
                  <a:pt x="750758" y="89137"/>
                </a:lnTo>
                <a:lnTo>
                  <a:pt x="756204" y="86305"/>
                </a:lnTo>
                <a:lnTo>
                  <a:pt x="761181" y="81475"/>
                </a:lnTo>
                <a:lnTo>
                  <a:pt x="765677" y="74657"/>
                </a:lnTo>
                <a:lnTo>
                  <a:pt x="762667" y="73206"/>
                </a:lnTo>
                <a:lnTo>
                  <a:pt x="759348" y="77032"/>
                </a:lnTo>
                <a:lnTo>
                  <a:pt x="756244" y="79686"/>
                </a:lnTo>
                <a:lnTo>
                  <a:pt x="753340" y="81157"/>
                </a:lnTo>
                <a:lnTo>
                  <a:pt x="750437" y="82628"/>
                </a:lnTo>
                <a:lnTo>
                  <a:pt x="747212" y="83363"/>
                </a:lnTo>
                <a:lnTo>
                  <a:pt x="737912" y="83363"/>
                </a:lnTo>
                <a:lnTo>
                  <a:pt x="733001" y="81544"/>
                </a:lnTo>
                <a:lnTo>
                  <a:pt x="728920" y="77897"/>
                </a:lnTo>
                <a:lnTo>
                  <a:pt x="723595" y="73146"/>
                </a:lnTo>
                <a:lnTo>
                  <a:pt x="720664" y="66677"/>
                </a:lnTo>
                <a:lnTo>
                  <a:pt x="720129" y="58497"/>
                </a:lnTo>
                <a:lnTo>
                  <a:pt x="765677" y="58497"/>
                </a:lnTo>
                <a:close/>
              </a:path>
              <a:path w="1032275" h="93391">
                <a:moveTo>
                  <a:pt x="812925" y="29874"/>
                </a:moveTo>
                <a:lnTo>
                  <a:pt x="779004" y="29874"/>
                </a:lnTo>
                <a:lnTo>
                  <a:pt x="779004" y="32319"/>
                </a:lnTo>
                <a:lnTo>
                  <a:pt x="781841" y="32538"/>
                </a:lnTo>
                <a:lnTo>
                  <a:pt x="783822" y="32926"/>
                </a:lnTo>
                <a:lnTo>
                  <a:pt x="786939" y="34973"/>
                </a:lnTo>
                <a:lnTo>
                  <a:pt x="787996" y="37169"/>
                </a:lnTo>
                <a:lnTo>
                  <a:pt x="788237" y="39415"/>
                </a:lnTo>
                <a:lnTo>
                  <a:pt x="788237" y="82399"/>
                </a:lnTo>
                <a:lnTo>
                  <a:pt x="787608" y="85709"/>
                </a:lnTo>
                <a:lnTo>
                  <a:pt x="786324" y="86961"/>
                </a:lnTo>
                <a:lnTo>
                  <a:pt x="782617" y="88949"/>
                </a:lnTo>
                <a:lnTo>
                  <a:pt x="779004" y="89177"/>
                </a:lnTo>
                <a:lnTo>
                  <a:pt x="779004" y="91542"/>
                </a:lnTo>
                <a:lnTo>
                  <a:pt x="823843" y="91542"/>
                </a:lnTo>
                <a:lnTo>
                  <a:pt x="823843" y="89177"/>
                </a:lnTo>
                <a:lnTo>
                  <a:pt x="820538" y="89038"/>
                </a:lnTo>
                <a:lnTo>
                  <a:pt x="818183" y="88700"/>
                </a:lnTo>
                <a:lnTo>
                  <a:pt x="815400" y="87597"/>
                </a:lnTo>
                <a:lnTo>
                  <a:pt x="813634" y="85540"/>
                </a:lnTo>
                <a:lnTo>
                  <a:pt x="813018" y="83234"/>
                </a:lnTo>
                <a:lnTo>
                  <a:pt x="812925" y="57712"/>
                </a:lnTo>
                <a:lnTo>
                  <a:pt x="813875" y="53001"/>
                </a:lnTo>
                <a:lnTo>
                  <a:pt x="815775" y="48738"/>
                </a:lnTo>
                <a:lnTo>
                  <a:pt x="817006" y="45965"/>
                </a:lnTo>
                <a:lnTo>
                  <a:pt x="818852" y="43838"/>
                </a:lnTo>
                <a:lnTo>
                  <a:pt x="822813" y="41373"/>
                </a:lnTo>
                <a:lnTo>
                  <a:pt x="826934" y="40886"/>
                </a:lnTo>
                <a:lnTo>
                  <a:pt x="829972" y="42298"/>
                </a:lnTo>
                <a:lnTo>
                  <a:pt x="834602" y="45289"/>
                </a:lnTo>
                <a:lnTo>
                  <a:pt x="837318" y="46034"/>
                </a:lnTo>
                <a:lnTo>
                  <a:pt x="843179" y="46034"/>
                </a:lnTo>
                <a:lnTo>
                  <a:pt x="845507" y="45219"/>
                </a:lnTo>
                <a:lnTo>
                  <a:pt x="849347" y="41970"/>
                </a:lnTo>
                <a:lnTo>
                  <a:pt x="850311" y="39684"/>
                </a:lnTo>
                <a:lnTo>
                  <a:pt x="850311" y="33959"/>
                </a:lnTo>
                <a:lnTo>
                  <a:pt x="849320" y="31822"/>
                </a:lnTo>
                <a:lnTo>
                  <a:pt x="845360" y="28781"/>
                </a:lnTo>
                <a:lnTo>
                  <a:pt x="842710" y="28026"/>
                </a:lnTo>
                <a:lnTo>
                  <a:pt x="835538" y="28026"/>
                </a:lnTo>
                <a:lnTo>
                  <a:pt x="831551" y="29069"/>
                </a:lnTo>
                <a:lnTo>
                  <a:pt x="827403" y="31157"/>
                </a:lnTo>
                <a:lnTo>
                  <a:pt x="823255" y="33254"/>
                </a:lnTo>
                <a:lnTo>
                  <a:pt x="818438" y="37477"/>
                </a:lnTo>
                <a:lnTo>
                  <a:pt x="812925" y="43858"/>
                </a:lnTo>
                <a:lnTo>
                  <a:pt x="812925" y="29874"/>
                </a:lnTo>
                <a:close/>
              </a:path>
              <a:path w="1032275" h="93391">
                <a:moveTo>
                  <a:pt x="905078" y="28026"/>
                </a:moveTo>
                <a:lnTo>
                  <a:pt x="894025" y="28098"/>
                </a:lnTo>
                <a:lnTo>
                  <a:pt x="889744" y="33432"/>
                </a:lnTo>
                <a:lnTo>
                  <a:pt x="892259" y="32319"/>
                </a:lnTo>
                <a:lnTo>
                  <a:pt x="895337" y="32319"/>
                </a:lnTo>
                <a:lnTo>
                  <a:pt x="899070" y="32707"/>
                </a:lnTo>
                <a:lnTo>
                  <a:pt x="902496" y="34864"/>
                </a:lnTo>
                <a:lnTo>
                  <a:pt x="904115" y="36871"/>
                </a:lnTo>
                <a:lnTo>
                  <a:pt x="905145" y="39505"/>
                </a:lnTo>
                <a:lnTo>
                  <a:pt x="912371" y="30590"/>
                </a:lnTo>
                <a:lnTo>
                  <a:pt x="905078" y="28026"/>
                </a:lnTo>
                <a:close/>
              </a:path>
              <a:path w="1032275" h="93391">
                <a:moveTo>
                  <a:pt x="928548" y="58497"/>
                </a:moveTo>
                <a:lnTo>
                  <a:pt x="928080" y="48430"/>
                </a:lnTo>
                <a:lnTo>
                  <a:pt x="924748" y="40837"/>
                </a:lnTo>
                <a:lnTo>
                  <a:pt x="918566" y="35708"/>
                </a:lnTo>
                <a:lnTo>
                  <a:pt x="912371" y="30590"/>
                </a:lnTo>
                <a:lnTo>
                  <a:pt x="905145" y="39505"/>
                </a:lnTo>
                <a:lnTo>
                  <a:pt x="906189" y="42138"/>
                </a:lnTo>
                <a:lnTo>
                  <a:pt x="906710" y="46998"/>
                </a:lnTo>
                <a:lnTo>
                  <a:pt x="906710" y="54085"/>
                </a:lnTo>
                <a:lnTo>
                  <a:pt x="882545" y="54085"/>
                </a:lnTo>
                <a:lnTo>
                  <a:pt x="882545" y="44961"/>
                </a:lnTo>
                <a:lnTo>
                  <a:pt x="884298" y="39594"/>
                </a:lnTo>
                <a:lnTo>
                  <a:pt x="887790" y="35679"/>
                </a:lnTo>
                <a:lnTo>
                  <a:pt x="889744" y="33432"/>
                </a:lnTo>
                <a:lnTo>
                  <a:pt x="894025" y="28098"/>
                </a:lnTo>
                <a:lnTo>
                  <a:pt x="881380" y="30735"/>
                </a:lnTo>
                <a:lnTo>
                  <a:pt x="870342" y="37159"/>
                </a:lnTo>
                <a:lnTo>
                  <a:pt x="869030" y="38282"/>
                </a:lnTo>
                <a:lnTo>
                  <a:pt x="861584" y="48617"/>
                </a:lnTo>
                <a:lnTo>
                  <a:pt x="859102" y="61737"/>
                </a:lnTo>
                <a:lnTo>
                  <a:pt x="859102" y="70135"/>
                </a:lnTo>
                <a:lnTo>
                  <a:pt x="861657" y="77172"/>
                </a:lnTo>
                <a:lnTo>
                  <a:pt x="866742" y="82836"/>
                </a:lnTo>
                <a:lnTo>
                  <a:pt x="869810" y="85776"/>
                </a:lnTo>
                <a:lnTo>
                  <a:pt x="880646" y="91487"/>
                </a:lnTo>
                <a:lnTo>
                  <a:pt x="894721" y="93391"/>
                </a:lnTo>
                <a:lnTo>
                  <a:pt x="901880" y="93391"/>
                </a:lnTo>
                <a:lnTo>
                  <a:pt x="908182" y="91980"/>
                </a:lnTo>
                <a:lnTo>
                  <a:pt x="913628" y="89137"/>
                </a:lnTo>
                <a:lnTo>
                  <a:pt x="919074" y="86305"/>
                </a:lnTo>
                <a:lnTo>
                  <a:pt x="924052" y="81475"/>
                </a:lnTo>
                <a:lnTo>
                  <a:pt x="928548" y="74657"/>
                </a:lnTo>
                <a:lnTo>
                  <a:pt x="925537" y="73206"/>
                </a:lnTo>
                <a:lnTo>
                  <a:pt x="922219" y="77032"/>
                </a:lnTo>
                <a:lnTo>
                  <a:pt x="919114" y="79686"/>
                </a:lnTo>
                <a:lnTo>
                  <a:pt x="916211" y="81157"/>
                </a:lnTo>
                <a:lnTo>
                  <a:pt x="913307" y="82628"/>
                </a:lnTo>
                <a:lnTo>
                  <a:pt x="910082" y="83363"/>
                </a:lnTo>
                <a:lnTo>
                  <a:pt x="900783" y="83363"/>
                </a:lnTo>
                <a:lnTo>
                  <a:pt x="895872" y="81544"/>
                </a:lnTo>
                <a:lnTo>
                  <a:pt x="891791" y="77897"/>
                </a:lnTo>
                <a:lnTo>
                  <a:pt x="886452" y="73146"/>
                </a:lnTo>
                <a:lnTo>
                  <a:pt x="883522" y="66677"/>
                </a:lnTo>
                <a:lnTo>
                  <a:pt x="883000" y="58497"/>
                </a:lnTo>
                <a:lnTo>
                  <a:pt x="928548" y="58497"/>
                </a:lnTo>
                <a:close/>
              </a:path>
              <a:path w="1032275" h="93391">
                <a:moveTo>
                  <a:pt x="942223" y="61797"/>
                </a:moveTo>
                <a:lnTo>
                  <a:pt x="942223" y="70105"/>
                </a:lnTo>
                <a:lnTo>
                  <a:pt x="944712" y="77122"/>
                </a:lnTo>
                <a:lnTo>
                  <a:pt x="949689" y="82836"/>
                </a:lnTo>
                <a:lnTo>
                  <a:pt x="950978" y="84225"/>
                </a:lnTo>
                <a:lnTo>
                  <a:pt x="961451" y="91099"/>
                </a:lnTo>
                <a:lnTo>
                  <a:pt x="974819" y="93391"/>
                </a:lnTo>
                <a:lnTo>
                  <a:pt x="978967" y="93391"/>
                </a:lnTo>
                <a:lnTo>
                  <a:pt x="982673" y="92715"/>
                </a:lnTo>
                <a:lnTo>
                  <a:pt x="985965" y="91354"/>
                </a:lnTo>
                <a:lnTo>
                  <a:pt x="989256" y="89982"/>
                </a:lnTo>
                <a:lnTo>
                  <a:pt x="992990" y="87418"/>
                </a:lnTo>
                <a:lnTo>
                  <a:pt x="997205" y="83631"/>
                </a:lnTo>
                <a:lnTo>
                  <a:pt x="997205" y="93391"/>
                </a:lnTo>
                <a:lnTo>
                  <a:pt x="1032275" y="88312"/>
                </a:lnTo>
                <a:lnTo>
                  <a:pt x="1032275" y="86136"/>
                </a:lnTo>
                <a:lnTo>
                  <a:pt x="1028957" y="85957"/>
                </a:lnTo>
                <a:lnTo>
                  <a:pt x="1026642" y="85520"/>
                </a:lnTo>
                <a:lnTo>
                  <a:pt x="1023070" y="83035"/>
                </a:lnTo>
                <a:lnTo>
                  <a:pt x="997205" y="43927"/>
                </a:lnTo>
                <a:lnTo>
                  <a:pt x="997205" y="76376"/>
                </a:lnTo>
                <a:lnTo>
                  <a:pt x="992575" y="82449"/>
                </a:lnTo>
                <a:lnTo>
                  <a:pt x="987664" y="85480"/>
                </a:lnTo>
                <a:lnTo>
                  <a:pt x="980091" y="85480"/>
                </a:lnTo>
                <a:lnTo>
                  <a:pt x="976866" y="84228"/>
                </a:lnTo>
                <a:lnTo>
                  <a:pt x="974203" y="82558"/>
                </a:lnTo>
                <a:lnTo>
                  <a:pt x="972102" y="79845"/>
                </a:lnTo>
                <a:lnTo>
                  <a:pt x="970550" y="76108"/>
                </a:lnTo>
                <a:lnTo>
                  <a:pt x="969011" y="72371"/>
                </a:lnTo>
                <a:lnTo>
                  <a:pt x="968249" y="66617"/>
                </a:lnTo>
                <a:lnTo>
                  <a:pt x="968249" y="51749"/>
                </a:lnTo>
                <a:lnTo>
                  <a:pt x="968944" y="46492"/>
                </a:lnTo>
                <a:lnTo>
                  <a:pt x="970336" y="43063"/>
                </a:lnTo>
                <a:lnTo>
                  <a:pt x="971728" y="39634"/>
                </a:lnTo>
                <a:lnTo>
                  <a:pt x="976772" y="28026"/>
                </a:lnTo>
                <a:lnTo>
                  <a:pt x="970617" y="28026"/>
                </a:lnTo>
                <a:lnTo>
                  <a:pt x="964863" y="29368"/>
                </a:lnTo>
                <a:lnTo>
                  <a:pt x="959498" y="32051"/>
                </a:lnTo>
                <a:lnTo>
                  <a:pt x="954145" y="34734"/>
                </a:lnTo>
                <a:lnTo>
                  <a:pt x="949930" y="38700"/>
                </a:lnTo>
                <a:lnTo>
                  <a:pt x="946839" y="43957"/>
                </a:lnTo>
                <a:lnTo>
                  <a:pt x="943762" y="49215"/>
                </a:lnTo>
                <a:lnTo>
                  <a:pt x="942223" y="55158"/>
                </a:lnTo>
                <a:lnTo>
                  <a:pt x="942223" y="61797"/>
                </a:lnTo>
                <a:close/>
              </a:path>
              <a:path w="1032275" h="93391">
                <a:moveTo>
                  <a:pt x="1022066" y="2106"/>
                </a:moveTo>
                <a:lnTo>
                  <a:pt x="985215" y="2106"/>
                </a:lnTo>
                <a:lnTo>
                  <a:pt x="985215" y="4879"/>
                </a:lnTo>
                <a:lnTo>
                  <a:pt x="989123" y="4879"/>
                </a:lnTo>
                <a:lnTo>
                  <a:pt x="991785" y="5187"/>
                </a:lnTo>
                <a:lnTo>
                  <a:pt x="995692" y="7364"/>
                </a:lnTo>
                <a:lnTo>
                  <a:pt x="996937" y="9600"/>
                </a:lnTo>
                <a:lnTo>
                  <a:pt x="997205" y="12442"/>
                </a:lnTo>
                <a:lnTo>
                  <a:pt x="997205" y="35748"/>
                </a:lnTo>
                <a:lnTo>
                  <a:pt x="993712" y="32886"/>
                </a:lnTo>
                <a:lnTo>
                  <a:pt x="990420" y="30888"/>
                </a:lnTo>
                <a:lnTo>
                  <a:pt x="987343" y="29745"/>
                </a:lnTo>
                <a:lnTo>
                  <a:pt x="984265" y="28602"/>
                </a:lnTo>
                <a:lnTo>
                  <a:pt x="980746" y="28026"/>
                </a:lnTo>
                <a:lnTo>
                  <a:pt x="976772" y="28026"/>
                </a:lnTo>
                <a:lnTo>
                  <a:pt x="971728" y="39634"/>
                </a:lnTo>
                <a:lnTo>
                  <a:pt x="973521" y="37239"/>
                </a:lnTo>
                <a:lnTo>
                  <a:pt x="977133" y="34993"/>
                </a:lnTo>
                <a:lnTo>
                  <a:pt x="981121" y="34555"/>
                </a:lnTo>
                <a:lnTo>
                  <a:pt x="987463" y="34555"/>
                </a:lnTo>
                <a:lnTo>
                  <a:pt x="992816" y="37676"/>
                </a:lnTo>
                <a:lnTo>
                  <a:pt x="997205" y="43927"/>
                </a:lnTo>
                <a:lnTo>
                  <a:pt x="1023070" y="83035"/>
                </a:lnTo>
                <a:lnTo>
                  <a:pt x="1022240" y="80710"/>
                </a:lnTo>
                <a:lnTo>
                  <a:pt x="1022066" y="77867"/>
                </a:lnTo>
                <a:lnTo>
                  <a:pt x="1022066" y="2106"/>
                </a:lnTo>
                <a:close/>
              </a:path>
              <a:path w="1032275" h="93391">
                <a:moveTo>
                  <a:pt x="68558" y="45925"/>
                </a:moveTo>
                <a:lnTo>
                  <a:pt x="68144" y="41681"/>
                </a:lnTo>
                <a:lnTo>
                  <a:pt x="67315" y="39833"/>
                </a:lnTo>
                <a:lnTo>
                  <a:pt x="65953" y="36931"/>
                </a:lnTo>
                <a:lnTo>
                  <a:pt x="62979" y="34237"/>
                </a:lnTo>
                <a:lnTo>
                  <a:pt x="58389" y="31753"/>
                </a:lnTo>
                <a:lnTo>
                  <a:pt x="53802" y="29268"/>
                </a:lnTo>
                <a:lnTo>
                  <a:pt x="47571" y="28026"/>
                </a:lnTo>
                <a:lnTo>
                  <a:pt x="33184" y="28026"/>
                </a:lnTo>
                <a:lnTo>
                  <a:pt x="26908" y="28801"/>
                </a:lnTo>
                <a:lnTo>
                  <a:pt x="20869" y="30332"/>
                </a:lnTo>
                <a:lnTo>
                  <a:pt x="14831" y="31872"/>
                </a:lnTo>
                <a:lnTo>
                  <a:pt x="10123" y="34088"/>
                </a:lnTo>
                <a:lnTo>
                  <a:pt x="6749" y="36961"/>
                </a:lnTo>
                <a:lnTo>
                  <a:pt x="3374" y="39843"/>
                </a:lnTo>
                <a:lnTo>
                  <a:pt x="1687" y="42864"/>
                </a:lnTo>
                <a:lnTo>
                  <a:pt x="1687" y="48280"/>
                </a:lnTo>
                <a:lnTo>
                  <a:pt x="2945" y="50238"/>
                </a:lnTo>
                <a:lnTo>
                  <a:pt x="7978" y="53578"/>
                </a:lnTo>
                <a:lnTo>
                  <a:pt x="11100" y="54412"/>
                </a:lnTo>
                <a:lnTo>
                  <a:pt x="18323" y="54412"/>
                </a:lnTo>
                <a:lnTo>
                  <a:pt x="21150" y="53657"/>
                </a:lnTo>
                <a:lnTo>
                  <a:pt x="23311" y="52137"/>
                </a:lnTo>
                <a:lnTo>
                  <a:pt x="26554" y="48787"/>
                </a:lnTo>
                <a:lnTo>
                  <a:pt x="26554" y="44872"/>
                </a:lnTo>
                <a:lnTo>
                  <a:pt x="23178" y="41155"/>
                </a:lnTo>
                <a:lnTo>
                  <a:pt x="20692" y="38650"/>
                </a:lnTo>
                <a:lnTo>
                  <a:pt x="21461" y="35748"/>
                </a:lnTo>
                <a:lnTo>
                  <a:pt x="25487" y="33681"/>
                </a:lnTo>
                <a:lnTo>
                  <a:pt x="28654" y="33045"/>
                </a:lnTo>
                <a:lnTo>
                  <a:pt x="34871" y="33045"/>
                </a:lnTo>
                <a:lnTo>
                  <a:pt x="38897" y="34396"/>
                </a:lnTo>
                <a:lnTo>
                  <a:pt x="42079" y="36354"/>
                </a:lnTo>
                <a:lnTo>
                  <a:pt x="43440" y="38769"/>
                </a:lnTo>
                <a:lnTo>
                  <a:pt x="43781" y="41701"/>
                </a:lnTo>
                <a:lnTo>
                  <a:pt x="43781" y="52564"/>
                </a:lnTo>
                <a:lnTo>
                  <a:pt x="43012" y="52827"/>
                </a:lnTo>
                <a:lnTo>
                  <a:pt x="27235" y="58546"/>
                </a:lnTo>
                <a:lnTo>
                  <a:pt x="15621" y="63462"/>
                </a:lnTo>
                <a:lnTo>
                  <a:pt x="8170" y="67571"/>
                </a:lnTo>
                <a:lnTo>
                  <a:pt x="2724" y="71328"/>
                </a:lnTo>
                <a:lnTo>
                  <a:pt x="0" y="75561"/>
                </a:lnTo>
                <a:lnTo>
                  <a:pt x="0" y="83741"/>
                </a:lnTo>
                <a:lnTo>
                  <a:pt x="1569" y="86633"/>
                </a:lnTo>
                <a:lnTo>
                  <a:pt x="4707" y="88939"/>
                </a:lnTo>
                <a:lnTo>
                  <a:pt x="7845" y="91254"/>
                </a:lnTo>
                <a:lnTo>
                  <a:pt x="11781" y="92407"/>
                </a:lnTo>
                <a:lnTo>
                  <a:pt x="16518" y="92407"/>
                </a:lnTo>
                <a:lnTo>
                  <a:pt x="19583" y="92252"/>
                </a:lnTo>
                <a:lnTo>
                  <a:pt x="31087" y="89257"/>
                </a:lnTo>
                <a:lnTo>
                  <a:pt x="27263" y="79547"/>
                </a:lnTo>
                <a:lnTo>
                  <a:pt x="24332" y="76217"/>
                </a:lnTo>
                <a:lnTo>
                  <a:pt x="24332" y="71785"/>
                </a:lnTo>
                <a:lnTo>
                  <a:pt x="25487" y="69380"/>
                </a:lnTo>
                <a:lnTo>
                  <a:pt x="27797" y="67014"/>
                </a:lnTo>
                <a:lnTo>
                  <a:pt x="31289" y="63447"/>
                </a:lnTo>
                <a:lnTo>
                  <a:pt x="36617" y="60107"/>
                </a:lnTo>
                <a:lnTo>
                  <a:pt x="43781" y="56987"/>
                </a:lnTo>
                <a:lnTo>
                  <a:pt x="43781" y="77629"/>
                </a:lnTo>
                <a:lnTo>
                  <a:pt x="39874" y="80093"/>
                </a:lnTo>
                <a:lnTo>
                  <a:pt x="43781" y="82449"/>
                </a:lnTo>
                <a:lnTo>
                  <a:pt x="44373" y="85788"/>
                </a:lnTo>
                <a:lnTo>
                  <a:pt x="46001" y="88283"/>
                </a:lnTo>
                <a:lnTo>
                  <a:pt x="48665" y="89932"/>
                </a:lnTo>
                <a:lnTo>
                  <a:pt x="51329" y="91582"/>
                </a:lnTo>
                <a:lnTo>
                  <a:pt x="55029" y="92407"/>
                </a:lnTo>
                <a:lnTo>
                  <a:pt x="63792" y="92407"/>
                </a:lnTo>
                <a:lnTo>
                  <a:pt x="67389" y="91672"/>
                </a:lnTo>
                <a:lnTo>
                  <a:pt x="70556" y="90191"/>
                </a:lnTo>
                <a:lnTo>
                  <a:pt x="73723" y="88720"/>
                </a:lnTo>
                <a:lnTo>
                  <a:pt x="76788" y="86355"/>
                </a:lnTo>
                <a:lnTo>
                  <a:pt x="79747" y="83105"/>
                </a:lnTo>
                <a:lnTo>
                  <a:pt x="77083" y="81525"/>
                </a:lnTo>
                <a:lnTo>
                  <a:pt x="75486" y="83145"/>
                </a:lnTo>
                <a:lnTo>
                  <a:pt x="71607" y="83959"/>
                </a:lnTo>
                <a:lnTo>
                  <a:pt x="69001" y="81813"/>
                </a:lnTo>
                <a:lnTo>
                  <a:pt x="68558" y="79318"/>
                </a:lnTo>
                <a:lnTo>
                  <a:pt x="68558" y="45925"/>
                </a:lnTo>
                <a:close/>
              </a:path>
              <a:path w="1032275" h="93391">
                <a:moveTo>
                  <a:pt x="39874" y="80093"/>
                </a:moveTo>
                <a:lnTo>
                  <a:pt x="36441" y="81326"/>
                </a:lnTo>
                <a:lnTo>
                  <a:pt x="30815" y="81326"/>
                </a:lnTo>
                <a:lnTo>
                  <a:pt x="27263" y="79547"/>
                </a:lnTo>
                <a:lnTo>
                  <a:pt x="31087" y="89257"/>
                </a:lnTo>
                <a:lnTo>
                  <a:pt x="43781" y="82449"/>
                </a:lnTo>
                <a:lnTo>
                  <a:pt x="39874" y="80093"/>
                </a:lnTo>
                <a:close/>
              </a:path>
              <a:path w="1032275" h="93391">
                <a:moveTo>
                  <a:pt x="92535" y="61797"/>
                </a:moveTo>
                <a:lnTo>
                  <a:pt x="92535" y="70105"/>
                </a:lnTo>
                <a:lnTo>
                  <a:pt x="95022" y="77122"/>
                </a:lnTo>
                <a:lnTo>
                  <a:pt x="99998" y="82836"/>
                </a:lnTo>
                <a:lnTo>
                  <a:pt x="101286" y="84225"/>
                </a:lnTo>
                <a:lnTo>
                  <a:pt x="111760" y="91099"/>
                </a:lnTo>
                <a:lnTo>
                  <a:pt x="125127" y="93391"/>
                </a:lnTo>
                <a:lnTo>
                  <a:pt x="129275" y="93391"/>
                </a:lnTo>
                <a:lnTo>
                  <a:pt x="132981" y="92715"/>
                </a:lnTo>
                <a:lnTo>
                  <a:pt x="136273" y="91354"/>
                </a:lnTo>
                <a:lnTo>
                  <a:pt x="139551" y="89982"/>
                </a:lnTo>
                <a:lnTo>
                  <a:pt x="143298" y="87418"/>
                </a:lnTo>
                <a:lnTo>
                  <a:pt x="147500" y="83631"/>
                </a:lnTo>
                <a:lnTo>
                  <a:pt x="147500" y="93391"/>
                </a:lnTo>
                <a:lnTo>
                  <a:pt x="182584" y="88312"/>
                </a:lnTo>
                <a:lnTo>
                  <a:pt x="182584" y="86136"/>
                </a:lnTo>
                <a:lnTo>
                  <a:pt x="179266" y="85957"/>
                </a:lnTo>
                <a:lnTo>
                  <a:pt x="176951" y="85520"/>
                </a:lnTo>
                <a:lnTo>
                  <a:pt x="173378" y="83035"/>
                </a:lnTo>
                <a:lnTo>
                  <a:pt x="147500" y="43927"/>
                </a:lnTo>
                <a:lnTo>
                  <a:pt x="147500" y="76376"/>
                </a:lnTo>
                <a:lnTo>
                  <a:pt x="142883" y="82449"/>
                </a:lnTo>
                <a:lnTo>
                  <a:pt x="137973" y="85480"/>
                </a:lnTo>
                <a:lnTo>
                  <a:pt x="130399" y="85480"/>
                </a:lnTo>
                <a:lnTo>
                  <a:pt x="127174" y="84228"/>
                </a:lnTo>
                <a:lnTo>
                  <a:pt x="124511" y="82558"/>
                </a:lnTo>
                <a:lnTo>
                  <a:pt x="122397" y="79845"/>
                </a:lnTo>
                <a:lnTo>
                  <a:pt x="120859" y="76108"/>
                </a:lnTo>
                <a:lnTo>
                  <a:pt x="119320" y="72371"/>
                </a:lnTo>
                <a:lnTo>
                  <a:pt x="118557" y="66617"/>
                </a:lnTo>
                <a:lnTo>
                  <a:pt x="118557" y="51749"/>
                </a:lnTo>
                <a:lnTo>
                  <a:pt x="119253" y="46492"/>
                </a:lnTo>
                <a:lnTo>
                  <a:pt x="120644" y="43063"/>
                </a:lnTo>
                <a:lnTo>
                  <a:pt x="122036" y="39634"/>
                </a:lnTo>
                <a:lnTo>
                  <a:pt x="127081" y="28026"/>
                </a:lnTo>
                <a:lnTo>
                  <a:pt x="120925" y="28026"/>
                </a:lnTo>
                <a:lnTo>
                  <a:pt x="115172" y="29368"/>
                </a:lnTo>
                <a:lnTo>
                  <a:pt x="109806" y="32051"/>
                </a:lnTo>
                <a:lnTo>
                  <a:pt x="104454" y="34734"/>
                </a:lnTo>
                <a:lnTo>
                  <a:pt x="100225" y="38700"/>
                </a:lnTo>
                <a:lnTo>
                  <a:pt x="97153" y="43957"/>
                </a:lnTo>
                <a:lnTo>
                  <a:pt x="94074" y="49215"/>
                </a:lnTo>
                <a:lnTo>
                  <a:pt x="92535" y="55158"/>
                </a:lnTo>
                <a:lnTo>
                  <a:pt x="92535" y="6179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97795" y="3648202"/>
            <a:ext cx="189605" cy="118595"/>
          </a:xfrm>
          <a:custGeom>
            <a:avLst/>
            <a:gdLst/>
            <a:ahLst/>
            <a:cxnLst/>
            <a:rect l="l" t="t" r="r" b="b"/>
            <a:pathLst>
              <a:path w="189605" h="118595">
                <a:moveTo>
                  <a:pt x="57376" y="25919"/>
                </a:moveTo>
                <a:lnTo>
                  <a:pt x="49080" y="25919"/>
                </a:lnTo>
                <a:lnTo>
                  <a:pt x="41453" y="28602"/>
                </a:lnTo>
                <a:lnTo>
                  <a:pt x="34455" y="33969"/>
                </a:lnTo>
                <a:lnTo>
                  <a:pt x="34455" y="0"/>
                </a:lnTo>
                <a:lnTo>
                  <a:pt x="0" y="0"/>
                </a:lnTo>
                <a:lnTo>
                  <a:pt x="0" y="2434"/>
                </a:lnTo>
                <a:lnTo>
                  <a:pt x="3024" y="2524"/>
                </a:lnTo>
                <a:lnTo>
                  <a:pt x="5164" y="2872"/>
                </a:lnTo>
                <a:lnTo>
                  <a:pt x="8643" y="4969"/>
                </a:lnTo>
                <a:lnTo>
                  <a:pt x="9660" y="7036"/>
                </a:lnTo>
                <a:lnTo>
                  <a:pt x="9861" y="9232"/>
                </a:lnTo>
                <a:lnTo>
                  <a:pt x="9861" y="91224"/>
                </a:lnTo>
                <a:lnTo>
                  <a:pt x="12885" y="91224"/>
                </a:lnTo>
                <a:lnTo>
                  <a:pt x="26641" y="84556"/>
                </a:lnTo>
                <a:lnTo>
                  <a:pt x="30026" y="86931"/>
                </a:lnTo>
                <a:lnTo>
                  <a:pt x="33451" y="88650"/>
                </a:lnTo>
                <a:lnTo>
                  <a:pt x="36944" y="89704"/>
                </a:lnTo>
                <a:lnTo>
                  <a:pt x="34990" y="77967"/>
                </a:lnTo>
                <a:lnTo>
                  <a:pt x="34642" y="76426"/>
                </a:lnTo>
                <a:lnTo>
                  <a:pt x="34455" y="72858"/>
                </a:lnTo>
                <a:lnTo>
                  <a:pt x="34455" y="39843"/>
                </a:lnTo>
                <a:lnTo>
                  <a:pt x="39138" y="35569"/>
                </a:lnTo>
                <a:lnTo>
                  <a:pt x="44022" y="33442"/>
                </a:lnTo>
                <a:lnTo>
                  <a:pt x="53027" y="33442"/>
                </a:lnTo>
                <a:lnTo>
                  <a:pt x="56132" y="34714"/>
                </a:lnTo>
                <a:lnTo>
                  <a:pt x="58433" y="37269"/>
                </a:lnTo>
                <a:lnTo>
                  <a:pt x="61631" y="40787"/>
                </a:lnTo>
                <a:lnTo>
                  <a:pt x="63237" y="47267"/>
                </a:lnTo>
                <a:lnTo>
                  <a:pt x="63237" y="66577"/>
                </a:lnTo>
                <a:lnTo>
                  <a:pt x="62514" y="73385"/>
                </a:lnTo>
                <a:lnTo>
                  <a:pt x="61056" y="77172"/>
                </a:lnTo>
                <a:lnTo>
                  <a:pt x="59611" y="80958"/>
                </a:lnTo>
                <a:lnTo>
                  <a:pt x="57804" y="83482"/>
                </a:lnTo>
                <a:lnTo>
                  <a:pt x="56694" y="91284"/>
                </a:lnTo>
                <a:lnTo>
                  <a:pt x="63585" y="89843"/>
                </a:lnTo>
                <a:lnTo>
                  <a:pt x="69633" y="86971"/>
                </a:lnTo>
                <a:lnTo>
                  <a:pt x="75668" y="84089"/>
                </a:lnTo>
                <a:lnTo>
                  <a:pt x="80498" y="79895"/>
                </a:lnTo>
                <a:lnTo>
                  <a:pt x="84098" y="74399"/>
                </a:lnTo>
                <a:lnTo>
                  <a:pt x="87710" y="68903"/>
                </a:lnTo>
                <a:lnTo>
                  <a:pt x="89517" y="62791"/>
                </a:lnTo>
                <a:lnTo>
                  <a:pt x="89517" y="50079"/>
                </a:lnTo>
                <a:lnTo>
                  <a:pt x="88098" y="44802"/>
                </a:lnTo>
                <a:lnTo>
                  <a:pt x="85262" y="40230"/>
                </a:lnTo>
                <a:lnTo>
                  <a:pt x="82412" y="35659"/>
                </a:lnTo>
                <a:lnTo>
                  <a:pt x="78478" y="32130"/>
                </a:lnTo>
                <a:lnTo>
                  <a:pt x="73446" y="29646"/>
                </a:lnTo>
                <a:lnTo>
                  <a:pt x="68415" y="27161"/>
                </a:lnTo>
                <a:lnTo>
                  <a:pt x="63063" y="25919"/>
                </a:lnTo>
                <a:lnTo>
                  <a:pt x="57376" y="25919"/>
                </a:lnTo>
                <a:close/>
              </a:path>
              <a:path w="189605" h="118595">
                <a:moveTo>
                  <a:pt x="57804" y="83482"/>
                </a:moveTo>
                <a:lnTo>
                  <a:pt x="53482" y="86037"/>
                </a:lnTo>
                <a:lnTo>
                  <a:pt x="50887" y="86673"/>
                </a:lnTo>
                <a:lnTo>
                  <a:pt x="44383" y="86673"/>
                </a:lnTo>
                <a:lnTo>
                  <a:pt x="41507" y="85868"/>
                </a:lnTo>
                <a:lnTo>
                  <a:pt x="37011" y="82658"/>
                </a:lnTo>
                <a:lnTo>
                  <a:pt x="35592" y="80561"/>
                </a:lnTo>
                <a:lnTo>
                  <a:pt x="34990" y="77967"/>
                </a:lnTo>
                <a:lnTo>
                  <a:pt x="36944" y="89704"/>
                </a:lnTo>
                <a:lnTo>
                  <a:pt x="40436" y="90757"/>
                </a:lnTo>
                <a:lnTo>
                  <a:pt x="44437" y="91284"/>
                </a:lnTo>
                <a:lnTo>
                  <a:pt x="56694" y="91284"/>
                </a:lnTo>
                <a:lnTo>
                  <a:pt x="57804" y="83482"/>
                </a:lnTo>
                <a:close/>
              </a:path>
              <a:path w="189605" h="118595">
                <a:moveTo>
                  <a:pt x="142531" y="44057"/>
                </a:moveTo>
                <a:lnTo>
                  <a:pt x="139574" y="39137"/>
                </a:lnTo>
                <a:lnTo>
                  <a:pt x="138102" y="35838"/>
                </a:lnTo>
                <a:lnTo>
                  <a:pt x="138102" y="34168"/>
                </a:lnTo>
                <a:lnTo>
                  <a:pt x="139869" y="31465"/>
                </a:lnTo>
                <a:lnTo>
                  <a:pt x="143093" y="30292"/>
                </a:lnTo>
                <a:lnTo>
                  <a:pt x="145997" y="30212"/>
                </a:lnTo>
                <a:lnTo>
                  <a:pt x="145997" y="27768"/>
                </a:lnTo>
                <a:lnTo>
                  <a:pt x="101867" y="27768"/>
                </a:lnTo>
                <a:lnTo>
                  <a:pt x="101867" y="30212"/>
                </a:lnTo>
                <a:lnTo>
                  <a:pt x="104584" y="30819"/>
                </a:lnTo>
                <a:lnTo>
                  <a:pt x="106912" y="31922"/>
                </a:lnTo>
                <a:lnTo>
                  <a:pt x="110765" y="35092"/>
                </a:lnTo>
                <a:lnTo>
                  <a:pt x="113736" y="39336"/>
                </a:lnTo>
                <a:lnTo>
                  <a:pt x="117764" y="46233"/>
                </a:lnTo>
                <a:lnTo>
                  <a:pt x="144579" y="91950"/>
                </a:lnTo>
                <a:lnTo>
                  <a:pt x="142009" y="97088"/>
                </a:lnTo>
                <a:lnTo>
                  <a:pt x="138811" y="103687"/>
                </a:lnTo>
                <a:lnTo>
                  <a:pt x="136028" y="107911"/>
                </a:lnTo>
                <a:lnTo>
                  <a:pt x="133660" y="109760"/>
                </a:lnTo>
                <a:lnTo>
                  <a:pt x="130542" y="111668"/>
                </a:lnTo>
                <a:lnTo>
                  <a:pt x="126608" y="110455"/>
                </a:lnTo>
                <a:lnTo>
                  <a:pt x="126287" y="107712"/>
                </a:lnTo>
                <a:lnTo>
                  <a:pt x="126220" y="104761"/>
                </a:lnTo>
                <a:lnTo>
                  <a:pt x="125297" y="102584"/>
                </a:lnTo>
                <a:lnTo>
                  <a:pt x="119302" y="99066"/>
                </a:lnTo>
                <a:lnTo>
                  <a:pt x="113268" y="99066"/>
                </a:lnTo>
                <a:lnTo>
                  <a:pt x="110672" y="99901"/>
                </a:lnTo>
                <a:lnTo>
                  <a:pt x="106470" y="103250"/>
                </a:lnTo>
                <a:lnTo>
                  <a:pt x="105413" y="105357"/>
                </a:lnTo>
                <a:lnTo>
                  <a:pt x="105413" y="110853"/>
                </a:lnTo>
                <a:lnTo>
                  <a:pt x="106939" y="113367"/>
                </a:lnTo>
                <a:lnTo>
                  <a:pt x="109989" y="115464"/>
                </a:lnTo>
                <a:lnTo>
                  <a:pt x="113040" y="117551"/>
                </a:lnTo>
                <a:lnTo>
                  <a:pt x="117014" y="118595"/>
                </a:lnTo>
                <a:lnTo>
                  <a:pt x="128093" y="118595"/>
                </a:lnTo>
                <a:lnTo>
                  <a:pt x="133218" y="116746"/>
                </a:lnTo>
                <a:lnTo>
                  <a:pt x="137299" y="113049"/>
                </a:lnTo>
                <a:lnTo>
                  <a:pt x="140203" y="110416"/>
                </a:lnTo>
                <a:lnTo>
                  <a:pt x="144645" y="103379"/>
                </a:lnTo>
                <a:lnTo>
                  <a:pt x="150613" y="91950"/>
                </a:lnTo>
                <a:lnTo>
                  <a:pt x="174324" y="46233"/>
                </a:lnTo>
                <a:lnTo>
                  <a:pt x="178352" y="38451"/>
                </a:lnTo>
                <a:lnTo>
                  <a:pt x="181228" y="33890"/>
                </a:lnTo>
                <a:lnTo>
                  <a:pt x="182941" y="32548"/>
                </a:lnTo>
                <a:lnTo>
                  <a:pt x="186875" y="30431"/>
                </a:lnTo>
                <a:lnTo>
                  <a:pt x="189605" y="30212"/>
                </a:lnTo>
                <a:lnTo>
                  <a:pt x="189605" y="27768"/>
                </a:lnTo>
                <a:lnTo>
                  <a:pt x="161813" y="27768"/>
                </a:lnTo>
                <a:lnTo>
                  <a:pt x="161813" y="30212"/>
                </a:lnTo>
                <a:lnTo>
                  <a:pt x="165479" y="30292"/>
                </a:lnTo>
                <a:lnTo>
                  <a:pt x="168035" y="30819"/>
                </a:lnTo>
                <a:lnTo>
                  <a:pt x="170939" y="32757"/>
                </a:lnTo>
                <a:lnTo>
                  <a:pt x="171661" y="35679"/>
                </a:lnTo>
                <a:lnTo>
                  <a:pt x="171661" y="38272"/>
                </a:lnTo>
                <a:lnTo>
                  <a:pt x="169922" y="42894"/>
                </a:lnTo>
                <a:lnTo>
                  <a:pt x="166429" y="49533"/>
                </a:lnTo>
                <a:lnTo>
                  <a:pt x="156742" y="68197"/>
                </a:lnTo>
                <a:lnTo>
                  <a:pt x="142531" y="4405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40379" y="3674122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42015" y="63516"/>
                </a:moveTo>
                <a:lnTo>
                  <a:pt x="42015" y="61151"/>
                </a:lnTo>
                <a:lnTo>
                  <a:pt x="38938" y="60843"/>
                </a:lnTo>
                <a:lnTo>
                  <a:pt x="36797" y="60067"/>
                </a:lnTo>
                <a:lnTo>
                  <a:pt x="34522" y="57603"/>
                </a:lnTo>
                <a:lnTo>
                  <a:pt x="33853" y="54681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22"/>
                </a:lnTo>
                <a:lnTo>
                  <a:pt x="55396" y="57146"/>
                </a:lnTo>
                <a:lnTo>
                  <a:pt x="54459" y="58239"/>
                </a:lnTo>
                <a:lnTo>
                  <a:pt x="50846" y="60843"/>
                </a:lnTo>
                <a:lnTo>
                  <a:pt x="47635" y="61151"/>
                </a:lnTo>
                <a:lnTo>
                  <a:pt x="47635" y="63516"/>
                </a:lnTo>
                <a:lnTo>
                  <a:pt x="89651" y="63516"/>
                </a:lnTo>
                <a:lnTo>
                  <a:pt x="89651" y="61151"/>
                </a:lnTo>
                <a:lnTo>
                  <a:pt x="86038" y="60843"/>
                </a:lnTo>
                <a:lnTo>
                  <a:pt x="83629" y="60097"/>
                </a:lnTo>
                <a:lnTo>
                  <a:pt x="81221" y="57772"/>
                </a:lnTo>
                <a:lnTo>
                  <a:pt x="80685" y="54810"/>
                </a:lnTo>
                <a:lnTo>
                  <a:pt x="80685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143" y="8308"/>
                </a:lnTo>
                <a:lnTo>
                  <a:pt x="75735" y="5555"/>
                </a:lnTo>
                <a:lnTo>
                  <a:pt x="72122" y="3329"/>
                </a:lnTo>
                <a:lnTo>
                  <a:pt x="68643" y="1113"/>
                </a:lnTo>
                <a:lnTo>
                  <a:pt x="64093" y="0"/>
                </a:lnTo>
                <a:lnTo>
                  <a:pt x="54192" y="0"/>
                </a:lnTo>
                <a:lnTo>
                  <a:pt x="50044" y="785"/>
                </a:lnTo>
                <a:lnTo>
                  <a:pt x="46163" y="2345"/>
                </a:lnTo>
                <a:lnTo>
                  <a:pt x="42283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746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563" y="57672"/>
                </a:lnTo>
                <a:lnTo>
                  <a:pt x="6021" y="60048"/>
                </a:lnTo>
                <a:lnTo>
                  <a:pt x="3478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1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245017" y="3674122"/>
            <a:ext cx="77876" cy="64930"/>
          </a:xfrm>
          <a:custGeom>
            <a:avLst/>
            <a:gdLst/>
            <a:ahLst/>
            <a:cxnLst/>
            <a:rect l="l" t="t" r="r" b="b"/>
            <a:pathLst>
              <a:path w="77876" h="64930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2925" y="15961"/>
                </a:lnTo>
                <a:lnTo>
                  <a:pt x="69713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586" y="1391"/>
                </a:lnTo>
                <a:lnTo>
                  <a:pt x="45896" y="0"/>
                </a:lnTo>
                <a:lnTo>
                  <a:pt x="38670" y="0"/>
                </a:lnTo>
                <a:lnTo>
                  <a:pt x="33280" y="234"/>
                </a:lnTo>
                <a:lnTo>
                  <a:pt x="20386" y="3285"/>
                </a:lnTo>
                <a:lnTo>
                  <a:pt x="10303" y="9858"/>
                </a:lnTo>
                <a:lnTo>
                  <a:pt x="3345" y="16438"/>
                </a:lnTo>
                <a:lnTo>
                  <a:pt x="0" y="24140"/>
                </a:lnTo>
                <a:lnTo>
                  <a:pt x="0" y="41552"/>
                </a:lnTo>
                <a:lnTo>
                  <a:pt x="3345" y="49095"/>
                </a:lnTo>
                <a:lnTo>
                  <a:pt x="10035" y="55605"/>
                </a:lnTo>
                <a:lnTo>
                  <a:pt x="13698" y="58600"/>
                </a:lnTo>
                <a:lnTo>
                  <a:pt x="24857" y="63674"/>
                </a:lnTo>
                <a:lnTo>
                  <a:pt x="27162" y="51252"/>
                </a:lnTo>
                <a:lnTo>
                  <a:pt x="26360" y="47157"/>
                </a:lnTo>
                <a:lnTo>
                  <a:pt x="25958" y="42765"/>
                </a:lnTo>
                <a:lnTo>
                  <a:pt x="25958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698" y="12264"/>
                </a:lnTo>
                <a:lnTo>
                  <a:pt x="29036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39071" y="4681"/>
                </a:lnTo>
                <a:lnTo>
                  <a:pt x="43487" y="5148"/>
                </a:lnTo>
                <a:lnTo>
                  <a:pt x="47234" y="7344"/>
                </a:lnTo>
                <a:lnTo>
                  <a:pt x="48839" y="9381"/>
                </a:lnTo>
                <a:lnTo>
                  <a:pt x="50044" y="12174"/>
                </a:lnTo>
                <a:lnTo>
                  <a:pt x="51114" y="14967"/>
                </a:lnTo>
                <a:lnTo>
                  <a:pt x="51649" y="20095"/>
                </a:lnTo>
                <a:lnTo>
                  <a:pt x="51649" y="40280"/>
                </a:lnTo>
                <a:lnTo>
                  <a:pt x="51114" y="48728"/>
                </a:lnTo>
                <a:lnTo>
                  <a:pt x="49910" y="52902"/>
                </a:lnTo>
                <a:lnTo>
                  <a:pt x="49107" y="55585"/>
                </a:lnTo>
                <a:lnTo>
                  <a:pt x="47635" y="57672"/>
                </a:lnTo>
                <a:lnTo>
                  <a:pt x="46304" y="64930"/>
                </a:lnTo>
                <a:lnTo>
                  <a:pt x="58924" y="61509"/>
                </a:lnTo>
                <a:lnTo>
                  <a:pt x="68910" y="54681"/>
                </a:lnTo>
                <a:lnTo>
                  <a:pt x="74798" y="48787"/>
                </a:lnTo>
                <a:lnTo>
                  <a:pt x="77876" y="4146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269874" y="3725374"/>
            <a:ext cx="22778" cy="14112"/>
          </a:xfrm>
          <a:custGeom>
            <a:avLst/>
            <a:gdLst/>
            <a:ahLst/>
            <a:cxnLst/>
            <a:rect l="l" t="t" r="r" b="b"/>
            <a:pathLst>
              <a:path w="22778" h="14112">
                <a:moveTo>
                  <a:pt x="22778" y="6420"/>
                </a:moveTo>
                <a:lnTo>
                  <a:pt x="20503" y="7910"/>
                </a:lnTo>
                <a:lnTo>
                  <a:pt x="16489" y="9560"/>
                </a:lnTo>
                <a:lnTo>
                  <a:pt x="11137" y="9560"/>
                </a:lnTo>
                <a:lnTo>
                  <a:pt x="8594" y="8745"/>
                </a:lnTo>
                <a:lnTo>
                  <a:pt x="4446" y="5495"/>
                </a:lnTo>
                <a:lnTo>
                  <a:pt x="2974" y="3120"/>
                </a:lnTo>
                <a:lnTo>
                  <a:pt x="2305" y="0"/>
                </a:lnTo>
                <a:lnTo>
                  <a:pt x="0" y="12422"/>
                </a:lnTo>
                <a:lnTo>
                  <a:pt x="14080" y="14112"/>
                </a:lnTo>
                <a:lnTo>
                  <a:pt x="21447" y="13677"/>
                </a:lnTo>
                <a:lnTo>
                  <a:pt x="22778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37612" y="3675970"/>
            <a:ext cx="89784" cy="63516"/>
          </a:xfrm>
          <a:custGeom>
            <a:avLst/>
            <a:gdLst/>
            <a:ahLst/>
            <a:cxnLst/>
            <a:rect l="l" t="t" r="r" b="b"/>
            <a:pathLst>
              <a:path w="89784" h="63516">
                <a:moveTo>
                  <a:pt x="80819" y="0"/>
                </a:moveTo>
                <a:lnTo>
                  <a:pt x="46966" y="0"/>
                </a:lnTo>
                <a:lnTo>
                  <a:pt x="46966" y="2444"/>
                </a:lnTo>
                <a:lnTo>
                  <a:pt x="50579" y="2792"/>
                </a:lnTo>
                <a:lnTo>
                  <a:pt x="52987" y="3538"/>
                </a:lnTo>
                <a:lnTo>
                  <a:pt x="55396" y="5823"/>
                </a:lnTo>
                <a:lnTo>
                  <a:pt x="55931" y="8725"/>
                </a:lnTo>
                <a:lnTo>
                  <a:pt x="55931" y="46372"/>
                </a:lnTo>
                <a:lnTo>
                  <a:pt x="52586" y="49841"/>
                </a:lnTo>
                <a:lnTo>
                  <a:pt x="49776" y="52156"/>
                </a:lnTo>
                <a:lnTo>
                  <a:pt x="45628" y="54134"/>
                </a:lnTo>
                <a:lnTo>
                  <a:pt x="41614" y="54552"/>
                </a:lnTo>
                <a:lnTo>
                  <a:pt x="38670" y="54214"/>
                </a:lnTo>
                <a:lnTo>
                  <a:pt x="35325" y="51928"/>
                </a:lnTo>
                <a:lnTo>
                  <a:pt x="34120" y="49384"/>
                </a:lnTo>
                <a:lnTo>
                  <a:pt x="33853" y="46541"/>
                </a:lnTo>
                <a:lnTo>
                  <a:pt x="33853" y="0"/>
                </a:lnTo>
                <a:lnTo>
                  <a:pt x="0" y="0"/>
                </a:lnTo>
                <a:lnTo>
                  <a:pt x="0" y="2444"/>
                </a:lnTo>
                <a:lnTo>
                  <a:pt x="3746" y="2792"/>
                </a:lnTo>
                <a:lnTo>
                  <a:pt x="6155" y="3538"/>
                </a:lnTo>
                <a:lnTo>
                  <a:pt x="8429" y="5823"/>
                </a:lnTo>
                <a:lnTo>
                  <a:pt x="8965" y="8725"/>
                </a:lnTo>
                <a:lnTo>
                  <a:pt x="8965" y="44981"/>
                </a:lnTo>
                <a:lnTo>
                  <a:pt x="9634" y="49970"/>
                </a:lnTo>
                <a:lnTo>
                  <a:pt x="10838" y="52832"/>
                </a:lnTo>
                <a:lnTo>
                  <a:pt x="12176" y="55695"/>
                </a:lnTo>
                <a:lnTo>
                  <a:pt x="14585" y="58189"/>
                </a:lnTo>
                <a:lnTo>
                  <a:pt x="18197" y="60316"/>
                </a:lnTo>
                <a:lnTo>
                  <a:pt x="21810" y="62453"/>
                </a:lnTo>
                <a:lnTo>
                  <a:pt x="25958" y="63516"/>
                </a:lnTo>
                <a:lnTo>
                  <a:pt x="35592" y="63516"/>
                </a:lnTo>
                <a:lnTo>
                  <a:pt x="40008" y="62721"/>
                </a:lnTo>
                <a:lnTo>
                  <a:pt x="44022" y="61111"/>
                </a:lnTo>
                <a:lnTo>
                  <a:pt x="48036" y="59511"/>
                </a:lnTo>
                <a:lnTo>
                  <a:pt x="51917" y="56947"/>
                </a:lnTo>
                <a:lnTo>
                  <a:pt x="55931" y="53429"/>
                </a:lnTo>
                <a:lnTo>
                  <a:pt x="55931" y="61668"/>
                </a:lnTo>
                <a:lnTo>
                  <a:pt x="89784" y="61668"/>
                </a:lnTo>
                <a:lnTo>
                  <a:pt x="89784" y="59302"/>
                </a:lnTo>
                <a:lnTo>
                  <a:pt x="86172" y="58994"/>
                </a:lnTo>
                <a:lnTo>
                  <a:pt x="83763" y="58249"/>
                </a:lnTo>
                <a:lnTo>
                  <a:pt x="81355" y="55923"/>
                </a:lnTo>
                <a:lnTo>
                  <a:pt x="80819" y="52991"/>
                </a:lnTo>
                <a:lnTo>
                  <a:pt x="8081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43454" y="3674122"/>
            <a:ext cx="57135" cy="65365"/>
          </a:xfrm>
          <a:custGeom>
            <a:avLst/>
            <a:gdLst/>
            <a:ahLst/>
            <a:cxnLst/>
            <a:rect l="l" t="t" r="r" b="b"/>
            <a:pathLst>
              <a:path w="57135" h="65365">
                <a:moveTo>
                  <a:pt x="5486" y="65166"/>
                </a:moveTo>
                <a:lnTo>
                  <a:pt x="6824" y="62969"/>
                </a:lnTo>
                <a:lnTo>
                  <a:pt x="8429" y="61876"/>
                </a:lnTo>
                <a:lnTo>
                  <a:pt x="10972" y="61876"/>
                </a:lnTo>
                <a:lnTo>
                  <a:pt x="14049" y="62602"/>
                </a:lnTo>
                <a:lnTo>
                  <a:pt x="20606" y="64440"/>
                </a:lnTo>
                <a:lnTo>
                  <a:pt x="25958" y="65365"/>
                </a:lnTo>
                <a:lnTo>
                  <a:pt x="35057" y="65365"/>
                </a:lnTo>
                <a:lnTo>
                  <a:pt x="39607" y="64490"/>
                </a:lnTo>
                <a:lnTo>
                  <a:pt x="43888" y="62731"/>
                </a:lnTo>
                <a:lnTo>
                  <a:pt x="48036" y="60972"/>
                </a:lnTo>
                <a:lnTo>
                  <a:pt x="51248" y="58438"/>
                </a:lnTo>
                <a:lnTo>
                  <a:pt x="53656" y="55148"/>
                </a:lnTo>
                <a:lnTo>
                  <a:pt x="55931" y="51848"/>
                </a:lnTo>
                <a:lnTo>
                  <a:pt x="57135" y="48479"/>
                </a:lnTo>
                <a:lnTo>
                  <a:pt x="57135" y="41274"/>
                </a:lnTo>
                <a:lnTo>
                  <a:pt x="55663" y="37855"/>
                </a:lnTo>
                <a:lnTo>
                  <a:pt x="52987" y="34794"/>
                </a:lnTo>
                <a:lnTo>
                  <a:pt x="50177" y="31743"/>
                </a:lnTo>
                <a:lnTo>
                  <a:pt x="44424" y="28026"/>
                </a:lnTo>
                <a:lnTo>
                  <a:pt x="35726" y="23643"/>
                </a:lnTo>
                <a:lnTo>
                  <a:pt x="27029" y="19270"/>
                </a:lnTo>
                <a:lnTo>
                  <a:pt x="21810" y="16179"/>
                </a:lnTo>
                <a:lnTo>
                  <a:pt x="18733" y="13277"/>
                </a:lnTo>
                <a:lnTo>
                  <a:pt x="18064" y="10952"/>
                </a:lnTo>
                <a:lnTo>
                  <a:pt x="19000" y="7970"/>
                </a:lnTo>
                <a:lnTo>
                  <a:pt x="22345" y="5555"/>
                </a:lnTo>
                <a:lnTo>
                  <a:pt x="26895" y="4949"/>
                </a:lnTo>
                <a:lnTo>
                  <a:pt x="30775" y="4949"/>
                </a:lnTo>
                <a:lnTo>
                  <a:pt x="34656" y="6092"/>
                </a:lnTo>
                <a:lnTo>
                  <a:pt x="38536" y="8378"/>
                </a:lnTo>
                <a:lnTo>
                  <a:pt x="42417" y="10663"/>
                </a:lnTo>
                <a:lnTo>
                  <a:pt x="46163" y="14927"/>
                </a:lnTo>
                <a:lnTo>
                  <a:pt x="49776" y="21178"/>
                </a:lnTo>
                <a:lnTo>
                  <a:pt x="52720" y="21178"/>
                </a:lnTo>
                <a:lnTo>
                  <a:pt x="51382" y="129"/>
                </a:lnTo>
                <a:lnTo>
                  <a:pt x="48438" y="129"/>
                </a:lnTo>
                <a:lnTo>
                  <a:pt x="44557" y="3269"/>
                </a:lnTo>
                <a:lnTo>
                  <a:pt x="41747" y="3428"/>
                </a:lnTo>
                <a:lnTo>
                  <a:pt x="38804" y="2444"/>
                </a:lnTo>
                <a:lnTo>
                  <a:pt x="34522" y="814"/>
                </a:lnTo>
                <a:lnTo>
                  <a:pt x="30240" y="0"/>
                </a:lnTo>
                <a:lnTo>
                  <a:pt x="17394" y="0"/>
                </a:lnTo>
                <a:lnTo>
                  <a:pt x="10972" y="1928"/>
                </a:lnTo>
                <a:lnTo>
                  <a:pt x="6556" y="5774"/>
                </a:lnTo>
                <a:lnTo>
                  <a:pt x="2140" y="9620"/>
                </a:lnTo>
                <a:lnTo>
                  <a:pt x="0" y="13923"/>
                </a:lnTo>
                <a:lnTo>
                  <a:pt x="0" y="23017"/>
                </a:lnTo>
                <a:lnTo>
                  <a:pt x="1873" y="27002"/>
                </a:lnTo>
                <a:lnTo>
                  <a:pt x="5887" y="30610"/>
                </a:lnTo>
                <a:lnTo>
                  <a:pt x="8563" y="33065"/>
                </a:lnTo>
                <a:lnTo>
                  <a:pt x="14317" y="36633"/>
                </a:lnTo>
                <a:lnTo>
                  <a:pt x="23416" y="41294"/>
                </a:lnTo>
                <a:lnTo>
                  <a:pt x="29571" y="44414"/>
                </a:lnTo>
                <a:lnTo>
                  <a:pt x="33585" y="46740"/>
                </a:lnTo>
                <a:lnTo>
                  <a:pt x="35325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325" y="58477"/>
                </a:lnTo>
                <a:lnTo>
                  <a:pt x="31177" y="60425"/>
                </a:lnTo>
                <a:lnTo>
                  <a:pt x="24219" y="60425"/>
                </a:lnTo>
                <a:lnTo>
                  <a:pt x="19803" y="58964"/>
                </a:lnTo>
                <a:lnTo>
                  <a:pt x="15120" y="56062"/>
                </a:lnTo>
                <a:lnTo>
                  <a:pt x="10436" y="53160"/>
                </a:lnTo>
                <a:lnTo>
                  <a:pt x="6824" y="48807"/>
                </a:lnTo>
                <a:lnTo>
                  <a:pt x="4148" y="43003"/>
                </a:lnTo>
                <a:lnTo>
                  <a:pt x="1070" y="43003"/>
                </a:lnTo>
                <a:lnTo>
                  <a:pt x="2542" y="65166"/>
                </a:lnTo>
                <a:lnTo>
                  <a:pt x="5486" y="6516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745781" y="3674122"/>
            <a:ext cx="69713" cy="65365"/>
          </a:xfrm>
          <a:custGeom>
            <a:avLst/>
            <a:gdLst/>
            <a:ahLst/>
            <a:cxnLst/>
            <a:rect l="l" t="t" r="r" b="b"/>
            <a:pathLst>
              <a:path w="69713" h="65365">
                <a:moveTo>
                  <a:pt x="3345" y="49871"/>
                </a:moveTo>
                <a:lnTo>
                  <a:pt x="9901" y="56062"/>
                </a:lnTo>
                <a:lnTo>
                  <a:pt x="11962" y="57821"/>
                </a:lnTo>
                <a:lnTo>
                  <a:pt x="22898" y="63479"/>
                </a:lnTo>
                <a:lnTo>
                  <a:pt x="36529" y="65365"/>
                </a:lnTo>
                <a:lnTo>
                  <a:pt x="43086" y="65365"/>
                </a:lnTo>
                <a:lnTo>
                  <a:pt x="49241" y="64033"/>
                </a:lnTo>
                <a:lnTo>
                  <a:pt x="55128" y="61379"/>
                </a:lnTo>
                <a:lnTo>
                  <a:pt x="60882" y="58716"/>
                </a:lnTo>
                <a:lnTo>
                  <a:pt x="65833" y="54661"/>
                </a:lnTo>
                <a:lnTo>
                  <a:pt x="69713" y="49205"/>
                </a:lnTo>
                <a:lnTo>
                  <a:pt x="66903" y="47625"/>
                </a:lnTo>
                <a:lnTo>
                  <a:pt x="63424" y="50437"/>
                </a:lnTo>
                <a:lnTo>
                  <a:pt x="60347" y="52355"/>
                </a:lnTo>
                <a:lnTo>
                  <a:pt x="57671" y="53359"/>
                </a:lnTo>
                <a:lnTo>
                  <a:pt x="55128" y="54373"/>
                </a:lnTo>
                <a:lnTo>
                  <a:pt x="52318" y="54880"/>
                </a:lnTo>
                <a:lnTo>
                  <a:pt x="44959" y="54880"/>
                </a:lnTo>
                <a:lnTo>
                  <a:pt x="41212" y="53935"/>
                </a:lnTo>
                <a:lnTo>
                  <a:pt x="37867" y="52047"/>
                </a:lnTo>
                <a:lnTo>
                  <a:pt x="33585" y="49453"/>
                </a:lnTo>
                <a:lnTo>
                  <a:pt x="30240" y="45498"/>
                </a:lnTo>
                <a:lnTo>
                  <a:pt x="27698" y="40200"/>
                </a:lnTo>
                <a:lnTo>
                  <a:pt x="25155" y="34903"/>
                </a:lnTo>
                <a:lnTo>
                  <a:pt x="23951" y="29358"/>
                </a:lnTo>
                <a:lnTo>
                  <a:pt x="23951" y="16557"/>
                </a:lnTo>
                <a:lnTo>
                  <a:pt x="25557" y="11369"/>
                </a:lnTo>
                <a:lnTo>
                  <a:pt x="28634" y="7980"/>
                </a:lnTo>
                <a:lnTo>
                  <a:pt x="30641" y="5744"/>
                </a:lnTo>
                <a:lnTo>
                  <a:pt x="33050" y="4621"/>
                </a:lnTo>
                <a:lnTo>
                  <a:pt x="37733" y="4621"/>
                </a:lnTo>
                <a:lnTo>
                  <a:pt x="40677" y="6271"/>
                </a:lnTo>
                <a:lnTo>
                  <a:pt x="42952" y="9302"/>
                </a:lnTo>
                <a:lnTo>
                  <a:pt x="43219" y="12075"/>
                </a:lnTo>
                <a:lnTo>
                  <a:pt x="43755" y="16467"/>
                </a:lnTo>
                <a:lnTo>
                  <a:pt x="45226" y="19529"/>
                </a:lnTo>
                <a:lnTo>
                  <a:pt x="49776" y="22957"/>
                </a:lnTo>
                <a:lnTo>
                  <a:pt x="52586" y="23812"/>
                </a:lnTo>
                <a:lnTo>
                  <a:pt x="59410" y="23812"/>
                </a:lnTo>
                <a:lnTo>
                  <a:pt x="62086" y="23067"/>
                </a:lnTo>
                <a:lnTo>
                  <a:pt x="66234" y="20075"/>
                </a:lnTo>
                <a:lnTo>
                  <a:pt x="67171" y="18078"/>
                </a:lnTo>
                <a:lnTo>
                  <a:pt x="67171" y="11608"/>
                </a:lnTo>
                <a:lnTo>
                  <a:pt x="64629" y="8030"/>
                </a:lnTo>
                <a:lnTo>
                  <a:pt x="59678" y="4820"/>
                </a:lnTo>
                <a:lnTo>
                  <a:pt x="54593" y="1610"/>
                </a:lnTo>
                <a:lnTo>
                  <a:pt x="47769" y="0"/>
                </a:lnTo>
                <a:lnTo>
                  <a:pt x="39205" y="0"/>
                </a:lnTo>
                <a:lnTo>
                  <a:pt x="31404" y="520"/>
                </a:lnTo>
                <a:lnTo>
                  <a:pt x="18944" y="4241"/>
                </a:lnTo>
                <a:lnTo>
                  <a:pt x="9098" y="11548"/>
                </a:lnTo>
                <a:lnTo>
                  <a:pt x="3077" y="17919"/>
                </a:lnTo>
                <a:lnTo>
                  <a:pt x="0" y="25303"/>
                </a:lnTo>
                <a:lnTo>
                  <a:pt x="0" y="42417"/>
                </a:lnTo>
                <a:lnTo>
                  <a:pt x="3345" y="498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28608" y="3674122"/>
            <a:ext cx="77876" cy="64930"/>
          </a:xfrm>
          <a:custGeom>
            <a:avLst/>
            <a:gdLst/>
            <a:ahLst/>
            <a:cxnLst/>
            <a:rect l="l" t="t" r="r" b="b"/>
            <a:pathLst>
              <a:path w="77876" h="64930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2925" y="15961"/>
                </a:lnTo>
                <a:lnTo>
                  <a:pt x="69713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586" y="1391"/>
                </a:lnTo>
                <a:lnTo>
                  <a:pt x="45896" y="0"/>
                </a:lnTo>
                <a:lnTo>
                  <a:pt x="38670" y="0"/>
                </a:lnTo>
                <a:lnTo>
                  <a:pt x="33280" y="234"/>
                </a:lnTo>
                <a:lnTo>
                  <a:pt x="20386" y="3285"/>
                </a:lnTo>
                <a:lnTo>
                  <a:pt x="10303" y="9858"/>
                </a:lnTo>
                <a:lnTo>
                  <a:pt x="3345" y="16438"/>
                </a:lnTo>
                <a:lnTo>
                  <a:pt x="0" y="24140"/>
                </a:lnTo>
                <a:lnTo>
                  <a:pt x="0" y="41552"/>
                </a:lnTo>
                <a:lnTo>
                  <a:pt x="3345" y="49095"/>
                </a:lnTo>
                <a:lnTo>
                  <a:pt x="10035" y="55605"/>
                </a:lnTo>
                <a:lnTo>
                  <a:pt x="13698" y="58600"/>
                </a:lnTo>
                <a:lnTo>
                  <a:pt x="24857" y="63674"/>
                </a:lnTo>
                <a:lnTo>
                  <a:pt x="27162" y="51252"/>
                </a:lnTo>
                <a:lnTo>
                  <a:pt x="26360" y="47157"/>
                </a:lnTo>
                <a:lnTo>
                  <a:pt x="25958" y="42765"/>
                </a:lnTo>
                <a:lnTo>
                  <a:pt x="25958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698" y="12264"/>
                </a:lnTo>
                <a:lnTo>
                  <a:pt x="29036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39071" y="4681"/>
                </a:lnTo>
                <a:lnTo>
                  <a:pt x="43487" y="5148"/>
                </a:lnTo>
                <a:lnTo>
                  <a:pt x="47234" y="7344"/>
                </a:lnTo>
                <a:lnTo>
                  <a:pt x="48839" y="9381"/>
                </a:lnTo>
                <a:lnTo>
                  <a:pt x="50044" y="12174"/>
                </a:lnTo>
                <a:lnTo>
                  <a:pt x="51114" y="14967"/>
                </a:lnTo>
                <a:lnTo>
                  <a:pt x="51649" y="20095"/>
                </a:lnTo>
                <a:lnTo>
                  <a:pt x="51649" y="40280"/>
                </a:lnTo>
                <a:lnTo>
                  <a:pt x="51114" y="48728"/>
                </a:lnTo>
                <a:lnTo>
                  <a:pt x="49910" y="52902"/>
                </a:lnTo>
                <a:lnTo>
                  <a:pt x="49107" y="55585"/>
                </a:lnTo>
                <a:lnTo>
                  <a:pt x="47635" y="57672"/>
                </a:lnTo>
                <a:lnTo>
                  <a:pt x="46304" y="64930"/>
                </a:lnTo>
                <a:lnTo>
                  <a:pt x="58924" y="61509"/>
                </a:lnTo>
                <a:lnTo>
                  <a:pt x="68910" y="54681"/>
                </a:lnTo>
                <a:lnTo>
                  <a:pt x="74798" y="48787"/>
                </a:lnTo>
                <a:lnTo>
                  <a:pt x="77876" y="4146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53465" y="3725374"/>
            <a:ext cx="22778" cy="14112"/>
          </a:xfrm>
          <a:custGeom>
            <a:avLst/>
            <a:gdLst/>
            <a:ahLst/>
            <a:cxnLst/>
            <a:rect l="l" t="t" r="r" b="b"/>
            <a:pathLst>
              <a:path w="22778" h="14112">
                <a:moveTo>
                  <a:pt x="22778" y="6420"/>
                </a:moveTo>
                <a:lnTo>
                  <a:pt x="20503" y="7910"/>
                </a:lnTo>
                <a:lnTo>
                  <a:pt x="16489" y="9560"/>
                </a:lnTo>
                <a:lnTo>
                  <a:pt x="11137" y="9560"/>
                </a:lnTo>
                <a:lnTo>
                  <a:pt x="8594" y="8745"/>
                </a:lnTo>
                <a:lnTo>
                  <a:pt x="4446" y="5495"/>
                </a:lnTo>
                <a:lnTo>
                  <a:pt x="2974" y="3120"/>
                </a:lnTo>
                <a:lnTo>
                  <a:pt x="2305" y="0"/>
                </a:lnTo>
                <a:lnTo>
                  <a:pt x="0" y="12422"/>
                </a:lnTo>
                <a:lnTo>
                  <a:pt x="14080" y="14112"/>
                </a:lnTo>
                <a:lnTo>
                  <a:pt x="21447" y="13677"/>
                </a:lnTo>
                <a:lnTo>
                  <a:pt x="22778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21872" y="3674122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42015" y="63516"/>
                </a:moveTo>
                <a:lnTo>
                  <a:pt x="42015" y="61151"/>
                </a:lnTo>
                <a:lnTo>
                  <a:pt x="38938" y="60843"/>
                </a:lnTo>
                <a:lnTo>
                  <a:pt x="36663" y="60067"/>
                </a:lnTo>
                <a:lnTo>
                  <a:pt x="34388" y="57603"/>
                </a:lnTo>
                <a:lnTo>
                  <a:pt x="33853" y="54681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22"/>
                </a:lnTo>
                <a:lnTo>
                  <a:pt x="55262" y="57146"/>
                </a:lnTo>
                <a:lnTo>
                  <a:pt x="54325" y="58239"/>
                </a:lnTo>
                <a:lnTo>
                  <a:pt x="50713" y="60843"/>
                </a:lnTo>
                <a:lnTo>
                  <a:pt x="47635" y="61151"/>
                </a:lnTo>
                <a:lnTo>
                  <a:pt x="47635" y="63516"/>
                </a:lnTo>
                <a:lnTo>
                  <a:pt x="89651" y="63516"/>
                </a:lnTo>
                <a:lnTo>
                  <a:pt x="89651" y="61151"/>
                </a:lnTo>
                <a:lnTo>
                  <a:pt x="85904" y="60843"/>
                </a:lnTo>
                <a:lnTo>
                  <a:pt x="83495" y="60097"/>
                </a:lnTo>
                <a:lnTo>
                  <a:pt x="81221" y="57772"/>
                </a:lnTo>
                <a:lnTo>
                  <a:pt x="80685" y="54810"/>
                </a:lnTo>
                <a:lnTo>
                  <a:pt x="80685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09" y="8308"/>
                </a:lnTo>
                <a:lnTo>
                  <a:pt x="75601" y="5555"/>
                </a:lnTo>
                <a:lnTo>
                  <a:pt x="72122" y="3329"/>
                </a:lnTo>
                <a:lnTo>
                  <a:pt x="68509" y="1113"/>
                </a:lnTo>
                <a:lnTo>
                  <a:pt x="64093" y="0"/>
                </a:lnTo>
                <a:lnTo>
                  <a:pt x="54192" y="0"/>
                </a:lnTo>
                <a:lnTo>
                  <a:pt x="50044" y="785"/>
                </a:lnTo>
                <a:lnTo>
                  <a:pt x="46029" y="2345"/>
                </a:lnTo>
                <a:lnTo>
                  <a:pt x="42149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612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29" y="57672"/>
                </a:lnTo>
                <a:lnTo>
                  <a:pt x="6021" y="60048"/>
                </a:lnTo>
                <a:lnTo>
                  <a:pt x="3478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1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23164" y="3653410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915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775" y="74538"/>
                </a:lnTo>
                <a:lnTo>
                  <a:pt x="12711" y="77221"/>
                </a:lnTo>
                <a:lnTo>
                  <a:pt x="15120" y="79646"/>
                </a:lnTo>
                <a:lnTo>
                  <a:pt x="18733" y="81823"/>
                </a:lnTo>
                <a:lnTo>
                  <a:pt x="22345" y="83999"/>
                </a:lnTo>
                <a:lnTo>
                  <a:pt x="26895" y="85092"/>
                </a:lnTo>
                <a:lnTo>
                  <a:pt x="33440" y="85070"/>
                </a:lnTo>
                <a:lnTo>
                  <a:pt x="46497" y="81654"/>
                </a:lnTo>
                <a:lnTo>
                  <a:pt x="55396" y="72421"/>
                </a:lnTo>
                <a:lnTo>
                  <a:pt x="52853" y="70970"/>
                </a:lnTo>
                <a:lnTo>
                  <a:pt x="49374" y="75323"/>
                </a:lnTo>
                <a:lnTo>
                  <a:pt x="45762" y="77499"/>
                </a:lnTo>
                <a:lnTo>
                  <a:pt x="41881" y="77499"/>
                </a:lnTo>
                <a:lnTo>
                  <a:pt x="39874" y="77181"/>
                </a:lnTo>
                <a:lnTo>
                  <a:pt x="36797" y="75074"/>
                </a:lnTo>
                <a:lnTo>
                  <a:pt x="35994" y="73007"/>
                </a:lnTo>
                <a:lnTo>
                  <a:pt x="35726" y="70712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352" y="10137"/>
                </a:lnTo>
                <a:lnTo>
                  <a:pt x="19134" y="14450"/>
                </a:lnTo>
                <a:lnTo>
                  <a:pt x="13915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094617" y="3646096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85920" y="3675970"/>
            <a:ext cx="44825" cy="61668"/>
          </a:xfrm>
          <a:custGeom>
            <a:avLst/>
            <a:gdLst/>
            <a:ahLst/>
            <a:cxnLst/>
            <a:rect l="l" t="t" r="r" b="b"/>
            <a:pathLst>
              <a:path w="44825" h="61668">
                <a:moveTo>
                  <a:pt x="44825" y="61668"/>
                </a:moveTo>
                <a:lnTo>
                  <a:pt x="44825" y="59302"/>
                </a:lnTo>
                <a:lnTo>
                  <a:pt x="40811" y="59123"/>
                </a:lnTo>
                <a:lnTo>
                  <a:pt x="38135" y="58428"/>
                </a:lnTo>
                <a:lnTo>
                  <a:pt x="35459" y="56013"/>
                </a:lnTo>
                <a:lnTo>
                  <a:pt x="34789" y="53230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30"/>
                </a:lnTo>
                <a:lnTo>
                  <a:pt x="9366" y="55913"/>
                </a:lnTo>
                <a:lnTo>
                  <a:pt x="6422" y="58418"/>
                </a:lnTo>
                <a:lnTo>
                  <a:pt x="3612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25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60401" y="3648202"/>
            <a:ext cx="198704" cy="91483"/>
          </a:xfrm>
          <a:custGeom>
            <a:avLst/>
            <a:gdLst/>
            <a:ahLst/>
            <a:cxnLst/>
            <a:rect l="l" t="t" r="r" b="b"/>
            <a:pathLst>
              <a:path w="198704" h="91483">
                <a:moveTo>
                  <a:pt x="63023" y="89436"/>
                </a:moveTo>
                <a:lnTo>
                  <a:pt x="63023" y="87001"/>
                </a:lnTo>
                <a:lnTo>
                  <a:pt x="55530" y="87001"/>
                </a:lnTo>
                <a:lnTo>
                  <a:pt x="52853" y="86573"/>
                </a:lnTo>
                <a:lnTo>
                  <a:pt x="50980" y="85709"/>
                </a:lnTo>
                <a:lnTo>
                  <a:pt x="47635" y="83850"/>
                </a:lnTo>
                <a:lnTo>
                  <a:pt x="46297" y="81564"/>
                </a:lnTo>
                <a:lnTo>
                  <a:pt x="45896" y="78712"/>
                </a:lnTo>
                <a:lnTo>
                  <a:pt x="45896" y="10813"/>
                </a:lnTo>
                <a:lnTo>
                  <a:pt x="46832" y="6986"/>
                </a:lnTo>
                <a:lnTo>
                  <a:pt x="48973" y="4442"/>
                </a:lnTo>
                <a:lnTo>
                  <a:pt x="52720" y="2902"/>
                </a:lnTo>
                <a:lnTo>
                  <a:pt x="55530" y="2434"/>
                </a:lnTo>
                <a:lnTo>
                  <a:pt x="63023" y="2434"/>
                </a:lnTo>
                <a:lnTo>
                  <a:pt x="63023" y="0"/>
                </a:lnTo>
                <a:lnTo>
                  <a:pt x="0" y="0"/>
                </a:lnTo>
                <a:lnTo>
                  <a:pt x="0" y="2434"/>
                </a:lnTo>
                <a:lnTo>
                  <a:pt x="7359" y="2434"/>
                </a:lnTo>
                <a:lnTo>
                  <a:pt x="10035" y="2872"/>
                </a:lnTo>
                <a:lnTo>
                  <a:pt x="12042" y="3726"/>
                </a:lnTo>
                <a:lnTo>
                  <a:pt x="15387" y="5585"/>
                </a:lnTo>
                <a:lnTo>
                  <a:pt x="16592" y="7871"/>
                </a:lnTo>
                <a:lnTo>
                  <a:pt x="16993" y="10723"/>
                </a:lnTo>
                <a:lnTo>
                  <a:pt x="16993" y="78623"/>
                </a:lnTo>
                <a:lnTo>
                  <a:pt x="15923" y="82449"/>
                </a:lnTo>
                <a:lnTo>
                  <a:pt x="13915" y="85003"/>
                </a:lnTo>
                <a:lnTo>
                  <a:pt x="10303" y="86534"/>
                </a:lnTo>
                <a:lnTo>
                  <a:pt x="7493" y="87001"/>
                </a:lnTo>
                <a:lnTo>
                  <a:pt x="0" y="87001"/>
                </a:lnTo>
                <a:lnTo>
                  <a:pt x="0" y="89436"/>
                </a:lnTo>
                <a:lnTo>
                  <a:pt x="63023" y="89436"/>
                </a:lnTo>
                <a:close/>
              </a:path>
              <a:path w="198704" h="91483">
                <a:moveTo>
                  <a:pt x="128455" y="0"/>
                </a:moveTo>
                <a:lnTo>
                  <a:pt x="70650" y="0"/>
                </a:lnTo>
                <a:lnTo>
                  <a:pt x="70650" y="2434"/>
                </a:lnTo>
                <a:lnTo>
                  <a:pt x="75333" y="2832"/>
                </a:lnTo>
                <a:lnTo>
                  <a:pt x="78545" y="3776"/>
                </a:lnTo>
                <a:lnTo>
                  <a:pt x="81890" y="6768"/>
                </a:lnTo>
                <a:lnTo>
                  <a:pt x="85235" y="11806"/>
                </a:lnTo>
                <a:lnTo>
                  <a:pt x="90186" y="20383"/>
                </a:lnTo>
                <a:lnTo>
                  <a:pt x="131532" y="91483"/>
                </a:lnTo>
                <a:lnTo>
                  <a:pt x="134476" y="91483"/>
                </a:lnTo>
                <a:lnTo>
                  <a:pt x="175956" y="23146"/>
                </a:lnTo>
                <a:lnTo>
                  <a:pt x="180774" y="15016"/>
                </a:lnTo>
                <a:lnTo>
                  <a:pt x="184520" y="9848"/>
                </a:lnTo>
                <a:lnTo>
                  <a:pt x="187062" y="7652"/>
                </a:lnTo>
                <a:lnTo>
                  <a:pt x="190408" y="4700"/>
                </a:lnTo>
                <a:lnTo>
                  <a:pt x="194422" y="2971"/>
                </a:lnTo>
                <a:lnTo>
                  <a:pt x="198704" y="2434"/>
                </a:lnTo>
                <a:lnTo>
                  <a:pt x="198704" y="0"/>
                </a:lnTo>
                <a:lnTo>
                  <a:pt x="159231" y="0"/>
                </a:lnTo>
                <a:lnTo>
                  <a:pt x="159231" y="2434"/>
                </a:lnTo>
                <a:lnTo>
                  <a:pt x="163379" y="2434"/>
                </a:lnTo>
                <a:lnTo>
                  <a:pt x="166858" y="2812"/>
                </a:lnTo>
                <a:lnTo>
                  <a:pt x="169400" y="3557"/>
                </a:lnTo>
                <a:lnTo>
                  <a:pt x="172611" y="4859"/>
                </a:lnTo>
                <a:lnTo>
                  <a:pt x="174485" y="6877"/>
                </a:lnTo>
                <a:lnTo>
                  <a:pt x="174886" y="9362"/>
                </a:lnTo>
                <a:lnTo>
                  <a:pt x="174618" y="11896"/>
                </a:lnTo>
                <a:lnTo>
                  <a:pt x="173280" y="15146"/>
                </a:lnTo>
                <a:lnTo>
                  <a:pt x="171541" y="18356"/>
                </a:lnTo>
                <a:lnTo>
                  <a:pt x="168731" y="23146"/>
                </a:lnTo>
                <a:lnTo>
                  <a:pt x="144913" y="62791"/>
                </a:lnTo>
                <a:lnTo>
                  <a:pt x="119222" y="18266"/>
                </a:lnTo>
                <a:lnTo>
                  <a:pt x="116546" y="13565"/>
                </a:lnTo>
                <a:lnTo>
                  <a:pt x="114940" y="10673"/>
                </a:lnTo>
                <a:lnTo>
                  <a:pt x="114405" y="9600"/>
                </a:lnTo>
                <a:lnTo>
                  <a:pt x="113736" y="6787"/>
                </a:lnTo>
                <a:lnTo>
                  <a:pt x="114405" y="4551"/>
                </a:lnTo>
                <a:lnTo>
                  <a:pt x="117750" y="2921"/>
                </a:lnTo>
                <a:lnTo>
                  <a:pt x="121229" y="2434"/>
                </a:lnTo>
                <a:lnTo>
                  <a:pt x="128455" y="2434"/>
                </a:lnTo>
                <a:lnTo>
                  <a:pt x="12845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815572" y="3675970"/>
            <a:ext cx="44825" cy="61668"/>
          </a:xfrm>
          <a:custGeom>
            <a:avLst/>
            <a:gdLst/>
            <a:ahLst/>
            <a:cxnLst/>
            <a:rect l="l" t="t" r="r" b="b"/>
            <a:pathLst>
              <a:path w="44825" h="61668">
                <a:moveTo>
                  <a:pt x="44825" y="61668"/>
                </a:moveTo>
                <a:lnTo>
                  <a:pt x="44825" y="59302"/>
                </a:lnTo>
                <a:lnTo>
                  <a:pt x="40811" y="59123"/>
                </a:lnTo>
                <a:lnTo>
                  <a:pt x="38135" y="58428"/>
                </a:lnTo>
                <a:lnTo>
                  <a:pt x="35459" y="56013"/>
                </a:lnTo>
                <a:lnTo>
                  <a:pt x="34789" y="53230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30"/>
                </a:lnTo>
                <a:lnTo>
                  <a:pt x="9366" y="55913"/>
                </a:lnTo>
                <a:lnTo>
                  <a:pt x="6288" y="58418"/>
                </a:lnTo>
                <a:lnTo>
                  <a:pt x="3612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825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70032" y="3674122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42015" y="63516"/>
                </a:moveTo>
                <a:lnTo>
                  <a:pt x="42015" y="61151"/>
                </a:lnTo>
                <a:lnTo>
                  <a:pt x="38938" y="60843"/>
                </a:lnTo>
                <a:lnTo>
                  <a:pt x="36797" y="60067"/>
                </a:lnTo>
                <a:lnTo>
                  <a:pt x="34388" y="57603"/>
                </a:lnTo>
                <a:lnTo>
                  <a:pt x="33853" y="54681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22"/>
                </a:lnTo>
                <a:lnTo>
                  <a:pt x="55262" y="57146"/>
                </a:lnTo>
                <a:lnTo>
                  <a:pt x="54325" y="58239"/>
                </a:lnTo>
                <a:lnTo>
                  <a:pt x="50713" y="60843"/>
                </a:lnTo>
                <a:lnTo>
                  <a:pt x="47635" y="61151"/>
                </a:lnTo>
                <a:lnTo>
                  <a:pt x="47635" y="63516"/>
                </a:lnTo>
                <a:lnTo>
                  <a:pt x="89651" y="63516"/>
                </a:lnTo>
                <a:lnTo>
                  <a:pt x="89651" y="61151"/>
                </a:lnTo>
                <a:lnTo>
                  <a:pt x="85904" y="60843"/>
                </a:lnTo>
                <a:lnTo>
                  <a:pt x="83495" y="60097"/>
                </a:lnTo>
                <a:lnTo>
                  <a:pt x="81221" y="57772"/>
                </a:lnTo>
                <a:lnTo>
                  <a:pt x="80685" y="54810"/>
                </a:lnTo>
                <a:lnTo>
                  <a:pt x="80685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09" y="8308"/>
                </a:lnTo>
                <a:lnTo>
                  <a:pt x="75735" y="5555"/>
                </a:lnTo>
                <a:lnTo>
                  <a:pt x="72122" y="3329"/>
                </a:lnTo>
                <a:lnTo>
                  <a:pt x="68643" y="1113"/>
                </a:lnTo>
                <a:lnTo>
                  <a:pt x="64093" y="0"/>
                </a:lnTo>
                <a:lnTo>
                  <a:pt x="54192" y="0"/>
                </a:lnTo>
                <a:lnTo>
                  <a:pt x="50044" y="785"/>
                </a:lnTo>
                <a:lnTo>
                  <a:pt x="46163" y="2345"/>
                </a:lnTo>
                <a:lnTo>
                  <a:pt x="42149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746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29" y="57672"/>
                </a:lnTo>
                <a:lnTo>
                  <a:pt x="6021" y="60048"/>
                </a:lnTo>
                <a:lnTo>
                  <a:pt x="3478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1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35954" y="3675970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80685" y="0"/>
                </a:moveTo>
                <a:lnTo>
                  <a:pt x="46832" y="0"/>
                </a:lnTo>
                <a:lnTo>
                  <a:pt x="46832" y="2444"/>
                </a:lnTo>
                <a:lnTo>
                  <a:pt x="50579" y="2792"/>
                </a:lnTo>
                <a:lnTo>
                  <a:pt x="52987" y="3538"/>
                </a:lnTo>
                <a:lnTo>
                  <a:pt x="55262" y="5823"/>
                </a:lnTo>
                <a:lnTo>
                  <a:pt x="55797" y="8725"/>
                </a:lnTo>
                <a:lnTo>
                  <a:pt x="55797" y="46372"/>
                </a:lnTo>
                <a:lnTo>
                  <a:pt x="52586" y="49841"/>
                </a:lnTo>
                <a:lnTo>
                  <a:pt x="49642" y="52156"/>
                </a:lnTo>
                <a:lnTo>
                  <a:pt x="45628" y="54134"/>
                </a:lnTo>
                <a:lnTo>
                  <a:pt x="41614" y="54552"/>
                </a:lnTo>
                <a:lnTo>
                  <a:pt x="38536" y="54214"/>
                </a:lnTo>
                <a:lnTo>
                  <a:pt x="35191" y="51928"/>
                </a:lnTo>
                <a:lnTo>
                  <a:pt x="34120" y="49384"/>
                </a:lnTo>
                <a:lnTo>
                  <a:pt x="33853" y="46541"/>
                </a:lnTo>
                <a:lnTo>
                  <a:pt x="33853" y="0"/>
                </a:lnTo>
                <a:lnTo>
                  <a:pt x="0" y="0"/>
                </a:lnTo>
                <a:lnTo>
                  <a:pt x="0" y="2444"/>
                </a:lnTo>
                <a:lnTo>
                  <a:pt x="3612" y="2792"/>
                </a:lnTo>
                <a:lnTo>
                  <a:pt x="6021" y="3538"/>
                </a:lnTo>
                <a:lnTo>
                  <a:pt x="8429" y="5823"/>
                </a:lnTo>
                <a:lnTo>
                  <a:pt x="8965" y="8725"/>
                </a:lnTo>
                <a:lnTo>
                  <a:pt x="8965" y="44981"/>
                </a:lnTo>
                <a:lnTo>
                  <a:pt x="9634" y="49970"/>
                </a:lnTo>
                <a:lnTo>
                  <a:pt x="10838" y="52832"/>
                </a:lnTo>
                <a:lnTo>
                  <a:pt x="12042" y="55695"/>
                </a:lnTo>
                <a:lnTo>
                  <a:pt x="14451" y="58189"/>
                </a:lnTo>
                <a:lnTo>
                  <a:pt x="18197" y="60316"/>
                </a:lnTo>
                <a:lnTo>
                  <a:pt x="21810" y="62453"/>
                </a:lnTo>
                <a:lnTo>
                  <a:pt x="25958" y="63516"/>
                </a:lnTo>
                <a:lnTo>
                  <a:pt x="35592" y="63516"/>
                </a:lnTo>
                <a:lnTo>
                  <a:pt x="40008" y="62721"/>
                </a:lnTo>
                <a:lnTo>
                  <a:pt x="43888" y="61111"/>
                </a:lnTo>
                <a:lnTo>
                  <a:pt x="47903" y="59511"/>
                </a:lnTo>
                <a:lnTo>
                  <a:pt x="51917" y="56947"/>
                </a:lnTo>
                <a:lnTo>
                  <a:pt x="55797" y="53429"/>
                </a:lnTo>
                <a:lnTo>
                  <a:pt x="55797" y="61668"/>
                </a:lnTo>
                <a:lnTo>
                  <a:pt x="89651" y="61668"/>
                </a:lnTo>
                <a:lnTo>
                  <a:pt x="89651" y="59302"/>
                </a:lnTo>
                <a:lnTo>
                  <a:pt x="86038" y="58994"/>
                </a:lnTo>
                <a:lnTo>
                  <a:pt x="83629" y="58249"/>
                </a:lnTo>
                <a:lnTo>
                  <a:pt x="81355" y="55923"/>
                </a:lnTo>
                <a:lnTo>
                  <a:pt x="80685" y="52991"/>
                </a:lnTo>
                <a:lnTo>
                  <a:pt x="8068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141661" y="3674122"/>
            <a:ext cx="57135" cy="65365"/>
          </a:xfrm>
          <a:custGeom>
            <a:avLst/>
            <a:gdLst/>
            <a:ahLst/>
            <a:cxnLst/>
            <a:rect l="l" t="t" r="r" b="b"/>
            <a:pathLst>
              <a:path w="57135" h="65365">
                <a:moveTo>
                  <a:pt x="20740" y="6758"/>
                </a:moveTo>
                <a:lnTo>
                  <a:pt x="24486" y="4949"/>
                </a:lnTo>
                <a:lnTo>
                  <a:pt x="30775" y="4949"/>
                </a:lnTo>
                <a:lnTo>
                  <a:pt x="34656" y="6092"/>
                </a:lnTo>
                <a:lnTo>
                  <a:pt x="38536" y="8378"/>
                </a:lnTo>
                <a:lnTo>
                  <a:pt x="42417" y="10663"/>
                </a:lnTo>
                <a:lnTo>
                  <a:pt x="46163" y="14927"/>
                </a:lnTo>
                <a:lnTo>
                  <a:pt x="49776" y="21178"/>
                </a:lnTo>
                <a:lnTo>
                  <a:pt x="52853" y="21178"/>
                </a:lnTo>
                <a:lnTo>
                  <a:pt x="51515" y="129"/>
                </a:lnTo>
                <a:lnTo>
                  <a:pt x="48438" y="129"/>
                </a:lnTo>
                <a:lnTo>
                  <a:pt x="44691" y="3269"/>
                </a:lnTo>
                <a:lnTo>
                  <a:pt x="41747" y="3428"/>
                </a:lnTo>
                <a:lnTo>
                  <a:pt x="38804" y="2444"/>
                </a:lnTo>
                <a:lnTo>
                  <a:pt x="34656" y="814"/>
                </a:lnTo>
                <a:lnTo>
                  <a:pt x="30240" y="0"/>
                </a:lnTo>
                <a:lnTo>
                  <a:pt x="17394" y="0"/>
                </a:lnTo>
                <a:lnTo>
                  <a:pt x="11106" y="1928"/>
                </a:lnTo>
                <a:lnTo>
                  <a:pt x="6690" y="5774"/>
                </a:lnTo>
                <a:lnTo>
                  <a:pt x="2274" y="9620"/>
                </a:lnTo>
                <a:lnTo>
                  <a:pt x="0" y="13923"/>
                </a:lnTo>
                <a:lnTo>
                  <a:pt x="0" y="23017"/>
                </a:lnTo>
                <a:lnTo>
                  <a:pt x="2007" y="27002"/>
                </a:lnTo>
                <a:lnTo>
                  <a:pt x="5887" y="30610"/>
                </a:lnTo>
                <a:lnTo>
                  <a:pt x="8563" y="33065"/>
                </a:lnTo>
                <a:lnTo>
                  <a:pt x="14451" y="36633"/>
                </a:lnTo>
                <a:lnTo>
                  <a:pt x="23550" y="41294"/>
                </a:lnTo>
                <a:lnTo>
                  <a:pt x="29705" y="44414"/>
                </a:lnTo>
                <a:lnTo>
                  <a:pt x="33585" y="46740"/>
                </a:lnTo>
                <a:lnTo>
                  <a:pt x="35459" y="48280"/>
                </a:lnTo>
                <a:lnTo>
                  <a:pt x="38001" y="51650"/>
                </a:lnTo>
                <a:lnTo>
                  <a:pt x="38001" y="55605"/>
                </a:lnTo>
                <a:lnTo>
                  <a:pt x="35325" y="58477"/>
                </a:lnTo>
                <a:lnTo>
                  <a:pt x="31177" y="60425"/>
                </a:lnTo>
                <a:lnTo>
                  <a:pt x="24219" y="60425"/>
                </a:lnTo>
                <a:lnTo>
                  <a:pt x="19803" y="58964"/>
                </a:lnTo>
                <a:lnTo>
                  <a:pt x="15254" y="56062"/>
                </a:lnTo>
                <a:lnTo>
                  <a:pt x="10570" y="53160"/>
                </a:lnTo>
                <a:lnTo>
                  <a:pt x="6957" y="48807"/>
                </a:lnTo>
                <a:lnTo>
                  <a:pt x="4281" y="43003"/>
                </a:lnTo>
                <a:lnTo>
                  <a:pt x="1204" y="43003"/>
                </a:lnTo>
                <a:lnTo>
                  <a:pt x="2676" y="65166"/>
                </a:lnTo>
                <a:lnTo>
                  <a:pt x="5619" y="65166"/>
                </a:lnTo>
                <a:lnTo>
                  <a:pt x="6824" y="62969"/>
                </a:lnTo>
                <a:lnTo>
                  <a:pt x="8429" y="61876"/>
                </a:lnTo>
                <a:lnTo>
                  <a:pt x="11106" y="61876"/>
                </a:lnTo>
                <a:lnTo>
                  <a:pt x="14049" y="62602"/>
                </a:lnTo>
                <a:lnTo>
                  <a:pt x="20740" y="64440"/>
                </a:lnTo>
                <a:lnTo>
                  <a:pt x="25958" y="65365"/>
                </a:lnTo>
                <a:lnTo>
                  <a:pt x="35057" y="65365"/>
                </a:lnTo>
                <a:lnTo>
                  <a:pt x="39740" y="64490"/>
                </a:lnTo>
                <a:lnTo>
                  <a:pt x="43888" y="62731"/>
                </a:lnTo>
                <a:lnTo>
                  <a:pt x="48170" y="60972"/>
                </a:lnTo>
                <a:lnTo>
                  <a:pt x="51382" y="58438"/>
                </a:lnTo>
                <a:lnTo>
                  <a:pt x="53656" y="55148"/>
                </a:lnTo>
                <a:lnTo>
                  <a:pt x="56065" y="51848"/>
                </a:lnTo>
                <a:lnTo>
                  <a:pt x="57135" y="48479"/>
                </a:lnTo>
                <a:lnTo>
                  <a:pt x="57135" y="41274"/>
                </a:lnTo>
                <a:lnTo>
                  <a:pt x="55797" y="37855"/>
                </a:lnTo>
                <a:lnTo>
                  <a:pt x="52987" y="34794"/>
                </a:lnTo>
                <a:lnTo>
                  <a:pt x="50311" y="31743"/>
                </a:lnTo>
                <a:lnTo>
                  <a:pt x="44557" y="28026"/>
                </a:lnTo>
                <a:lnTo>
                  <a:pt x="35860" y="23643"/>
                </a:lnTo>
                <a:lnTo>
                  <a:pt x="27162" y="19270"/>
                </a:lnTo>
                <a:lnTo>
                  <a:pt x="21810" y="16179"/>
                </a:lnTo>
                <a:lnTo>
                  <a:pt x="19937" y="14380"/>
                </a:lnTo>
                <a:lnTo>
                  <a:pt x="18197" y="12134"/>
                </a:lnTo>
                <a:lnTo>
                  <a:pt x="18197" y="9371"/>
                </a:lnTo>
                <a:lnTo>
                  <a:pt x="20740" y="675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19805" y="3646096"/>
            <a:ext cx="27564" cy="20373"/>
          </a:xfrm>
          <a:custGeom>
            <a:avLst/>
            <a:gdLst/>
            <a:ahLst/>
            <a:cxnLst/>
            <a:rect l="l" t="t" r="r" b="b"/>
            <a:pathLst>
              <a:path w="27564" h="20373">
                <a:moveTo>
                  <a:pt x="27564" y="10216"/>
                </a:moveTo>
                <a:lnTo>
                  <a:pt x="27564" y="7404"/>
                </a:lnTo>
                <a:lnTo>
                  <a:pt x="26226" y="4999"/>
                </a:lnTo>
                <a:lnTo>
                  <a:pt x="23550" y="2991"/>
                </a:lnTo>
                <a:lnTo>
                  <a:pt x="20873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528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564" y="13029"/>
                </a:lnTo>
                <a:lnTo>
                  <a:pt x="27564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211108" y="3675970"/>
            <a:ext cx="44959" cy="61668"/>
          </a:xfrm>
          <a:custGeom>
            <a:avLst/>
            <a:gdLst/>
            <a:ahLst/>
            <a:cxnLst/>
            <a:rect l="l" t="t" r="r" b="b"/>
            <a:pathLst>
              <a:path w="44959" h="61668">
                <a:moveTo>
                  <a:pt x="44959" y="61668"/>
                </a:moveTo>
                <a:lnTo>
                  <a:pt x="44959" y="59302"/>
                </a:lnTo>
                <a:lnTo>
                  <a:pt x="40945" y="59123"/>
                </a:lnTo>
                <a:lnTo>
                  <a:pt x="38268" y="58428"/>
                </a:lnTo>
                <a:lnTo>
                  <a:pt x="35592" y="56013"/>
                </a:lnTo>
                <a:lnTo>
                  <a:pt x="34923" y="53230"/>
                </a:lnTo>
                <a:lnTo>
                  <a:pt x="34923" y="0"/>
                </a:lnTo>
                <a:lnTo>
                  <a:pt x="0" y="0"/>
                </a:lnTo>
                <a:lnTo>
                  <a:pt x="0" y="2444"/>
                </a:lnTo>
                <a:lnTo>
                  <a:pt x="4014" y="2613"/>
                </a:lnTo>
                <a:lnTo>
                  <a:pt x="6556" y="3309"/>
                </a:lnTo>
                <a:lnTo>
                  <a:pt x="9366" y="5724"/>
                </a:lnTo>
                <a:lnTo>
                  <a:pt x="10035" y="8507"/>
                </a:lnTo>
                <a:lnTo>
                  <a:pt x="10035" y="53230"/>
                </a:lnTo>
                <a:lnTo>
                  <a:pt x="9366" y="55913"/>
                </a:lnTo>
                <a:lnTo>
                  <a:pt x="6422" y="58418"/>
                </a:lnTo>
                <a:lnTo>
                  <a:pt x="3746" y="59213"/>
                </a:lnTo>
                <a:lnTo>
                  <a:pt x="0" y="59302"/>
                </a:lnTo>
                <a:lnTo>
                  <a:pt x="0" y="61668"/>
                </a:lnTo>
                <a:lnTo>
                  <a:pt x="44959" y="6166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66103" y="3674122"/>
            <a:ext cx="77876" cy="64930"/>
          </a:xfrm>
          <a:custGeom>
            <a:avLst/>
            <a:gdLst/>
            <a:ahLst/>
            <a:cxnLst/>
            <a:rect l="l" t="t" r="r" b="b"/>
            <a:pathLst>
              <a:path w="77876" h="64930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2925" y="15961"/>
                </a:lnTo>
                <a:lnTo>
                  <a:pt x="69713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586" y="1391"/>
                </a:lnTo>
                <a:lnTo>
                  <a:pt x="45896" y="0"/>
                </a:lnTo>
                <a:lnTo>
                  <a:pt x="38670" y="0"/>
                </a:lnTo>
                <a:lnTo>
                  <a:pt x="33280" y="234"/>
                </a:lnTo>
                <a:lnTo>
                  <a:pt x="20386" y="3285"/>
                </a:lnTo>
                <a:lnTo>
                  <a:pt x="10303" y="9858"/>
                </a:lnTo>
                <a:lnTo>
                  <a:pt x="3345" y="16438"/>
                </a:lnTo>
                <a:lnTo>
                  <a:pt x="0" y="24140"/>
                </a:lnTo>
                <a:lnTo>
                  <a:pt x="0" y="41552"/>
                </a:lnTo>
                <a:lnTo>
                  <a:pt x="3345" y="49095"/>
                </a:lnTo>
                <a:lnTo>
                  <a:pt x="10035" y="55605"/>
                </a:lnTo>
                <a:lnTo>
                  <a:pt x="13698" y="58600"/>
                </a:lnTo>
                <a:lnTo>
                  <a:pt x="24857" y="63674"/>
                </a:lnTo>
                <a:lnTo>
                  <a:pt x="27162" y="51252"/>
                </a:lnTo>
                <a:lnTo>
                  <a:pt x="26360" y="47157"/>
                </a:lnTo>
                <a:lnTo>
                  <a:pt x="25958" y="42765"/>
                </a:lnTo>
                <a:lnTo>
                  <a:pt x="25958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698" y="12264"/>
                </a:lnTo>
                <a:lnTo>
                  <a:pt x="29036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39071" y="4681"/>
                </a:lnTo>
                <a:lnTo>
                  <a:pt x="43487" y="5148"/>
                </a:lnTo>
                <a:lnTo>
                  <a:pt x="47234" y="7344"/>
                </a:lnTo>
                <a:lnTo>
                  <a:pt x="48839" y="9381"/>
                </a:lnTo>
                <a:lnTo>
                  <a:pt x="50044" y="12174"/>
                </a:lnTo>
                <a:lnTo>
                  <a:pt x="51114" y="14967"/>
                </a:lnTo>
                <a:lnTo>
                  <a:pt x="51649" y="20095"/>
                </a:lnTo>
                <a:lnTo>
                  <a:pt x="51649" y="40280"/>
                </a:lnTo>
                <a:lnTo>
                  <a:pt x="51114" y="48728"/>
                </a:lnTo>
                <a:lnTo>
                  <a:pt x="49910" y="52902"/>
                </a:lnTo>
                <a:lnTo>
                  <a:pt x="49107" y="55585"/>
                </a:lnTo>
                <a:lnTo>
                  <a:pt x="47635" y="57672"/>
                </a:lnTo>
                <a:lnTo>
                  <a:pt x="46304" y="64930"/>
                </a:lnTo>
                <a:lnTo>
                  <a:pt x="58924" y="61509"/>
                </a:lnTo>
                <a:lnTo>
                  <a:pt x="68910" y="54681"/>
                </a:lnTo>
                <a:lnTo>
                  <a:pt x="74798" y="48787"/>
                </a:lnTo>
                <a:lnTo>
                  <a:pt x="77876" y="4146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90960" y="3725374"/>
            <a:ext cx="22778" cy="14112"/>
          </a:xfrm>
          <a:custGeom>
            <a:avLst/>
            <a:gdLst/>
            <a:ahLst/>
            <a:cxnLst/>
            <a:rect l="l" t="t" r="r" b="b"/>
            <a:pathLst>
              <a:path w="22778" h="14112">
                <a:moveTo>
                  <a:pt x="22778" y="6420"/>
                </a:moveTo>
                <a:lnTo>
                  <a:pt x="20503" y="7910"/>
                </a:lnTo>
                <a:lnTo>
                  <a:pt x="16489" y="9560"/>
                </a:lnTo>
                <a:lnTo>
                  <a:pt x="11137" y="9560"/>
                </a:lnTo>
                <a:lnTo>
                  <a:pt x="8594" y="8745"/>
                </a:lnTo>
                <a:lnTo>
                  <a:pt x="4446" y="5495"/>
                </a:lnTo>
                <a:lnTo>
                  <a:pt x="2974" y="3120"/>
                </a:lnTo>
                <a:lnTo>
                  <a:pt x="2305" y="0"/>
                </a:lnTo>
                <a:lnTo>
                  <a:pt x="0" y="12422"/>
                </a:lnTo>
                <a:lnTo>
                  <a:pt x="14080" y="14112"/>
                </a:lnTo>
                <a:lnTo>
                  <a:pt x="21447" y="13677"/>
                </a:lnTo>
                <a:lnTo>
                  <a:pt x="22778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59366" y="3674122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42015" y="63516"/>
                </a:moveTo>
                <a:lnTo>
                  <a:pt x="42015" y="61151"/>
                </a:lnTo>
                <a:lnTo>
                  <a:pt x="38938" y="60843"/>
                </a:lnTo>
                <a:lnTo>
                  <a:pt x="36797" y="60067"/>
                </a:lnTo>
                <a:lnTo>
                  <a:pt x="34388" y="57603"/>
                </a:lnTo>
                <a:lnTo>
                  <a:pt x="33853" y="54681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22"/>
                </a:lnTo>
                <a:lnTo>
                  <a:pt x="55262" y="57146"/>
                </a:lnTo>
                <a:lnTo>
                  <a:pt x="54325" y="58239"/>
                </a:lnTo>
                <a:lnTo>
                  <a:pt x="50713" y="60843"/>
                </a:lnTo>
                <a:lnTo>
                  <a:pt x="47635" y="61151"/>
                </a:lnTo>
                <a:lnTo>
                  <a:pt x="47635" y="63516"/>
                </a:lnTo>
                <a:lnTo>
                  <a:pt x="89651" y="63516"/>
                </a:lnTo>
                <a:lnTo>
                  <a:pt x="89651" y="61151"/>
                </a:lnTo>
                <a:lnTo>
                  <a:pt x="85904" y="60843"/>
                </a:lnTo>
                <a:lnTo>
                  <a:pt x="83495" y="60097"/>
                </a:lnTo>
                <a:lnTo>
                  <a:pt x="81221" y="57772"/>
                </a:lnTo>
                <a:lnTo>
                  <a:pt x="80685" y="54810"/>
                </a:lnTo>
                <a:lnTo>
                  <a:pt x="80685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09" y="8308"/>
                </a:lnTo>
                <a:lnTo>
                  <a:pt x="75735" y="5555"/>
                </a:lnTo>
                <a:lnTo>
                  <a:pt x="72122" y="3329"/>
                </a:lnTo>
                <a:lnTo>
                  <a:pt x="68509" y="1113"/>
                </a:lnTo>
                <a:lnTo>
                  <a:pt x="64093" y="0"/>
                </a:lnTo>
                <a:lnTo>
                  <a:pt x="54192" y="0"/>
                </a:lnTo>
                <a:lnTo>
                  <a:pt x="50044" y="785"/>
                </a:lnTo>
                <a:lnTo>
                  <a:pt x="46163" y="2345"/>
                </a:lnTo>
                <a:lnTo>
                  <a:pt x="42149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746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8965" y="10574"/>
                </a:lnTo>
                <a:lnTo>
                  <a:pt x="8965" y="54810"/>
                </a:lnTo>
                <a:lnTo>
                  <a:pt x="8429" y="57672"/>
                </a:lnTo>
                <a:lnTo>
                  <a:pt x="6021" y="60048"/>
                </a:lnTo>
                <a:lnTo>
                  <a:pt x="3478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1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973867" y="3646155"/>
            <a:ext cx="68241" cy="91483"/>
          </a:xfrm>
          <a:custGeom>
            <a:avLst/>
            <a:gdLst/>
            <a:ahLst/>
            <a:cxnLst/>
            <a:rect l="l" t="t" r="r" b="b"/>
            <a:pathLst>
              <a:path w="68241" h="91483">
                <a:moveTo>
                  <a:pt x="36663" y="29815"/>
                </a:moveTo>
                <a:lnTo>
                  <a:pt x="36663" y="21963"/>
                </a:lnTo>
                <a:lnTo>
                  <a:pt x="36529" y="10425"/>
                </a:lnTo>
                <a:lnTo>
                  <a:pt x="36529" y="8089"/>
                </a:lnTo>
                <a:lnTo>
                  <a:pt x="38268" y="5346"/>
                </a:lnTo>
                <a:lnTo>
                  <a:pt x="40811" y="3756"/>
                </a:lnTo>
                <a:lnTo>
                  <a:pt x="43888" y="3756"/>
                </a:lnTo>
                <a:lnTo>
                  <a:pt x="46698" y="5187"/>
                </a:lnTo>
                <a:lnTo>
                  <a:pt x="47100" y="7453"/>
                </a:lnTo>
                <a:lnTo>
                  <a:pt x="46297" y="10137"/>
                </a:lnTo>
                <a:lnTo>
                  <a:pt x="46163" y="12800"/>
                </a:lnTo>
                <a:lnTo>
                  <a:pt x="48839" y="15305"/>
                </a:lnTo>
                <a:lnTo>
                  <a:pt x="53121" y="17084"/>
                </a:lnTo>
                <a:lnTo>
                  <a:pt x="59811" y="17084"/>
                </a:lnTo>
                <a:lnTo>
                  <a:pt x="62755" y="16358"/>
                </a:lnTo>
                <a:lnTo>
                  <a:pt x="67171" y="13456"/>
                </a:lnTo>
                <a:lnTo>
                  <a:pt x="68241" y="9759"/>
                </a:lnTo>
                <a:lnTo>
                  <a:pt x="68241" y="7304"/>
                </a:lnTo>
                <a:lnTo>
                  <a:pt x="66502" y="5058"/>
                </a:lnTo>
                <a:lnTo>
                  <a:pt x="62889" y="3031"/>
                </a:lnTo>
                <a:lnTo>
                  <a:pt x="59410" y="1013"/>
                </a:lnTo>
                <a:lnTo>
                  <a:pt x="54058" y="0"/>
                </a:lnTo>
                <a:lnTo>
                  <a:pt x="45887" y="4"/>
                </a:lnTo>
                <a:lnTo>
                  <a:pt x="32072" y="1667"/>
                </a:lnTo>
                <a:lnTo>
                  <a:pt x="21409" y="6330"/>
                </a:lnTo>
                <a:lnTo>
                  <a:pt x="15120" y="10554"/>
                </a:lnTo>
                <a:lnTo>
                  <a:pt x="12042" y="15831"/>
                </a:lnTo>
                <a:lnTo>
                  <a:pt x="1204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42" y="36275"/>
                </a:lnTo>
                <a:lnTo>
                  <a:pt x="12042" y="82429"/>
                </a:lnTo>
                <a:lnTo>
                  <a:pt x="11775" y="84625"/>
                </a:lnTo>
                <a:lnTo>
                  <a:pt x="9500" y="87567"/>
                </a:lnTo>
                <a:lnTo>
                  <a:pt x="6422" y="88750"/>
                </a:lnTo>
                <a:lnTo>
                  <a:pt x="3746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73" y="91483"/>
                </a:lnTo>
                <a:lnTo>
                  <a:pt x="48973" y="89118"/>
                </a:lnTo>
                <a:lnTo>
                  <a:pt x="43888" y="89247"/>
                </a:lnTo>
                <a:lnTo>
                  <a:pt x="40409" y="88501"/>
                </a:lnTo>
                <a:lnTo>
                  <a:pt x="37332" y="85818"/>
                </a:lnTo>
                <a:lnTo>
                  <a:pt x="36663" y="83224"/>
                </a:lnTo>
                <a:lnTo>
                  <a:pt x="36663" y="36275"/>
                </a:lnTo>
                <a:lnTo>
                  <a:pt x="48973" y="36275"/>
                </a:lnTo>
                <a:lnTo>
                  <a:pt x="48973" y="29815"/>
                </a:lnTo>
                <a:lnTo>
                  <a:pt x="36663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4270" y="3646096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606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10970" y="3646155"/>
            <a:ext cx="228141" cy="93331"/>
          </a:xfrm>
          <a:custGeom>
            <a:avLst/>
            <a:gdLst/>
            <a:ahLst/>
            <a:cxnLst/>
            <a:rect l="l" t="t" r="r" b="b"/>
            <a:pathLst>
              <a:path w="228141" h="93331">
                <a:moveTo>
                  <a:pt x="140899" y="60684"/>
                </a:moveTo>
                <a:lnTo>
                  <a:pt x="140899" y="54611"/>
                </a:lnTo>
                <a:lnTo>
                  <a:pt x="139293" y="49026"/>
                </a:lnTo>
                <a:lnTo>
                  <a:pt x="136082" y="43927"/>
                </a:lnTo>
                <a:lnTo>
                  <a:pt x="132870" y="38829"/>
                </a:lnTo>
                <a:lnTo>
                  <a:pt x="128187" y="34893"/>
                </a:lnTo>
                <a:lnTo>
                  <a:pt x="121898" y="32121"/>
                </a:lnTo>
                <a:lnTo>
                  <a:pt x="115743" y="29358"/>
                </a:lnTo>
                <a:lnTo>
                  <a:pt x="108919" y="27966"/>
                </a:lnTo>
                <a:lnTo>
                  <a:pt x="101693" y="27966"/>
                </a:lnTo>
                <a:lnTo>
                  <a:pt x="96356" y="28201"/>
                </a:lnTo>
                <a:lnTo>
                  <a:pt x="83507" y="31251"/>
                </a:lnTo>
                <a:lnTo>
                  <a:pt x="73326" y="37825"/>
                </a:lnTo>
                <a:lnTo>
                  <a:pt x="66502" y="44404"/>
                </a:lnTo>
                <a:lnTo>
                  <a:pt x="63023" y="52107"/>
                </a:lnTo>
                <a:lnTo>
                  <a:pt x="63023" y="69519"/>
                </a:lnTo>
                <a:lnTo>
                  <a:pt x="66368" y="77062"/>
                </a:lnTo>
                <a:lnTo>
                  <a:pt x="73192" y="83572"/>
                </a:lnTo>
                <a:lnTo>
                  <a:pt x="76718" y="86510"/>
                </a:lnTo>
                <a:lnTo>
                  <a:pt x="87837" y="91627"/>
                </a:lnTo>
                <a:lnTo>
                  <a:pt x="90320" y="79219"/>
                </a:lnTo>
                <a:lnTo>
                  <a:pt x="89517" y="75124"/>
                </a:lnTo>
                <a:lnTo>
                  <a:pt x="89115" y="70731"/>
                </a:lnTo>
                <a:lnTo>
                  <a:pt x="89115" y="57146"/>
                </a:lnTo>
                <a:lnTo>
                  <a:pt x="89383" y="50209"/>
                </a:lnTo>
                <a:lnTo>
                  <a:pt x="90052" y="45219"/>
                </a:lnTo>
                <a:lnTo>
                  <a:pt x="90721" y="40230"/>
                </a:lnTo>
                <a:lnTo>
                  <a:pt x="92193" y="36881"/>
                </a:lnTo>
                <a:lnTo>
                  <a:pt x="96475" y="33502"/>
                </a:lnTo>
                <a:lnTo>
                  <a:pt x="99151" y="32647"/>
                </a:lnTo>
                <a:lnTo>
                  <a:pt x="104637" y="32647"/>
                </a:lnTo>
                <a:lnTo>
                  <a:pt x="106644" y="33114"/>
                </a:lnTo>
                <a:lnTo>
                  <a:pt x="110391" y="35311"/>
                </a:lnTo>
                <a:lnTo>
                  <a:pt x="111996" y="37348"/>
                </a:lnTo>
                <a:lnTo>
                  <a:pt x="113067" y="40141"/>
                </a:lnTo>
                <a:lnTo>
                  <a:pt x="114271" y="42934"/>
                </a:lnTo>
                <a:lnTo>
                  <a:pt x="114806" y="48062"/>
                </a:lnTo>
                <a:lnTo>
                  <a:pt x="114806" y="68247"/>
                </a:lnTo>
                <a:lnTo>
                  <a:pt x="114271" y="76694"/>
                </a:lnTo>
                <a:lnTo>
                  <a:pt x="113067" y="80869"/>
                </a:lnTo>
                <a:lnTo>
                  <a:pt x="112264" y="83552"/>
                </a:lnTo>
                <a:lnTo>
                  <a:pt x="110658" y="85639"/>
                </a:lnTo>
                <a:lnTo>
                  <a:pt x="109379" y="92897"/>
                </a:lnTo>
                <a:lnTo>
                  <a:pt x="121986" y="89475"/>
                </a:lnTo>
                <a:lnTo>
                  <a:pt x="131934" y="82648"/>
                </a:lnTo>
                <a:lnTo>
                  <a:pt x="137955" y="76754"/>
                </a:lnTo>
                <a:lnTo>
                  <a:pt x="140899" y="69429"/>
                </a:lnTo>
                <a:lnTo>
                  <a:pt x="140899" y="60684"/>
                </a:lnTo>
                <a:close/>
              </a:path>
              <a:path w="228141" h="93331">
                <a:moveTo>
                  <a:pt x="110658" y="85639"/>
                </a:moveTo>
                <a:lnTo>
                  <a:pt x="108384" y="87130"/>
                </a:lnTo>
                <a:lnTo>
                  <a:pt x="104369" y="88780"/>
                </a:lnTo>
                <a:lnTo>
                  <a:pt x="99017" y="88780"/>
                </a:lnTo>
                <a:lnTo>
                  <a:pt x="96609" y="87965"/>
                </a:lnTo>
                <a:lnTo>
                  <a:pt x="92327" y="84715"/>
                </a:lnTo>
                <a:lnTo>
                  <a:pt x="90989" y="82339"/>
                </a:lnTo>
                <a:lnTo>
                  <a:pt x="90320" y="79219"/>
                </a:lnTo>
                <a:lnTo>
                  <a:pt x="87837" y="91627"/>
                </a:lnTo>
                <a:lnTo>
                  <a:pt x="101961" y="93331"/>
                </a:lnTo>
                <a:lnTo>
                  <a:pt x="109379" y="92897"/>
                </a:lnTo>
                <a:lnTo>
                  <a:pt x="110658" y="85639"/>
                </a:lnTo>
                <a:close/>
              </a:path>
              <a:path w="228141" h="93331">
                <a:moveTo>
                  <a:pt x="196295" y="37418"/>
                </a:moveTo>
                <a:lnTo>
                  <a:pt x="190675" y="43798"/>
                </a:lnTo>
                <a:lnTo>
                  <a:pt x="190675" y="29815"/>
                </a:lnTo>
                <a:lnTo>
                  <a:pt x="156822" y="29815"/>
                </a:lnTo>
                <a:lnTo>
                  <a:pt x="156822" y="32260"/>
                </a:lnTo>
                <a:lnTo>
                  <a:pt x="159632" y="32478"/>
                </a:lnTo>
                <a:lnTo>
                  <a:pt x="161639" y="32866"/>
                </a:lnTo>
                <a:lnTo>
                  <a:pt x="164717" y="34913"/>
                </a:lnTo>
                <a:lnTo>
                  <a:pt x="165787" y="37110"/>
                </a:lnTo>
                <a:lnTo>
                  <a:pt x="166055" y="39356"/>
                </a:lnTo>
                <a:lnTo>
                  <a:pt x="166055" y="82339"/>
                </a:lnTo>
                <a:lnTo>
                  <a:pt x="165386" y="85649"/>
                </a:lnTo>
                <a:lnTo>
                  <a:pt x="164181" y="86901"/>
                </a:lnTo>
                <a:lnTo>
                  <a:pt x="160435" y="88889"/>
                </a:lnTo>
                <a:lnTo>
                  <a:pt x="156822" y="89118"/>
                </a:lnTo>
                <a:lnTo>
                  <a:pt x="156822" y="91483"/>
                </a:lnTo>
                <a:lnTo>
                  <a:pt x="201648" y="91483"/>
                </a:lnTo>
                <a:lnTo>
                  <a:pt x="201648" y="89118"/>
                </a:lnTo>
                <a:lnTo>
                  <a:pt x="198302" y="88978"/>
                </a:lnTo>
                <a:lnTo>
                  <a:pt x="196028" y="88640"/>
                </a:lnTo>
                <a:lnTo>
                  <a:pt x="193218" y="87537"/>
                </a:lnTo>
                <a:lnTo>
                  <a:pt x="191478" y="85480"/>
                </a:lnTo>
                <a:lnTo>
                  <a:pt x="190809" y="83174"/>
                </a:lnTo>
                <a:lnTo>
                  <a:pt x="190809" y="80670"/>
                </a:lnTo>
                <a:lnTo>
                  <a:pt x="190675" y="76973"/>
                </a:lnTo>
                <a:lnTo>
                  <a:pt x="190675" y="57652"/>
                </a:lnTo>
                <a:lnTo>
                  <a:pt x="191746" y="52942"/>
                </a:lnTo>
                <a:lnTo>
                  <a:pt x="193619" y="48678"/>
                </a:lnTo>
                <a:lnTo>
                  <a:pt x="194823" y="45905"/>
                </a:lnTo>
                <a:lnTo>
                  <a:pt x="196697" y="43778"/>
                </a:lnTo>
                <a:lnTo>
                  <a:pt x="199105" y="42278"/>
                </a:lnTo>
                <a:lnTo>
                  <a:pt x="202183" y="40827"/>
                </a:lnTo>
                <a:lnTo>
                  <a:pt x="204725" y="40827"/>
                </a:lnTo>
                <a:lnTo>
                  <a:pt x="207803" y="42238"/>
                </a:lnTo>
                <a:lnTo>
                  <a:pt x="212352" y="45229"/>
                </a:lnTo>
                <a:lnTo>
                  <a:pt x="215162" y="45975"/>
                </a:lnTo>
                <a:lnTo>
                  <a:pt x="221050" y="45975"/>
                </a:lnTo>
                <a:lnTo>
                  <a:pt x="223324" y="45160"/>
                </a:lnTo>
                <a:lnTo>
                  <a:pt x="227205" y="41910"/>
                </a:lnTo>
                <a:lnTo>
                  <a:pt x="228141" y="39624"/>
                </a:lnTo>
                <a:lnTo>
                  <a:pt x="228141" y="33900"/>
                </a:lnTo>
                <a:lnTo>
                  <a:pt x="227071" y="31763"/>
                </a:lnTo>
                <a:lnTo>
                  <a:pt x="223191" y="28722"/>
                </a:lnTo>
                <a:lnTo>
                  <a:pt x="220514" y="27966"/>
                </a:lnTo>
                <a:lnTo>
                  <a:pt x="213289" y="27966"/>
                </a:lnTo>
                <a:lnTo>
                  <a:pt x="209408" y="29010"/>
                </a:lnTo>
                <a:lnTo>
                  <a:pt x="205260" y="31097"/>
                </a:lnTo>
                <a:lnTo>
                  <a:pt x="201112" y="33194"/>
                </a:lnTo>
                <a:lnTo>
                  <a:pt x="196295" y="37418"/>
                </a:lnTo>
                <a:close/>
              </a:path>
              <a:path w="228141" h="93331">
                <a:moveTo>
                  <a:pt x="36663" y="29815"/>
                </a:moveTo>
                <a:lnTo>
                  <a:pt x="36663" y="21963"/>
                </a:lnTo>
                <a:lnTo>
                  <a:pt x="36529" y="10425"/>
                </a:lnTo>
                <a:lnTo>
                  <a:pt x="36529" y="8089"/>
                </a:lnTo>
                <a:lnTo>
                  <a:pt x="38268" y="5346"/>
                </a:lnTo>
                <a:lnTo>
                  <a:pt x="40811" y="3756"/>
                </a:lnTo>
                <a:lnTo>
                  <a:pt x="43888" y="3756"/>
                </a:lnTo>
                <a:lnTo>
                  <a:pt x="46698" y="5187"/>
                </a:lnTo>
                <a:lnTo>
                  <a:pt x="47100" y="7453"/>
                </a:lnTo>
                <a:lnTo>
                  <a:pt x="46297" y="10137"/>
                </a:lnTo>
                <a:lnTo>
                  <a:pt x="46163" y="12800"/>
                </a:lnTo>
                <a:lnTo>
                  <a:pt x="48839" y="15305"/>
                </a:lnTo>
                <a:lnTo>
                  <a:pt x="53121" y="17084"/>
                </a:lnTo>
                <a:lnTo>
                  <a:pt x="59811" y="17084"/>
                </a:lnTo>
                <a:lnTo>
                  <a:pt x="62755" y="16358"/>
                </a:lnTo>
                <a:lnTo>
                  <a:pt x="67037" y="13456"/>
                </a:lnTo>
                <a:lnTo>
                  <a:pt x="68241" y="9759"/>
                </a:lnTo>
                <a:lnTo>
                  <a:pt x="68241" y="7304"/>
                </a:lnTo>
                <a:lnTo>
                  <a:pt x="66368" y="5058"/>
                </a:lnTo>
                <a:lnTo>
                  <a:pt x="62889" y="3031"/>
                </a:lnTo>
                <a:lnTo>
                  <a:pt x="59410" y="1013"/>
                </a:lnTo>
                <a:lnTo>
                  <a:pt x="53924" y="0"/>
                </a:lnTo>
                <a:lnTo>
                  <a:pt x="45724" y="5"/>
                </a:lnTo>
                <a:lnTo>
                  <a:pt x="31945" y="1683"/>
                </a:lnTo>
                <a:lnTo>
                  <a:pt x="21275" y="6330"/>
                </a:lnTo>
                <a:lnTo>
                  <a:pt x="15120" y="10554"/>
                </a:lnTo>
                <a:lnTo>
                  <a:pt x="11908" y="15831"/>
                </a:lnTo>
                <a:lnTo>
                  <a:pt x="11908" y="22162"/>
                </a:lnTo>
                <a:lnTo>
                  <a:pt x="12042" y="25263"/>
                </a:lnTo>
                <a:lnTo>
                  <a:pt x="1204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42" y="36275"/>
                </a:lnTo>
                <a:lnTo>
                  <a:pt x="12042" y="82429"/>
                </a:lnTo>
                <a:lnTo>
                  <a:pt x="11775" y="84625"/>
                </a:lnTo>
                <a:lnTo>
                  <a:pt x="9500" y="87567"/>
                </a:lnTo>
                <a:lnTo>
                  <a:pt x="6422" y="88750"/>
                </a:lnTo>
                <a:lnTo>
                  <a:pt x="3746" y="89068"/>
                </a:lnTo>
                <a:lnTo>
                  <a:pt x="0" y="89118"/>
                </a:lnTo>
                <a:lnTo>
                  <a:pt x="0" y="91483"/>
                </a:lnTo>
                <a:lnTo>
                  <a:pt x="48973" y="91483"/>
                </a:lnTo>
                <a:lnTo>
                  <a:pt x="48973" y="89118"/>
                </a:lnTo>
                <a:lnTo>
                  <a:pt x="43755" y="89247"/>
                </a:lnTo>
                <a:lnTo>
                  <a:pt x="40276" y="88501"/>
                </a:lnTo>
                <a:lnTo>
                  <a:pt x="37198" y="85818"/>
                </a:lnTo>
                <a:lnTo>
                  <a:pt x="36663" y="83224"/>
                </a:lnTo>
                <a:lnTo>
                  <a:pt x="36663" y="36275"/>
                </a:lnTo>
                <a:lnTo>
                  <a:pt x="48973" y="36275"/>
                </a:lnTo>
                <a:lnTo>
                  <a:pt x="48973" y="29815"/>
                </a:lnTo>
                <a:lnTo>
                  <a:pt x="36663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905629" y="3725374"/>
            <a:ext cx="22821" cy="14112"/>
          </a:xfrm>
          <a:custGeom>
            <a:avLst/>
            <a:gdLst/>
            <a:ahLst/>
            <a:cxnLst/>
            <a:rect l="l" t="t" r="r" b="b"/>
            <a:pathLst>
              <a:path w="22821" h="14112">
                <a:moveTo>
                  <a:pt x="22821" y="6420"/>
                </a:moveTo>
                <a:lnTo>
                  <a:pt x="20546" y="7910"/>
                </a:lnTo>
                <a:lnTo>
                  <a:pt x="16532" y="9560"/>
                </a:lnTo>
                <a:lnTo>
                  <a:pt x="11180" y="9560"/>
                </a:lnTo>
                <a:lnTo>
                  <a:pt x="8771" y="8745"/>
                </a:lnTo>
                <a:lnTo>
                  <a:pt x="4489" y="5495"/>
                </a:lnTo>
                <a:lnTo>
                  <a:pt x="3151" y="3120"/>
                </a:lnTo>
                <a:lnTo>
                  <a:pt x="2482" y="0"/>
                </a:lnTo>
                <a:lnTo>
                  <a:pt x="0" y="12407"/>
                </a:lnTo>
                <a:lnTo>
                  <a:pt x="14123" y="14112"/>
                </a:lnTo>
                <a:lnTo>
                  <a:pt x="21490" y="13677"/>
                </a:lnTo>
                <a:lnTo>
                  <a:pt x="22821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7988" y="3674122"/>
            <a:ext cx="69713" cy="65365"/>
          </a:xfrm>
          <a:custGeom>
            <a:avLst/>
            <a:gdLst/>
            <a:ahLst/>
            <a:cxnLst/>
            <a:rect l="l" t="t" r="r" b="b"/>
            <a:pathLst>
              <a:path w="69713" h="65365">
                <a:moveTo>
                  <a:pt x="3345" y="49871"/>
                </a:moveTo>
                <a:lnTo>
                  <a:pt x="10035" y="56062"/>
                </a:lnTo>
                <a:lnTo>
                  <a:pt x="11974" y="57753"/>
                </a:lnTo>
                <a:lnTo>
                  <a:pt x="22856" y="63462"/>
                </a:lnTo>
                <a:lnTo>
                  <a:pt x="36529" y="65365"/>
                </a:lnTo>
                <a:lnTo>
                  <a:pt x="43086" y="65365"/>
                </a:lnTo>
                <a:lnTo>
                  <a:pt x="49374" y="64033"/>
                </a:lnTo>
                <a:lnTo>
                  <a:pt x="55128" y="61379"/>
                </a:lnTo>
                <a:lnTo>
                  <a:pt x="61016" y="58716"/>
                </a:lnTo>
                <a:lnTo>
                  <a:pt x="65833" y="54661"/>
                </a:lnTo>
                <a:lnTo>
                  <a:pt x="69713" y="49205"/>
                </a:lnTo>
                <a:lnTo>
                  <a:pt x="67037" y="47625"/>
                </a:lnTo>
                <a:lnTo>
                  <a:pt x="63424" y="50437"/>
                </a:lnTo>
                <a:lnTo>
                  <a:pt x="60347" y="52355"/>
                </a:lnTo>
                <a:lnTo>
                  <a:pt x="57804" y="53359"/>
                </a:lnTo>
                <a:lnTo>
                  <a:pt x="55128" y="54373"/>
                </a:lnTo>
                <a:lnTo>
                  <a:pt x="52452" y="54880"/>
                </a:lnTo>
                <a:lnTo>
                  <a:pt x="45093" y="54880"/>
                </a:lnTo>
                <a:lnTo>
                  <a:pt x="41212" y="53935"/>
                </a:lnTo>
                <a:lnTo>
                  <a:pt x="38001" y="52047"/>
                </a:lnTo>
                <a:lnTo>
                  <a:pt x="33585" y="49453"/>
                </a:lnTo>
                <a:lnTo>
                  <a:pt x="30240" y="45498"/>
                </a:lnTo>
                <a:lnTo>
                  <a:pt x="27698" y="40200"/>
                </a:lnTo>
                <a:lnTo>
                  <a:pt x="25289" y="34903"/>
                </a:lnTo>
                <a:lnTo>
                  <a:pt x="24085" y="29358"/>
                </a:lnTo>
                <a:lnTo>
                  <a:pt x="24085" y="16557"/>
                </a:lnTo>
                <a:lnTo>
                  <a:pt x="25557" y="11369"/>
                </a:lnTo>
                <a:lnTo>
                  <a:pt x="28634" y="7980"/>
                </a:lnTo>
                <a:lnTo>
                  <a:pt x="30641" y="5744"/>
                </a:lnTo>
                <a:lnTo>
                  <a:pt x="33050" y="4621"/>
                </a:lnTo>
                <a:lnTo>
                  <a:pt x="37733" y="4621"/>
                </a:lnTo>
                <a:lnTo>
                  <a:pt x="40677" y="6271"/>
                </a:lnTo>
                <a:lnTo>
                  <a:pt x="42952" y="9302"/>
                </a:lnTo>
                <a:lnTo>
                  <a:pt x="43353" y="12075"/>
                </a:lnTo>
                <a:lnTo>
                  <a:pt x="43888" y="16467"/>
                </a:lnTo>
                <a:lnTo>
                  <a:pt x="45226" y="19529"/>
                </a:lnTo>
                <a:lnTo>
                  <a:pt x="49776" y="22957"/>
                </a:lnTo>
                <a:lnTo>
                  <a:pt x="52720" y="23812"/>
                </a:lnTo>
                <a:lnTo>
                  <a:pt x="59544" y="23812"/>
                </a:lnTo>
                <a:lnTo>
                  <a:pt x="62220" y="23067"/>
                </a:lnTo>
                <a:lnTo>
                  <a:pt x="66234" y="20075"/>
                </a:lnTo>
                <a:lnTo>
                  <a:pt x="67305" y="18078"/>
                </a:lnTo>
                <a:lnTo>
                  <a:pt x="67305" y="11608"/>
                </a:lnTo>
                <a:lnTo>
                  <a:pt x="64762" y="8030"/>
                </a:lnTo>
                <a:lnTo>
                  <a:pt x="59678" y="4820"/>
                </a:lnTo>
                <a:lnTo>
                  <a:pt x="54593" y="1610"/>
                </a:lnTo>
                <a:lnTo>
                  <a:pt x="47769" y="0"/>
                </a:lnTo>
                <a:lnTo>
                  <a:pt x="39205" y="0"/>
                </a:lnTo>
                <a:lnTo>
                  <a:pt x="31471" y="520"/>
                </a:lnTo>
                <a:lnTo>
                  <a:pt x="19039" y="4241"/>
                </a:lnTo>
                <a:lnTo>
                  <a:pt x="9098" y="11548"/>
                </a:lnTo>
                <a:lnTo>
                  <a:pt x="3077" y="17919"/>
                </a:lnTo>
                <a:lnTo>
                  <a:pt x="0" y="25303"/>
                </a:lnTo>
                <a:lnTo>
                  <a:pt x="0" y="42417"/>
                </a:lnTo>
                <a:lnTo>
                  <a:pt x="3345" y="498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974078" y="3674122"/>
            <a:ext cx="89651" cy="63516"/>
          </a:xfrm>
          <a:custGeom>
            <a:avLst/>
            <a:gdLst/>
            <a:ahLst/>
            <a:cxnLst/>
            <a:rect l="l" t="t" r="r" b="b"/>
            <a:pathLst>
              <a:path w="89651" h="63516">
                <a:moveTo>
                  <a:pt x="42015" y="63516"/>
                </a:moveTo>
                <a:lnTo>
                  <a:pt x="42015" y="61151"/>
                </a:lnTo>
                <a:lnTo>
                  <a:pt x="38938" y="60843"/>
                </a:lnTo>
                <a:lnTo>
                  <a:pt x="36797" y="60067"/>
                </a:lnTo>
                <a:lnTo>
                  <a:pt x="34522" y="57603"/>
                </a:lnTo>
                <a:lnTo>
                  <a:pt x="33853" y="54681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170" y="8904"/>
                </a:lnTo>
                <a:lnTo>
                  <a:pt x="51114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22"/>
                </a:lnTo>
                <a:lnTo>
                  <a:pt x="55396" y="57146"/>
                </a:lnTo>
                <a:lnTo>
                  <a:pt x="54459" y="58239"/>
                </a:lnTo>
                <a:lnTo>
                  <a:pt x="50846" y="60843"/>
                </a:lnTo>
                <a:lnTo>
                  <a:pt x="47635" y="61151"/>
                </a:lnTo>
                <a:lnTo>
                  <a:pt x="47635" y="63516"/>
                </a:lnTo>
                <a:lnTo>
                  <a:pt x="89651" y="63516"/>
                </a:lnTo>
                <a:lnTo>
                  <a:pt x="89651" y="61151"/>
                </a:lnTo>
                <a:lnTo>
                  <a:pt x="86038" y="60843"/>
                </a:lnTo>
                <a:lnTo>
                  <a:pt x="83629" y="60097"/>
                </a:lnTo>
                <a:lnTo>
                  <a:pt x="81221" y="57772"/>
                </a:lnTo>
                <a:lnTo>
                  <a:pt x="80685" y="54810"/>
                </a:lnTo>
                <a:lnTo>
                  <a:pt x="80685" y="18932"/>
                </a:lnTo>
                <a:lnTo>
                  <a:pt x="80284" y="14112"/>
                </a:lnTo>
                <a:lnTo>
                  <a:pt x="79214" y="11608"/>
                </a:lnTo>
                <a:lnTo>
                  <a:pt x="78143" y="8308"/>
                </a:lnTo>
                <a:lnTo>
                  <a:pt x="75735" y="5555"/>
                </a:lnTo>
                <a:lnTo>
                  <a:pt x="72122" y="3329"/>
                </a:lnTo>
                <a:lnTo>
                  <a:pt x="68643" y="1113"/>
                </a:lnTo>
                <a:lnTo>
                  <a:pt x="64093" y="0"/>
                </a:lnTo>
                <a:lnTo>
                  <a:pt x="54325" y="0"/>
                </a:lnTo>
                <a:lnTo>
                  <a:pt x="50044" y="785"/>
                </a:lnTo>
                <a:lnTo>
                  <a:pt x="46163" y="2345"/>
                </a:lnTo>
                <a:lnTo>
                  <a:pt x="42283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746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9098" y="10574"/>
                </a:lnTo>
                <a:lnTo>
                  <a:pt x="9098" y="54810"/>
                </a:lnTo>
                <a:lnTo>
                  <a:pt x="8563" y="57672"/>
                </a:lnTo>
                <a:lnTo>
                  <a:pt x="7493" y="58636"/>
                </a:lnTo>
                <a:lnTo>
                  <a:pt x="3612" y="60882"/>
                </a:lnTo>
                <a:lnTo>
                  <a:pt x="0" y="61151"/>
                </a:lnTo>
                <a:lnTo>
                  <a:pt x="0" y="63516"/>
                </a:lnTo>
                <a:lnTo>
                  <a:pt x="4201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75505" y="3653410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782" y="18753"/>
                </a:moveTo>
                <a:lnTo>
                  <a:pt x="7359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641" y="74538"/>
                </a:lnTo>
                <a:lnTo>
                  <a:pt x="12711" y="77221"/>
                </a:lnTo>
                <a:lnTo>
                  <a:pt x="14986" y="79646"/>
                </a:lnTo>
                <a:lnTo>
                  <a:pt x="18599" y="81823"/>
                </a:lnTo>
                <a:lnTo>
                  <a:pt x="22345" y="83999"/>
                </a:lnTo>
                <a:lnTo>
                  <a:pt x="26761" y="85092"/>
                </a:lnTo>
                <a:lnTo>
                  <a:pt x="33456" y="85066"/>
                </a:lnTo>
                <a:lnTo>
                  <a:pt x="46479" y="81626"/>
                </a:lnTo>
                <a:lnTo>
                  <a:pt x="55396" y="72421"/>
                </a:lnTo>
                <a:lnTo>
                  <a:pt x="52720" y="70970"/>
                </a:lnTo>
                <a:lnTo>
                  <a:pt x="49241" y="75323"/>
                </a:lnTo>
                <a:lnTo>
                  <a:pt x="45628" y="77499"/>
                </a:lnTo>
                <a:lnTo>
                  <a:pt x="41747" y="77499"/>
                </a:lnTo>
                <a:lnTo>
                  <a:pt x="39874" y="77181"/>
                </a:lnTo>
                <a:lnTo>
                  <a:pt x="36797" y="75074"/>
                </a:lnTo>
                <a:lnTo>
                  <a:pt x="35860" y="73007"/>
                </a:lnTo>
                <a:lnTo>
                  <a:pt x="35726" y="70712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768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41070" y="3674122"/>
            <a:ext cx="71319" cy="63516"/>
          </a:xfrm>
          <a:custGeom>
            <a:avLst/>
            <a:gdLst/>
            <a:ahLst/>
            <a:cxnLst/>
            <a:rect l="l" t="t" r="r" b="b"/>
            <a:pathLst>
              <a:path w="71319" h="63516">
                <a:moveTo>
                  <a:pt x="44825" y="63516"/>
                </a:moveTo>
                <a:lnTo>
                  <a:pt x="44825" y="61151"/>
                </a:lnTo>
                <a:lnTo>
                  <a:pt x="41614" y="61012"/>
                </a:lnTo>
                <a:lnTo>
                  <a:pt x="39205" y="60674"/>
                </a:lnTo>
                <a:lnTo>
                  <a:pt x="36395" y="59571"/>
                </a:lnTo>
                <a:lnTo>
                  <a:pt x="34656" y="57513"/>
                </a:lnTo>
                <a:lnTo>
                  <a:pt x="33987" y="55208"/>
                </a:lnTo>
                <a:lnTo>
                  <a:pt x="33987" y="29686"/>
                </a:lnTo>
                <a:lnTo>
                  <a:pt x="34923" y="24975"/>
                </a:lnTo>
                <a:lnTo>
                  <a:pt x="36797" y="20711"/>
                </a:lnTo>
                <a:lnTo>
                  <a:pt x="38001" y="17938"/>
                </a:lnTo>
                <a:lnTo>
                  <a:pt x="39874" y="15812"/>
                </a:lnTo>
                <a:lnTo>
                  <a:pt x="43888" y="13347"/>
                </a:lnTo>
                <a:lnTo>
                  <a:pt x="47903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7894" y="6946"/>
                </a:lnTo>
                <a:lnTo>
                  <a:pt x="8965" y="9143"/>
                </a:lnTo>
                <a:lnTo>
                  <a:pt x="9232" y="11389"/>
                </a:lnTo>
                <a:lnTo>
                  <a:pt x="9232" y="54373"/>
                </a:lnTo>
                <a:lnTo>
                  <a:pt x="8563" y="57682"/>
                </a:lnTo>
                <a:lnTo>
                  <a:pt x="7359" y="58934"/>
                </a:lnTo>
                <a:lnTo>
                  <a:pt x="3612" y="60922"/>
                </a:lnTo>
                <a:lnTo>
                  <a:pt x="0" y="61151"/>
                </a:lnTo>
                <a:lnTo>
                  <a:pt x="0" y="63516"/>
                </a:lnTo>
                <a:lnTo>
                  <a:pt x="4482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20820" y="3674122"/>
            <a:ext cx="77876" cy="64930"/>
          </a:xfrm>
          <a:custGeom>
            <a:avLst/>
            <a:gdLst/>
            <a:ahLst/>
            <a:cxnLst/>
            <a:rect l="l" t="t" r="r" b="b"/>
            <a:pathLst>
              <a:path w="77876" h="64930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2925" y="15961"/>
                </a:lnTo>
                <a:lnTo>
                  <a:pt x="69713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586" y="1391"/>
                </a:lnTo>
                <a:lnTo>
                  <a:pt x="45896" y="0"/>
                </a:lnTo>
                <a:lnTo>
                  <a:pt x="38670" y="0"/>
                </a:lnTo>
                <a:lnTo>
                  <a:pt x="33280" y="234"/>
                </a:lnTo>
                <a:lnTo>
                  <a:pt x="20386" y="3285"/>
                </a:lnTo>
                <a:lnTo>
                  <a:pt x="10303" y="9858"/>
                </a:lnTo>
                <a:lnTo>
                  <a:pt x="3345" y="16438"/>
                </a:lnTo>
                <a:lnTo>
                  <a:pt x="0" y="24140"/>
                </a:lnTo>
                <a:lnTo>
                  <a:pt x="0" y="41552"/>
                </a:lnTo>
                <a:lnTo>
                  <a:pt x="3345" y="49095"/>
                </a:lnTo>
                <a:lnTo>
                  <a:pt x="10035" y="55605"/>
                </a:lnTo>
                <a:lnTo>
                  <a:pt x="13698" y="58600"/>
                </a:lnTo>
                <a:lnTo>
                  <a:pt x="24857" y="63674"/>
                </a:lnTo>
                <a:lnTo>
                  <a:pt x="27162" y="51252"/>
                </a:lnTo>
                <a:lnTo>
                  <a:pt x="26360" y="47157"/>
                </a:lnTo>
                <a:lnTo>
                  <a:pt x="25958" y="42765"/>
                </a:lnTo>
                <a:lnTo>
                  <a:pt x="25958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698" y="12264"/>
                </a:lnTo>
                <a:lnTo>
                  <a:pt x="29036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39071" y="4681"/>
                </a:lnTo>
                <a:lnTo>
                  <a:pt x="43487" y="5148"/>
                </a:lnTo>
                <a:lnTo>
                  <a:pt x="47234" y="7344"/>
                </a:lnTo>
                <a:lnTo>
                  <a:pt x="48839" y="9381"/>
                </a:lnTo>
                <a:lnTo>
                  <a:pt x="50044" y="12174"/>
                </a:lnTo>
                <a:lnTo>
                  <a:pt x="51114" y="14967"/>
                </a:lnTo>
                <a:lnTo>
                  <a:pt x="51649" y="20095"/>
                </a:lnTo>
                <a:lnTo>
                  <a:pt x="51649" y="40280"/>
                </a:lnTo>
                <a:lnTo>
                  <a:pt x="51114" y="48728"/>
                </a:lnTo>
                <a:lnTo>
                  <a:pt x="49910" y="52902"/>
                </a:lnTo>
                <a:lnTo>
                  <a:pt x="49107" y="55585"/>
                </a:lnTo>
                <a:lnTo>
                  <a:pt x="47635" y="57672"/>
                </a:lnTo>
                <a:lnTo>
                  <a:pt x="46304" y="64930"/>
                </a:lnTo>
                <a:lnTo>
                  <a:pt x="58924" y="61509"/>
                </a:lnTo>
                <a:lnTo>
                  <a:pt x="68910" y="54681"/>
                </a:lnTo>
                <a:lnTo>
                  <a:pt x="74798" y="48787"/>
                </a:lnTo>
                <a:lnTo>
                  <a:pt x="77876" y="4146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45677" y="3725374"/>
            <a:ext cx="22778" cy="14112"/>
          </a:xfrm>
          <a:custGeom>
            <a:avLst/>
            <a:gdLst/>
            <a:ahLst/>
            <a:cxnLst/>
            <a:rect l="l" t="t" r="r" b="b"/>
            <a:pathLst>
              <a:path w="22778" h="14112">
                <a:moveTo>
                  <a:pt x="22778" y="6420"/>
                </a:moveTo>
                <a:lnTo>
                  <a:pt x="20503" y="7910"/>
                </a:lnTo>
                <a:lnTo>
                  <a:pt x="16489" y="9560"/>
                </a:lnTo>
                <a:lnTo>
                  <a:pt x="11137" y="9560"/>
                </a:lnTo>
                <a:lnTo>
                  <a:pt x="8594" y="8745"/>
                </a:lnTo>
                <a:lnTo>
                  <a:pt x="4446" y="5495"/>
                </a:lnTo>
                <a:lnTo>
                  <a:pt x="2974" y="3120"/>
                </a:lnTo>
                <a:lnTo>
                  <a:pt x="2305" y="0"/>
                </a:lnTo>
                <a:lnTo>
                  <a:pt x="0" y="12422"/>
                </a:lnTo>
                <a:lnTo>
                  <a:pt x="14080" y="14112"/>
                </a:lnTo>
                <a:lnTo>
                  <a:pt x="21447" y="13677"/>
                </a:lnTo>
                <a:lnTo>
                  <a:pt x="22778" y="64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11675" y="3648202"/>
            <a:ext cx="44825" cy="89436"/>
          </a:xfrm>
          <a:custGeom>
            <a:avLst/>
            <a:gdLst/>
            <a:ahLst/>
            <a:cxnLst/>
            <a:rect l="l" t="t" r="r" b="b"/>
            <a:pathLst>
              <a:path w="44825" h="89436">
                <a:moveTo>
                  <a:pt x="44825" y="89436"/>
                </a:moveTo>
                <a:lnTo>
                  <a:pt x="44825" y="87070"/>
                </a:lnTo>
                <a:lnTo>
                  <a:pt x="40945" y="86891"/>
                </a:lnTo>
                <a:lnTo>
                  <a:pt x="38268" y="86196"/>
                </a:lnTo>
                <a:lnTo>
                  <a:pt x="35459" y="83781"/>
                </a:lnTo>
                <a:lnTo>
                  <a:pt x="34789" y="80998"/>
                </a:lnTo>
                <a:lnTo>
                  <a:pt x="34789" y="0"/>
                </a:lnTo>
                <a:lnTo>
                  <a:pt x="0" y="0"/>
                </a:lnTo>
                <a:lnTo>
                  <a:pt x="0" y="243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487"/>
                </a:lnTo>
                <a:lnTo>
                  <a:pt x="9901" y="80998"/>
                </a:lnTo>
                <a:lnTo>
                  <a:pt x="9366" y="83681"/>
                </a:lnTo>
                <a:lnTo>
                  <a:pt x="6422" y="86186"/>
                </a:lnTo>
                <a:lnTo>
                  <a:pt x="3746" y="86981"/>
                </a:lnTo>
                <a:lnTo>
                  <a:pt x="0" y="87070"/>
                </a:lnTo>
                <a:lnTo>
                  <a:pt x="0" y="89436"/>
                </a:lnTo>
                <a:lnTo>
                  <a:pt x="44825" y="8943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880815" y="3674122"/>
            <a:ext cx="77876" cy="64930"/>
          </a:xfrm>
          <a:custGeom>
            <a:avLst/>
            <a:gdLst/>
            <a:ahLst/>
            <a:cxnLst/>
            <a:rect l="l" t="t" r="r" b="b"/>
            <a:pathLst>
              <a:path w="77876" h="64930">
                <a:moveTo>
                  <a:pt x="77876" y="32717"/>
                </a:moveTo>
                <a:lnTo>
                  <a:pt x="77876" y="26644"/>
                </a:lnTo>
                <a:lnTo>
                  <a:pt x="76270" y="21059"/>
                </a:lnTo>
                <a:lnTo>
                  <a:pt x="73058" y="15961"/>
                </a:lnTo>
                <a:lnTo>
                  <a:pt x="69847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720" y="1391"/>
                </a:lnTo>
                <a:lnTo>
                  <a:pt x="45896" y="0"/>
                </a:lnTo>
                <a:lnTo>
                  <a:pt x="38670" y="0"/>
                </a:lnTo>
                <a:lnTo>
                  <a:pt x="33332" y="234"/>
                </a:lnTo>
                <a:lnTo>
                  <a:pt x="20484" y="3285"/>
                </a:lnTo>
                <a:lnTo>
                  <a:pt x="10303" y="9858"/>
                </a:lnTo>
                <a:lnTo>
                  <a:pt x="3478" y="16438"/>
                </a:lnTo>
                <a:lnTo>
                  <a:pt x="0" y="24140"/>
                </a:lnTo>
                <a:lnTo>
                  <a:pt x="0" y="41552"/>
                </a:lnTo>
                <a:lnTo>
                  <a:pt x="3345" y="49095"/>
                </a:lnTo>
                <a:lnTo>
                  <a:pt x="10169" y="55605"/>
                </a:lnTo>
                <a:lnTo>
                  <a:pt x="13695" y="58543"/>
                </a:lnTo>
                <a:lnTo>
                  <a:pt x="24814" y="63660"/>
                </a:lnTo>
                <a:lnTo>
                  <a:pt x="27296" y="51252"/>
                </a:lnTo>
                <a:lnTo>
                  <a:pt x="26493" y="47157"/>
                </a:lnTo>
                <a:lnTo>
                  <a:pt x="25958" y="42765"/>
                </a:lnTo>
                <a:lnTo>
                  <a:pt x="25958" y="29179"/>
                </a:lnTo>
                <a:lnTo>
                  <a:pt x="26360" y="22242"/>
                </a:lnTo>
                <a:lnTo>
                  <a:pt x="27029" y="17253"/>
                </a:lnTo>
                <a:lnTo>
                  <a:pt x="27698" y="12264"/>
                </a:lnTo>
                <a:lnTo>
                  <a:pt x="29170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41614" y="4681"/>
                </a:lnTo>
                <a:lnTo>
                  <a:pt x="43621" y="5148"/>
                </a:lnTo>
                <a:lnTo>
                  <a:pt x="47234" y="7344"/>
                </a:lnTo>
                <a:lnTo>
                  <a:pt x="48973" y="9381"/>
                </a:lnTo>
                <a:lnTo>
                  <a:pt x="50044" y="12174"/>
                </a:lnTo>
                <a:lnTo>
                  <a:pt x="51248" y="14967"/>
                </a:lnTo>
                <a:lnTo>
                  <a:pt x="51783" y="20095"/>
                </a:lnTo>
                <a:lnTo>
                  <a:pt x="51783" y="40280"/>
                </a:lnTo>
                <a:lnTo>
                  <a:pt x="51114" y="48728"/>
                </a:lnTo>
                <a:lnTo>
                  <a:pt x="50044" y="52902"/>
                </a:lnTo>
                <a:lnTo>
                  <a:pt x="49241" y="55585"/>
                </a:lnTo>
                <a:lnTo>
                  <a:pt x="47635" y="57672"/>
                </a:lnTo>
                <a:lnTo>
                  <a:pt x="46304" y="64930"/>
                </a:lnTo>
                <a:lnTo>
                  <a:pt x="58924" y="61509"/>
                </a:lnTo>
                <a:lnTo>
                  <a:pt x="68910" y="54681"/>
                </a:lnTo>
                <a:lnTo>
                  <a:pt x="74932" y="48787"/>
                </a:lnTo>
                <a:lnTo>
                  <a:pt x="77876" y="41463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12164" y="3646096"/>
            <a:ext cx="887813" cy="93391"/>
          </a:xfrm>
          <a:custGeom>
            <a:avLst/>
            <a:gdLst/>
            <a:ahLst/>
            <a:cxnLst/>
            <a:rect l="l" t="t" r="r" b="b"/>
            <a:pathLst>
              <a:path w="887813" h="93391">
                <a:moveTo>
                  <a:pt x="129659" y="33432"/>
                </a:moveTo>
                <a:lnTo>
                  <a:pt x="132201" y="32319"/>
                </a:lnTo>
                <a:lnTo>
                  <a:pt x="135279" y="32319"/>
                </a:lnTo>
                <a:lnTo>
                  <a:pt x="139026" y="32707"/>
                </a:lnTo>
                <a:lnTo>
                  <a:pt x="142505" y="34864"/>
                </a:lnTo>
                <a:lnTo>
                  <a:pt x="144110" y="36871"/>
                </a:lnTo>
                <a:lnTo>
                  <a:pt x="145047" y="28026"/>
                </a:lnTo>
                <a:lnTo>
                  <a:pt x="133951" y="28099"/>
                </a:lnTo>
                <a:lnTo>
                  <a:pt x="129659" y="33432"/>
                </a:lnTo>
                <a:close/>
              </a:path>
              <a:path w="887813" h="93391">
                <a:moveTo>
                  <a:pt x="168463" y="58497"/>
                </a:moveTo>
                <a:lnTo>
                  <a:pt x="168062" y="48430"/>
                </a:lnTo>
                <a:lnTo>
                  <a:pt x="164717" y="40837"/>
                </a:lnTo>
                <a:lnTo>
                  <a:pt x="158561" y="35708"/>
                </a:lnTo>
                <a:lnTo>
                  <a:pt x="152273" y="30590"/>
                </a:lnTo>
                <a:lnTo>
                  <a:pt x="145047" y="28026"/>
                </a:lnTo>
                <a:lnTo>
                  <a:pt x="144110" y="36871"/>
                </a:lnTo>
                <a:lnTo>
                  <a:pt x="145047" y="39505"/>
                </a:lnTo>
                <a:lnTo>
                  <a:pt x="146117" y="42138"/>
                </a:lnTo>
                <a:lnTo>
                  <a:pt x="146653" y="46998"/>
                </a:lnTo>
                <a:lnTo>
                  <a:pt x="146653" y="54085"/>
                </a:lnTo>
                <a:lnTo>
                  <a:pt x="122433" y="54085"/>
                </a:lnTo>
                <a:lnTo>
                  <a:pt x="122433" y="44961"/>
                </a:lnTo>
                <a:lnTo>
                  <a:pt x="124173" y="39594"/>
                </a:lnTo>
                <a:lnTo>
                  <a:pt x="127786" y="35679"/>
                </a:lnTo>
                <a:lnTo>
                  <a:pt x="129659" y="33432"/>
                </a:lnTo>
                <a:lnTo>
                  <a:pt x="133951" y="28099"/>
                </a:lnTo>
                <a:lnTo>
                  <a:pt x="121310" y="30739"/>
                </a:lnTo>
                <a:lnTo>
                  <a:pt x="110257" y="37159"/>
                </a:lnTo>
                <a:lnTo>
                  <a:pt x="108945" y="38282"/>
                </a:lnTo>
                <a:lnTo>
                  <a:pt x="101499" y="48617"/>
                </a:lnTo>
                <a:lnTo>
                  <a:pt x="99017" y="61737"/>
                </a:lnTo>
                <a:lnTo>
                  <a:pt x="99017" y="70135"/>
                </a:lnTo>
                <a:lnTo>
                  <a:pt x="101559" y="77172"/>
                </a:lnTo>
                <a:lnTo>
                  <a:pt x="106644" y="82836"/>
                </a:lnTo>
                <a:lnTo>
                  <a:pt x="109730" y="85770"/>
                </a:lnTo>
                <a:lnTo>
                  <a:pt x="120565" y="91486"/>
                </a:lnTo>
                <a:lnTo>
                  <a:pt x="134610" y="93391"/>
                </a:lnTo>
                <a:lnTo>
                  <a:pt x="141836" y="93391"/>
                </a:lnTo>
                <a:lnTo>
                  <a:pt x="148124" y="91980"/>
                </a:lnTo>
                <a:lnTo>
                  <a:pt x="153611" y="89137"/>
                </a:lnTo>
                <a:lnTo>
                  <a:pt x="158963" y="86305"/>
                </a:lnTo>
                <a:lnTo>
                  <a:pt x="164048" y="81475"/>
                </a:lnTo>
                <a:lnTo>
                  <a:pt x="168463" y="74657"/>
                </a:lnTo>
                <a:lnTo>
                  <a:pt x="165519" y="73206"/>
                </a:lnTo>
                <a:lnTo>
                  <a:pt x="162174" y="77032"/>
                </a:lnTo>
                <a:lnTo>
                  <a:pt x="159097" y="79686"/>
                </a:lnTo>
                <a:lnTo>
                  <a:pt x="156153" y="81157"/>
                </a:lnTo>
                <a:lnTo>
                  <a:pt x="153209" y="82628"/>
                </a:lnTo>
                <a:lnTo>
                  <a:pt x="149998" y="83363"/>
                </a:lnTo>
                <a:lnTo>
                  <a:pt x="140765" y="83363"/>
                </a:lnTo>
                <a:lnTo>
                  <a:pt x="135814" y="81544"/>
                </a:lnTo>
                <a:lnTo>
                  <a:pt x="131666" y="77897"/>
                </a:lnTo>
                <a:lnTo>
                  <a:pt x="126448" y="73146"/>
                </a:lnTo>
                <a:lnTo>
                  <a:pt x="123504" y="66677"/>
                </a:lnTo>
                <a:lnTo>
                  <a:pt x="122969" y="58497"/>
                </a:lnTo>
                <a:lnTo>
                  <a:pt x="168463" y="58497"/>
                </a:lnTo>
                <a:close/>
              </a:path>
              <a:path w="887813" h="93391">
                <a:moveTo>
                  <a:pt x="223324" y="91542"/>
                </a:moveTo>
                <a:lnTo>
                  <a:pt x="223324" y="89177"/>
                </a:lnTo>
                <a:lnTo>
                  <a:pt x="220247" y="88869"/>
                </a:lnTo>
                <a:lnTo>
                  <a:pt x="218106" y="88094"/>
                </a:lnTo>
                <a:lnTo>
                  <a:pt x="215831" y="85629"/>
                </a:lnTo>
                <a:lnTo>
                  <a:pt x="215162" y="82707"/>
                </a:lnTo>
                <a:lnTo>
                  <a:pt x="215162" y="45041"/>
                </a:lnTo>
                <a:lnTo>
                  <a:pt x="219578" y="39634"/>
                </a:lnTo>
                <a:lnTo>
                  <a:pt x="224261" y="36931"/>
                </a:lnTo>
                <a:lnTo>
                  <a:pt x="229480" y="36931"/>
                </a:lnTo>
                <a:lnTo>
                  <a:pt x="232423" y="37298"/>
                </a:lnTo>
                <a:lnTo>
                  <a:pt x="235768" y="39773"/>
                </a:lnTo>
                <a:lnTo>
                  <a:pt x="236839" y="42407"/>
                </a:lnTo>
                <a:lnTo>
                  <a:pt x="237107" y="45597"/>
                </a:lnTo>
                <a:lnTo>
                  <a:pt x="237107" y="82449"/>
                </a:lnTo>
                <a:lnTo>
                  <a:pt x="236705" y="85172"/>
                </a:lnTo>
                <a:lnTo>
                  <a:pt x="235768" y="86265"/>
                </a:lnTo>
                <a:lnTo>
                  <a:pt x="232156" y="88869"/>
                </a:lnTo>
                <a:lnTo>
                  <a:pt x="228944" y="89177"/>
                </a:lnTo>
                <a:lnTo>
                  <a:pt x="228944" y="91542"/>
                </a:lnTo>
                <a:lnTo>
                  <a:pt x="270960" y="91542"/>
                </a:lnTo>
                <a:lnTo>
                  <a:pt x="270960" y="89177"/>
                </a:lnTo>
                <a:lnTo>
                  <a:pt x="267347" y="88869"/>
                </a:lnTo>
                <a:lnTo>
                  <a:pt x="264939" y="88124"/>
                </a:lnTo>
                <a:lnTo>
                  <a:pt x="262530" y="85798"/>
                </a:lnTo>
                <a:lnTo>
                  <a:pt x="261995" y="82836"/>
                </a:lnTo>
                <a:lnTo>
                  <a:pt x="261995" y="46959"/>
                </a:lnTo>
                <a:lnTo>
                  <a:pt x="261593" y="42138"/>
                </a:lnTo>
                <a:lnTo>
                  <a:pt x="260523" y="39634"/>
                </a:lnTo>
                <a:lnTo>
                  <a:pt x="259452" y="36334"/>
                </a:lnTo>
                <a:lnTo>
                  <a:pt x="257044" y="33581"/>
                </a:lnTo>
                <a:lnTo>
                  <a:pt x="253431" y="31355"/>
                </a:lnTo>
                <a:lnTo>
                  <a:pt x="249952" y="29139"/>
                </a:lnTo>
                <a:lnTo>
                  <a:pt x="245403" y="28026"/>
                </a:lnTo>
                <a:lnTo>
                  <a:pt x="235635" y="28026"/>
                </a:lnTo>
                <a:lnTo>
                  <a:pt x="231353" y="28811"/>
                </a:lnTo>
                <a:lnTo>
                  <a:pt x="227472" y="30371"/>
                </a:lnTo>
                <a:lnTo>
                  <a:pt x="223592" y="31932"/>
                </a:lnTo>
                <a:lnTo>
                  <a:pt x="219444" y="34426"/>
                </a:lnTo>
                <a:lnTo>
                  <a:pt x="215162" y="37855"/>
                </a:lnTo>
                <a:lnTo>
                  <a:pt x="215162" y="29874"/>
                </a:lnTo>
                <a:lnTo>
                  <a:pt x="181309" y="29874"/>
                </a:lnTo>
                <a:lnTo>
                  <a:pt x="181309" y="32319"/>
                </a:lnTo>
                <a:lnTo>
                  <a:pt x="185055" y="32667"/>
                </a:lnTo>
                <a:lnTo>
                  <a:pt x="187464" y="33413"/>
                </a:lnTo>
                <a:lnTo>
                  <a:pt x="189739" y="35698"/>
                </a:lnTo>
                <a:lnTo>
                  <a:pt x="190274" y="38600"/>
                </a:lnTo>
                <a:lnTo>
                  <a:pt x="190274" y="82836"/>
                </a:lnTo>
                <a:lnTo>
                  <a:pt x="189872" y="85699"/>
                </a:lnTo>
                <a:lnTo>
                  <a:pt x="188802" y="86663"/>
                </a:lnTo>
                <a:lnTo>
                  <a:pt x="184922" y="88909"/>
                </a:lnTo>
                <a:lnTo>
                  <a:pt x="181309" y="89177"/>
                </a:lnTo>
                <a:lnTo>
                  <a:pt x="181309" y="91542"/>
                </a:lnTo>
                <a:lnTo>
                  <a:pt x="223324" y="91542"/>
                </a:lnTo>
                <a:close/>
              </a:path>
              <a:path w="887813" h="93391">
                <a:moveTo>
                  <a:pt x="296517" y="26068"/>
                </a:moveTo>
                <a:lnTo>
                  <a:pt x="290094" y="30183"/>
                </a:lnTo>
                <a:lnTo>
                  <a:pt x="282735" y="34098"/>
                </a:lnTo>
                <a:lnTo>
                  <a:pt x="282735" y="36404"/>
                </a:lnTo>
                <a:lnTo>
                  <a:pt x="293573" y="36404"/>
                </a:lnTo>
                <a:lnTo>
                  <a:pt x="293573" y="76307"/>
                </a:lnTo>
                <a:lnTo>
                  <a:pt x="293841" y="80352"/>
                </a:lnTo>
                <a:lnTo>
                  <a:pt x="294376" y="81853"/>
                </a:lnTo>
                <a:lnTo>
                  <a:pt x="295447" y="84536"/>
                </a:lnTo>
                <a:lnTo>
                  <a:pt x="297721" y="86961"/>
                </a:lnTo>
                <a:lnTo>
                  <a:pt x="301334" y="89137"/>
                </a:lnTo>
                <a:lnTo>
                  <a:pt x="305081" y="91314"/>
                </a:lnTo>
                <a:lnTo>
                  <a:pt x="309496" y="92407"/>
                </a:lnTo>
                <a:lnTo>
                  <a:pt x="316191" y="92380"/>
                </a:lnTo>
                <a:lnTo>
                  <a:pt x="329214" y="88941"/>
                </a:lnTo>
                <a:lnTo>
                  <a:pt x="338131" y="79736"/>
                </a:lnTo>
                <a:lnTo>
                  <a:pt x="335455" y="78285"/>
                </a:lnTo>
                <a:lnTo>
                  <a:pt x="331976" y="82638"/>
                </a:lnTo>
                <a:lnTo>
                  <a:pt x="328363" y="84814"/>
                </a:lnTo>
                <a:lnTo>
                  <a:pt x="324483" y="84814"/>
                </a:lnTo>
                <a:lnTo>
                  <a:pt x="322610" y="84496"/>
                </a:lnTo>
                <a:lnTo>
                  <a:pt x="319532" y="82389"/>
                </a:lnTo>
                <a:lnTo>
                  <a:pt x="318595" y="80322"/>
                </a:lnTo>
                <a:lnTo>
                  <a:pt x="318462" y="78026"/>
                </a:lnTo>
                <a:lnTo>
                  <a:pt x="318462" y="36404"/>
                </a:lnTo>
                <a:lnTo>
                  <a:pt x="338131" y="36404"/>
                </a:lnTo>
                <a:lnTo>
                  <a:pt x="338131" y="29874"/>
                </a:lnTo>
                <a:lnTo>
                  <a:pt x="318462" y="29874"/>
                </a:lnTo>
                <a:lnTo>
                  <a:pt x="318462" y="7314"/>
                </a:lnTo>
                <a:lnTo>
                  <a:pt x="315518" y="7314"/>
                </a:lnTo>
                <a:lnTo>
                  <a:pt x="311504" y="12641"/>
                </a:lnTo>
                <a:lnTo>
                  <a:pt x="306954" y="17451"/>
                </a:lnTo>
                <a:lnTo>
                  <a:pt x="301736" y="21765"/>
                </a:lnTo>
                <a:lnTo>
                  <a:pt x="296517" y="26068"/>
                </a:lnTo>
                <a:close/>
              </a:path>
              <a:path w="887813" h="93391">
                <a:moveTo>
                  <a:pt x="393126" y="91542"/>
                </a:moveTo>
                <a:lnTo>
                  <a:pt x="393126" y="89177"/>
                </a:lnTo>
                <a:lnTo>
                  <a:pt x="389915" y="89038"/>
                </a:lnTo>
                <a:lnTo>
                  <a:pt x="387506" y="88700"/>
                </a:lnTo>
                <a:lnTo>
                  <a:pt x="384696" y="87597"/>
                </a:lnTo>
                <a:lnTo>
                  <a:pt x="382957" y="85540"/>
                </a:lnTo>
                <a:lnTo>
                  <a:pt x="382288" y="83234"/>
                </a:lnTo>
                <a:lnTo>
                  <a:pt x="382288" y="57712"/>
                </a:lnTo>
                <a:lnTo>
                  <a:pt x="383224" y="53001"/>
                </a:lnTo>
                <a:lnTo>
                  <a:pt x="385098" y="48738"/>
                </a:lnTo>
                <a:lnTo>
                  <a:pt x="386302" y="45965"/>
                </a:lnTo>
                <a:lnTo>
                  <a:pt x="388175" y="43838"/>
                </a:lnTo>
                <a:lnTo>
                  <a:pt x="392190" y="41373"/>
                </a:lnTo>
                <a:lnTo>
                  <a:pt x="396204" y="40886"/>
                </a:lnTo>
                <a:lnTo>
                  <a:pt x="399281" y="42298"/>
                </a:lnTo>
                <a:lnTo>
                  <a:pt x="403965" y="45289"/>
                </a:lnTo>
                <a:lnTo>
                  <a:pt x="406641" y="46034"/>
                </a:lnTo>
                <a:lnTo>
                  <a:pt x="412528" y="46034"/>
                </a:lnTo>
                <a:lnTo>
                  <a:pt x="414803" y="45219"/>
                </a:lnTo>
                <a:lnTo>
                  <a:pt x="418683" y="41970"/>
                </a:lnTo>
                <a:lnTo>
                  <a:pt x="419620" y="39684"/>
                </a:lnTo>
                <a:lnTo>
                  <a:pt x="419620" y="33959"/>
                </a:lnTo>
                <a:lnTo>
                  <a:pt x="418683" y="31822"/>
                </a:lnTo>
                <a:lnTo>
                  <a:pt x="414669" y="28781"/>
                </a:lnTo>
                <a:lnTo>
                  <a:pt x="411993" y="28026"/>
                </a:lnTo>
                <a:lnTo>
                  <a:pt x="404901" y="28026"/>
                </a:lnTo>
                <a:lnTo>
                  <a:pt x="400887" y="29069"/>
                </a:lnTo>
                <a:lnTo>
                  <a:pt x="396739" y="31157"/>
                </a:lnTo>
                <a:lnTo>
                  <a:pt x="392591" y="33254"/>
                </a:lnTo>
                <a:lnTo>
                  <a:pt x="387774" y="37477"/>
                </a:lnTo>
                <a:lnTo>
                  <a:pt x="382288" y="43858"/>
                </a:lnTo>
                <a:lnTo>
                  <a:pt x="382288" y="29874"/>
                </a:lnTo>
                <a:lnTo>
                  <a:pt x="348301" y="29874"/>
                </a:lnTo>
                <a:lnTo>
                  <a:pt x="348301" y="32319"/>
                </a:lnTo>
                <a:lnTo>
                  <a:pt x="351111" y="32538"/>
                </a:lnTo>
                <a:lnTo>
                  <a:pt x="353118" y="32926"/>
                </a:lnTo>
                <a:lnTo>
                  <a:pt x="356195" y="34973"/>
                </a:lnTo>
                <a:lnTo>
                  <a:pt x="357266" y="37169"/>
                </a:lnTo>
                <a:lnTo>
                  <a:pt x="357533" y="39415"/>
                </a:lnTo>
                <a:lnTo>
                  <a:pt x="357533" y="82399"/>
                </a:lnTo>
                <a:lnTo>
                  <a:pt x="356864" y="85709"/>
                </a:lnTo>
                <a:lnTo>
                  <a:pt x="355660" y="86961"/>
                </a:lnTo>
                <a:lnTo>
                  <a:pt x="351913" y="88949"/>
                </a:lnTo>
                <a:lnTo>
                  <a:pt x="348301" y="89177"/>
                </a:lnTo>
                <a:lnTo>
                  <a:pt x="348301" y="91542"/>
                </a:lnTo>
                <a:lnTo>
                  <a:pt x="393126" y="91542"/>
                </a:lnTo>
                <a:close/>
              </a:path>
              <a:path w="887813" h="93391">
                <a:moveTo>
                  <a:pt x="464713" y="10216"/>
                </a:moveTo>
                <a:lnTo>
                  <a:pt x="464713" y="7404"/>
                </a:lnTo>
                <a:lnTo>
                  <a:pt x="463375" y="4999"/>
                </a:lnTo>
                <a:lnTo>
                  <a:pt x="460699" y="2991"/>
                </a:lnTo>
                <a:lnTo>
                  <a:pt x="458023" y="993"/>
                </a:lnTo>
                <a:lnTo>
                  <a:pt x="454678" y="0"/>
                </a:lnTo>
                <a:lnTo>
                  <a:pt x="447051" y="0"/>
                </a:lnTo>
                <a:lnTo>
                  <a:pt x="443839" y="993"/>
                </a:lnTo>
                <a:lnTo>
                  <a:pt x="441163" y="2991"/>
                </a:lnTo>
                <a:lnTo>
                  <a:pt x="438487" y="4999"/>
                </a:lnTo>
                <a:lnTo>
                  <a:pt x="437283" y="7404"/>
                </a:lnTo>
                <a:lnTo>
                  <a:pt x="437283" y="13029"/>
                </a:lnTo>
                <a:lnTo>
                  <a:pt x="438487" y="15434"/>
                </a:lnTo>
                <a:lnTo>
                  <a:pt x="441163" y="17412"/>
                </a:lnTo>
                <a:lnTo>
                  <a:pt x="443839" y="19389"/>
                </a:lnTo>
                <a:lnTo>
                  <a:pt x="447051" y="20373"/>
                </a:lnTo>
                <a:lnTo>
                  <a:pt x="454678" y="20373"/>
                </a:lnTo>
                <a:lnTo>
                  <a:pt x="457889" y="19389"/>
                </a:lnTo>
                <a:lnTo>
                  <a:pt x="460565" y="17412"/>
                </a:lnTo>
                <a:lnTo>
                  <a:pt x="463375" y="15434"/>
                </a:lnTo>
                <a:lnTo>
                  <a:pt x="464713" y="13029"/>
                </a:lnTo>
                <a:lnTo>
                  <a:pt x="464713" y="10216"/>
                </a:lnTo>
                <a:close/>
              </a:path>
              <a:path w="887813" h="93391">
                <a:moveTo>
                  <a:pt x="473411" y="91542"/>
                </a:moveTo>
                <a:lnTo>
                  <a:pt x="473411" y="89177"/>
                </a:lnTo>
                <a:lnTo>
                  <a:pt x="469396" y="88998"/>
                </a:lnTo>
                <a:lnTo>
                  <a:pt x="466720" y="88303"/>
                </a:lnTo>
                <a:lnTo>
                  <a:pt x="464044" y="85888"/>
                </a:lnTo>
                <a:lnTo>
                  <a:pt x="463375" y="83105"/>
                </a:lnTo>
                <a:lnTo>
                  <a:pt x="463375" y="29874"/>
                </a:lnTo>
                <a:lnTo>
                  <a:pt x="428451" y="29874"/>
                </a:lnTo>
                <a:lnTo>
                  <a:pt x="428451" y="32319"/>
                </a:lnTo>
                <a:lnTo>
                  <a:pt x="432466" y="32488"/>
                </a:lnTo>
                <a:lnTo>
                  <a:pt x="435008" y="33184"/>
                </a:lnTo>
                <a:lnTo>
                  <a:pt x="437818" y="35599"/>
                </a:lnTo>
                <a:lnTo>
                  <a:pt x="438487" y="38382"/>
                </a:lnTo>
                <a:lnTo>
                  <a:pt x="438487" y="83105"/>
                </a:lnTo>
                <a:lnTo>
                  <a:pt x="437818" y="85788"/>
                </a:lnTo>
                <a:lnTo>
                  <a:pt x="434874" y="88293"/>
                </a:lnTo>
                <a:lnTo>
                  <a:pt x="432198" y="89088"/>
                </a:lnTo>
                <a:lnTo>
                  <a:pt x="428451" y="89177"/>
                </a:lnTo>
                <a:lnTo>
                  <a:pt x="428451" y="91542"/>
                </a:lnTo>
                <a:lnTo>
                  <a:pt x="473411" y="91542"/>
                </a:lnTo>
                <a:close/>
              </a:path>
              <a:path w="887813" h="93391">
                <a:moveTo>
                  <a:pt x="487059" y="77897"/>
                </a:moveTo>
                <a:lnTo>
                  <a:pt x="493749" y="84089"/>
                </a:lnTo>
                <a:lnTo>
                  <a:pt x="495689" y="85779"/>
                </a:lnTo>
                <a:lnTo>
                  <a:pt x="506570" y="91488"/>
                </a:lnTo>
                <a:lnTo>
                  <a:pt x="520243" y="93391"/>
                </a:lnTo>
                <a:lnTo>
                  <a:pt x="526800" y="93391"/>
                </a:lnTo>
                <a:lnTo>
                  <a:pt x="533089" y="92059"/>
                </a:lnTo>
                <a:lnTo>
                  <a:pt x="538843" y="89406"/>
                </a:lnTo>
                <a:lnTo>
                  <a:pt x="544730" y="86742"/>
                </a:lnTo>
                <a:lnTo>
                  <a:pt x="549547" y="82687"/>
                </a:lnTo>
                <a:lnTo>
                  <a:pt x="553428" y="77231"/>
                </a:lnTo>
                <a:lnTo>
                  <a:pt x="550752" y="75651"/>
                </a:lnTo>
                <a:lnTo>
                  <a:pt x="547139" y="78464"/>
                </a:lnTo>
                <a:lnTo>
                  <a:pt x="544061" y="80382"/>
                </a:lnTo>
                <a:lnTo>
                  <a:pt x="541519" y="81385"/>
                </a:lnTo>
                <a:lnTo>
                  <a:pt x="538843" y="82399"/>
                </a:lnTo>
                <a:lnTo>
                  <a:pt x="536166" y="82906"/>
                </a:lnTo>
                <a:lnTo>
                  <a:pt x="528807" y="82906"/>
                </a:lnTo>
                <a:lnTo>
                  <a:pt x="524927" y="81962"/>
                </a:lnTo>
                <a:lnTo>
                  <a:pt x="521715" y="80074"/>
                </a:lnTo>
                <a:lnTo>
                  <a:pt x="517300" y="77480"/>
                </a:lnTo>
                <a:lnTo>
                  <a:pt x="513954" y="73524"/>
                </a:lnTo>
                <a:lnTo>
                  <a:pt x="511412" y="68227"/>
                </a:lnTo>
                <a:lnTo>
                  <a:pt x="509004" y="62930"/>
                </a:lnTo>
                <a:lnTo>
                  <a:pt x="507665" y="57384"/>
                </a:lnTo>
                <a:lnTo>
                  <a:pt x="507665" y="44583"/>
                </a:lnTo>
                <a:lnTo>
                  <a:pt x="509271" y="39395"/>
                </a:lnTo>
                <a:lnTo>
                  <a:pt x="512349" y="36006"/>
                </a:lnTo>
                <a:lnTo>
                  <a:pt x="514356" y="33770"/>
                </a:lnTo>
                <a:lnTo>
                  <a:pt x="516764" y="32647"/>
                </a:lnTo>
                <a:lnTo>
                  <a:pt x="521448" y="32647"/>
                </a:lnTo>
                <a:lnTo>
                  <a:pt x="524391" y="34297"/>
                </a:lnTo>
                <a:lnTo>
                  <a:pt x="526666" y="37328"/>
                </a:lnTo>
                <a:lnTo>
                  <a:pt x="527068" y="40101"/>
                </a:lnTo>
                <a:lnTo>
                  <a:pt x="527469" y="44494"/>
                </a:lnTo>
                <a:lnTo>
                  <a:pt x="528941" y="47555"/>
                </a:lnTo>
                <a:lnTo>
                  <a:pt x="533490" y="50984"/>
                </a:lnTo>
                <a:lnTo>
                  <a:pt x="536434" y="51838"/>
                </a:lnTo>
                <a:lnTo>
                  <a:pt x="543258" y="51838"/>
                </a:lnTo>
                <a:lnTo>
                  <a:pt x="545934" y="51093"/>
                </a:lnTo>
                <a:lnTo>
                  <a:pt x="549949" y="48102"/>
                </a:lnTo>
                <a:lnTo>
                  <a:pt x="551019" y="46104"/>
                </a:lnTo>
                <a:lnTo>
                  <a:pt x="551019" y="39634"/>
                </a:lnTo>
                <a:lnTo>
                  <a:pt x="548477" y="36056"/>
                </a:lnTo>
                <a:lnTo>
                  <a:pt x="543392" y="32846"/>
                </a:lnTo>
                <a:lnTo>
                  <a:pt x="538307" y="29636"/>
                </a:lnTo>
                <a:lnTo>
                  <a:pt x="531483" y="28026"/>
                </a:lnTo>
                <a:lnTo>
                  <a:pt x="522920" y="28026"/>
                </a:lnTo>
                <a:lnTo>
                  <a:pt x="515118" y="28546"/>
                </a:lnTo>
                <a:lnTo>
                  <a:pt x="502658" y="32268"/>
                </a:lnTo>
                <a:lnTo>
                  <a:pt x="492813" y="39574"/>
                </a:lnTo>
                <a:lnTo>
                  <a:pt x="486791" y="45945"/>
                </a:lnTo>
                <a:lnTo>
                  <a:pt x="483714" y="53329"/>
                </a:lnTo>
                <a:lnTo>
                  <a:pt x="483714" y="70443"/>
                </a:lnTo>
                <a:lnTo>
                  <a:pt x="487059" y="77897"/>
                </a:lnTo>
                <a:close/>
              </a:path>
              <a:path w="887813" h="93391">
                <a:moveTo>
                  <a:pt x="646290" y="29874"/>
                </a:moveTo>
                <a:lnTo>
                  <a:pt x="612437" y="29874"/>
                </a:lnTo>
                <a:lnTo>
                  <a:pt x="612437" y="32319"/>
                </a:lnTo>
                <a:lnTo>
                  <a:pt x="616050" y="32667"/>
                </a:lnTo>
                <a:lnTo>
                  <a:pt x="618458" y="33413"/>
                </a:lnTo>
                <a:lnTo>
                  <a:pt x="620867" y="35698"/>
                </a:lnTo>
                <a:lnTo>
                  <a:pt x="621402" y="38600"/>
                </a:lnTo>
                <a:lnTo>
                  <a:pt x="621402" y="76247"/>
                </a:lnTo>
                <a:lnTo>
                  <a:pt x="618057" y="79716"/>
                </a:lnTo>
                <a:lnTo>
                  <a:pt x="615247" y="82031"/>
                </a:lnTo>
                <a:lnTo>
                  <a:pt x="611099" y="84009"/>
                </a:lnTo>
                <a:lnTo>
                  <a:pt x="607084" y="84427"/>
                </a:lnTo>
                <a:lnTo>
                  <a:pt x="604141" y="84089"/>
                </a:lnTo>
                <a:lnTo>
                  <a:pt x="600796" y="81803"/>
                </a:lnTo>
                <a:lnTo>
                  <a:pt x="599725" y="79259"/>
                </a:lnTo>
                <a:lnTo>
                  <a:pt x="599324" y="76416"/>
                </a:lnTo>
                <a:lnTo>
                  <a:pt x="599324" y="29874"/>
                </a:lnTo>
                <a:lnTo>
                  <a:pt x="565604" y="29874"/>
                </a:lnTo>
                <a:lnTo>
                  <a:pt x="565604" y="32319"/>
                </a:lnTo>
                <a:lnTo>
                  <a:pt x="569217" y="32667"/>
                </a:lnTo>
                <a:lnTo>
                  <a:pt x="571625" y="33413"/>
                </a:lnTo>
                <a:lnTo>
                  <a:pt x="573900" y="35698"/>
                </a:lnTo>
                <a:lnTo>
                  <a:pt x="574569" y="38600"/>
                </a:lnTo>
                <a:lnTo>
                  <a:pt x="574569" y="74856"/>
                </a:lnTo>
                <a:lnTo>
                  <a:pt x="575104" y="79845"/>
                </a:lnTo>
                <a:lnTo>
                  <a:pt x="576443" y="82707"/>
                </a:lnTo>
                <a:lnTo>
                  <a:pt x="577647" y="85569"/>
                </a:lnTo>
                <a:lnTo>
                  <a:pt x="580055" y="88064"/>
                </a:lnTo>
                <a:lnTo>
                  <a:pt x="583668" y="90191"/>
                </a:lnTo>
                <a:lnTo>
                  <a:pt x="587281" y="92328"/>
                </a:lnTo>
                <a:lnTo>
                  <a:pt x="591563" y="93391"/>
                </a:lnTo>
                <a:lnTo>
                  <a:pt x="601063" y="93391"/>
                </a:lnTo>
                <a:lnTo>
                  <a:pt x="605479" y="92596"/>
                </a:lnTo>
                <a:lnTo>
                  <a:pt x="609493" y="90986"/>
                </a:lnTo>
                <a:lnTo>
                  <a:pt x="613507" y="89386"/>
                </a:lnTo>
                <a:lnTo>
                  <a:pt x="617388" y="86822"/>
                </a:lnTo>
                <a:lnTo>
                  <a:pt x="621402" y="83304"/>
                </a:lnTo>
                <a:lnTo>
                  <a:pt x="621402" y="91542"/>
                </a:lnTo>
                <a:lnTo>
                  <a:pt x="655255" y="91542"/>
                </a:lnTo>
                <a:lnTo>
                  <a:pt x="655255" y="89177"/>
                </a:lnTo>
                <a:lnTo>
                  <a:pt x="651642" y="88869"/>
                </a:lnTo>
                <a:lnTo>
                  <a:pt x="649234" y="88124"/>
                </a:lnTo>
                <a:lnTo>
                  <a:pt x="646825" y="85798"/>
                </a:lnTo>
                <a:lnTo>
                  <a:pt x="646290" y="82866"/>
                </a:lnTo>
                <a:lnTo>
                  <a:pt x="646290" y="29874"/>
                </a:lnTo>
                <a:close/>
              </a:path>
              <a:path w="887813" h="93391">
                <a:moveTo>
                  <a:pt x="712792" y="91542"/>
                </a:moveTo>
                <a:lnTo>
                  <a:pt x="712792" y="89177"/>
                </a:lnTo>
                <a:lnTo>
                  <a:pt x="708778" y="88998"/>
                </a:lnTo>
                <a:lnTo>
                  <a:pt x="706102" y="88303"/>
                </a:lnTo>
                <a:lnTo>
                  <a:pt x="703426" y="85888"/>
                </a:lnTo>
                <a:lnTo>
                  <a:pt x="702757" y="83105"/>
                </a:lnTo>
                <a:lnTo>
                  <a:pt x="702757" y="2106"/>
                </a:lnTo>
                <a:lnTo>
                  <a:pt x="667967" y="2106"/>
                </a:lnTo>
                <a:lnTo>
                  <a:pt x="667967" y="4541"/>
                </a:lnTo>
                <a:lnTo>
                  <a:pt x="671847" y="4720"/>
                </a:lnTo>
                <a:lnTo>
                  <a:pt x="674524" y="5416"/>
                </a:lnTo>
                <a:lnTo>
                  <a:pt x="677200" y="7831"/>
                </a:lnTo>
                <a:lnTo>
                  <a:pt x="677869" y="10594"/>
                </a:lnTo>
                <a:lnTo>
                  <a:pt x="677869" y="83105"/>
                </a:lnTo>
                <a:lnTo>
                  <a:pt x="677333" y="85788"/>
                </a:lnTo>
                <a:lnTo>
                  <a:pt x="674390" y="88293"/>
                </a:lnTo>
                <a:lnTo>
                  <a:pt x="671580" y="89088"/>
                </a:lnTo>
                <a:lnTo>
                  <a:pt x="667967" y="89177"/>
                </a:lnTo>
                <a:lnTo>
                  <a:pt x="667967" y="91542"/>
                </a:lnTo>
                <a:lnTo>
                  <a:pt x="712792" y="91542"/>
                </a:lnTo>
                <a:close/>
              </a:path>
              <a:path w="887813" h="93391">
                <a:moveTo>
                  <a:pt x="792943" y="45925"/>
                </a:moveTo>
                <a:lnTo>
                  <a:pt x="792408" y="41681"/>
                </a:lnTo>
                <a:lnTo>
                  <a:pt x="790267" y="36931"/>
                </a:lnTo>
                <a:lnTo>
                  <a:pt x="787323" y="34237"/>
                </a:lnTo>
                <a:lnTo>
                  <a:pt x="782774" y="31753"/>
                </a:lnTo>
                <a:lnTo>
                  <a:pt x="778091" y="29268"/>
                </a:lnTo>
                <a:lnTo>
                  <a:pt x="771935" y="28026"/>
                </a:lnTo>
                <a:lnTo>
                  <a:pt x="757484" y="28026"/>
                </a:lnTo>
                <a:lnTo>
                  <a:pt x="751195" y="28801"/>
                </a:lnTo>
                <a:lnTo>
                  <a:pt x="745174" y="30332"/>
                </a:lnTo>
                <a:lnTo>
                  <a:pt x="739153" y="31872"/>
                </a:lnTo>
                <a:lnTo>
                  <a:pt x="734469" y="34088"/>
                </a:lnTo>
                <a:lnTo>
                  <a:pt x="731124" y="36961"/>
                </a:lnTo>
                <a:lnTo>
                  <a:pt x="727645" y="39843"/>
                </a:lnTo>
                <a:lnTo>
                  <a:pt x="726039" y="42864"/>
                </a:lnTo>
                <a:lnTo>
                  <a:pt x="726039" y="48280"/>
                </a:lnTo>
                <a:lnTo>
                  <a:pt x="727244" y="50238"/>
                </a:lnTo>
                <a:lnTo>
                  <a:pt x="729786" y="51908"/>
                </a:lnTo>
                <a:lnTo>
                  <a:pt x="732328" y="53578"/>
                </a:lnTo>
                <a:lnTo>
                  <a:pt x="735406" y="54412"/>
                </a:lnTo>
                <a:lnTo>
                  <a:pt x="742632" y="54412"/>
                </a:lnTo>
                <a:lnTo>
                  <a:pt x="745442" y="53657"/>
                </a:lnTo>
                <a:lnTo>
                  <a:pt x="747582" y="52137"/>
                </a:lnTo>
                <a:lnTo>
                  <a:pt x="750928" y="48787"/>
                </a:lnTo>
                <a:lnTo>
                  <a:pt x="750928" y="46631"/>
                </a:lnTo>
                <a:lnTo>
                  <a:pt x="749723" y="43043"/>
                </a:lnTo>
                <a:lnTo>
                  <a:pt x="745843" y="39793"/>
                </a:lnTo>
                <a:lnTo>
                  <a:pt x="745040" y="37726"/>
                </a:lnTo>
                <a:lnTo>
                  <a:pt x="747315" y="34953"/>
                </a:lnTo>
                <a:lnTo>
                  <a:pt x="749857" y="33681"/>
                </a:lnTo>
                <a:lnTo>
                  <a:pt x="752935" y="33045"/>
                </a:lnTo>
                <a:lnTo>
                  <a:pt x="759224" y="33045"/>
                </a:lnTo>
                <a:lnTo>
                  <a:pt x="763238" y="34396"/>
                </a:lnTo>
                <a:lnTo>
                  <a:pt x="766449" y="36354"/>
                </a:lnTo>
                <a:lnTo>
                  <a:pt x="767787" y="38769"/>
                </a:lnTo>
                <a:lnTo>
                  <a:pt x="768055" y="41701"/>
                </a:lnTo>
                <a:lnTo>
                  <a:pt x="768055" y="52564"/>
                </a:lnTo>
                <a:lnTo>
                  <a:pt x="767313" y="52819"/>
                </a:lnTo>
                <a:lnTo>
                  <a:pt x="751578" y="58541"/>
                </a:lnTo>
                <a:lnTo>
                  <a:pt x="739952" y="63460"/>
                </a:lnTo>
                <a:lnTo>
                  <a:pt x="732462" y="67571"/>
                </a:lnTo>
                <a:lnTo>
                  <a:pt x="727110" y="71328"/>
                </a:lnTo>
                <a:lnTo>
                  <a:pt x="724300" y="75561"/>
                </a:lnTo>
                <a:lnTo>
                  <a:pt x="724300" y="83741"/>
                </a:lnTo>
                <a:lnTo>
                  <a:pt x="725906" y="86633"/>
                </a:lnTo>
                <a:lnTo>
                  <a:pt x="728983" y="88939"/>
                </a:lnTo>
                <a:lnTo>
                  <a:pt x="732195" y="91254"/>
                </a:lnTo>
                <a:lnTo>
                  <a:pt x="736075" y="92407"/>
                </a:lnTo>
                <a:lnTo>
                  <a:pt x="740892" y="92407"/>
                </a:lnTo>
                <a:lnTo>
                  <a:pt x="743879" y="92259"/>
                </a:lnTo>
                <a:lnTo>
                  <a:pt x="755392" y="89273"/>
                </a:lnTo>
                <a:lnTo>
                  <a:pt x="751597" y="79547"/>
                </a:lnTo>
                <a:lnTo>
                  <a:pt x="748653" y="76217"/>
                </a:lnTo>
                <a:lnTo>
                  <a:pt x="748653" y="71785"/>
                </a:lnTo>
                <a:lnTo>
                  <a:pt x="749857" y="69380"/>
                </a:lnTo>
                <a:lnTo>
                  <a:pt x="752132" y="67014"/>
                </a:lnTo>
                <a:lnTo>
                  <a:pt x="755611" y="63447"/>
                </a:lnTo>
                <a:lnTo>
                  <a:pt x="760963" y="60107"/>
                </a:lnTo>
                <a:lnTo>
                  <a:pt x="768055" y="56987"/>
                </a:lnTo>
                <a:lnTo>
                  <a:pt x="768055" y="77629"/>
                </a:lnTo>
                <a:lnTo>
                  <a:pt x="764175" y="80093"/>
                </a:lnTo>
                <a:lnTo>
                  <a:pt x="768055" y="82449"/>
                </a:lnTo>
                <a:lnTo>
                  <a:pt x="768724" y="85788"/>
                </a:lnTo>
                <a:lnTo>
                  <a:pt x="770330" y="88283"/>
                </a:lnTo>
                <a:lnTo>
                  <a:pt x="773006" y="89932"/>
                </a:lnTo>
                <a:lnTo>
                  <a:pt x="775682" y="91582"/>
                </a:lnTo>
                <a:lnTo>
                  <a:pt x="779295" y="92407"/>
                </a:lnTo>
                <a:lnTo>
                  <a:pt x="788126" y="92407"/>
                </a:lnTo>
                <a:lnTo>
                  <a:pt x="791739" y="91672"/>
                </a:lnTo>
                <a:lnTo>
                  <a:pt x="794950" y="90191"/>
                </a:lnTo>
                <a:lnTo>
                  <a:pt x="798028" y="88720"/>
                </a:lnTo>
                <a:lnTo>
                  <a:pt x="801105" y="86355"/>
                </a:lnTo>
                <a:lnTo>
                  <a:pt x="804049" y="83105"/>
                </a:lnTo>
                <a:lnTo>
                  <a:pt x="801373" y="81525"/>
                </a:lnTo>
                <a:lnTo>
                  <a:pt x="799767" y="83145"/>
                </a:lnTo>
                <a:lnTo>
                  <a:pt x="795887" y="83959"/>
                </a:lnTo>
                <a:lnTo>
                  <a:pt x="793345" y="81813"/>
                </a:lnTo>
                <a:lnTo>
                  <a:pt x="792943" y="79318"/>
                </a:lnTo>
                <a:lnTo>
                  <a:pt x="792943" y="45925"/>
                </a:lnTo>
                <a:close/>
              </a:path>
              <a:path w="887813" h="93391">
                <a:moveTo>
                  <a:pt x="764175" y="80093"/>
                </a:moveTo>
                <a:lnTo>
                  <a:pt x="760829" y="81326"/>
                </a:lnTo>
                <a:lnTo>
                  <a:pt x="755209" y="81326"/>
                </a:lnTo>
                <a:lnTo>
                  <a:pt x="751597" y="79547"/>
                </a:lnTo>
                <a:lnTo>
                  <a:pt x="755392" y="89273"/>
                </a:lnTo>
                <a:lnTo>
                  <a:pt x="768055" y="82449"/>
                </a:lnTo>
                <a:lnTo>
                  <a:pt x="764175" y="80093"/>
                </a:lnTo>
                <a:close/>
              </a:path>
              <a:path w="887813" h="93391">
                <a:moveTo>
                  <a:pt x="861319" y="91542"/>
                </a:moveTo>
                <a:lnTo>
                  <a:pt x="861319" y="89177"/>
                </a:lnTo>
                <a:lnTo>
                  <a:pt x="857974" y="89038"/>
                </a:lnTo>
                <a:lnTo>
                  <a:pt x="855699" y="88700"/>
                </a:lnTo>
                <a:lnTo>
                  <a:pt x="852889" y="87597"/>
                </a:lnTo>
                <a:lnTo>
                  <a:pt x="851150" y="85540"/>
                </a:lnTo>
                <a:lnTo>
                  <a:pt x="850480" y="83234"/>
                </a:lnTo>
                <a:lnTo>
                  <a:pt x="850480" y="57712"/>
                </a:lnTo>
                <a:lnTo>
                  <a:pt x="851417" y="53001"/>
                </a:lnTo>
                <a:lnTo>
                  <a:pt x="853290" y="48738"/>
                </a:lnTo>
                <a:lnTo>
                  <a:pt x="854495" y="45965"/>
                </a:lnTo>
                <a:lnTo>
                  <a:pt x="856368" y="43838"/>
                </a:lnTo>
                <a:lnTo>
                  <a:pt x="860382" y="41373"/>
                </a:lnTo>
                <a:lnTo>
                  <a:pt x="864396" y="40886"/>
                </a:lnTo>
                <a:lnTo>
                  <a:pt x="867474" y="42298"/>
                </a:lnTo>
                <a:lnTo>
                  <a:pt x="872157" y="45289"/>
                </a:lnTo>
                <a:lnTo>
                  <a:pt x="874833" y="46034"/>
                </a:lnTo>
                <a:lnTo>
                  <a:pt x="880721" y="46034"/>
                </a:lnTo>
                <a:lnTo>
                  <a:pt x="882996" y="45219"/>
                </a:lnTo>
                <a:lnTo>
                  <a:pt x="886876" y="41970"/>
                </a:lnTo>
                <a:lnTo>
                  <a:pt x="887813" y="39684"/>
                </a:lnTo>
                <a:lnTo>
                  <a:pt x="887813" y="33959"/>
                </a:lnTo>
                <a:lnTo>
                  <a:pt x="886876" y="31822"/>
                </a:lnTo>
                <a:lnTo>
                  <a:pt x="882862" y="28781"/>
                </a:lnTo>
                <a:lnTo>
                  <a:pt x="880186" y="28026"/>
                </a:lnTo>
                <a:lnTo>
                  <a:pt x="873094" y="28026"/>
                </a:lnTo>
                <a:lnTo>
                  <a:pt x="869080" y="29069"/>
                </a:lnTo>
                <a:lnTo>
                  <a:pt x="864932" y="31157"/>
                </a:lnTo>
                <a:lnTo>
                  <a:pt x="860784" y="33254"/>
                </a:lnTo>
                <a:lnTo>
                  <a:pt x="855967" y="37477"/>
                </a:lnTo>
                <a:lnTo>
                  <a:pt x="850480" y="43858"/>
                </a:lnTo>
                <a:lnTo>
                  <a:pt x="850480" y="29874"/>
                </a:lnTo>
                <a:lnTo>
                  <a:pt x="816493" y="29874"/>
                </a:lnTo>
                <a:lnTo>
                  <a:pt x="816493" y="32319"/>
                </a:lnTo>
                <a:lnTo>
                  <a:pt x="819303" y="32538"/>
                </a:lnTo>
                <a:lnTo>
                  <a:pt x="821310" y="32926"/>
                </a:lnTo>
                <a:lnTo>
                  <a:pt x="824388" y="34973"/>
                </a:lnTo>
                <a:lnTo>
                  <a:pt x="825458" y="37169"/>
                </a:lnTo>
                <a:lnTo>
                  <a:pt x="825726" y="39415"/>
                </a:lnTo>
                <a:lnTo>
                  <a:pt x="825726" y="82399"/>
                </a:lnTo>
                <a:lnTo>
                  <a:pt x="825057" y="85709"/>
                </a:lnTo>
                <a:lnTo>
                  <a:pt x="823853" y="86961"/>
                </a:lnTo>
                <a:lnTo>
                  <a:pt x="820106" y="88949"/>
                </a:lnTo>
                <a:lnTo>
                  <a:pt x="816493" y="89177"/>
                </a:lnTo>
                <a:lnTo>
                  <a:pt x="816493" y="91542"/>
                </a:lnTo>
                <a:lnTo>
                  <a:pt x="861319" y="91542"/>
                </a:lnTo>
                <a:close/>
              </a:path>
              <a:path w="887813" h="93391">
                <a:moveTo>
                  <a:pt x="44156" y="29874"/>
                </a:moveTo>
                <a:lnTo>
                  <a:pt x="0" y="29874"/>
                </a:lnTo>
                <a:lnTo>
                  <a:pt x="0" y="32319"/>
                </a:lnTo>
                <a:lnTo>
                  <a:pt x="2676" y="32707"/>
                </a:lnTo>
                <a:lnTo>
                  <a:pt x="4683" y="33482"/>
                </a:lnTo>
                <a:lnTo>
                  <a:pt x="8028" y="36165"/>
                </a:lnTo>
                <a:lnTo>
                  <a:pt x="10570" y="39813"/>
                </a:lnTo>
                <a:lnTo>
                  <a:pt x="13915" y="45577"/>
                </a:lnTo>
                <a:lnTo>
                  <a:pt x="41881" y="93391"/>
                </a:lnTo>
                <a:lnTo>
                  <a:pt x="46163" y="93391"/>
                </a:lnTo>
                <a:lnTo>
                  <a:pt x="73861" y="44981"/>
                </a:lnTo>
                <a:lnTo>
                  <a:pt x="77206" y="39177"/>
                </a:lnTo>
                <a:lnTo>
                  <a:pt x="79615" y="35679"/>
                </a:lnTo>
                <a:lnTo>
                  <a:pt x="81221" y="34496"/>
                </a:lnTo>
                <a:lnTo>
                  <a:pt x="85101" y="32578"/>
                </a:lnTo>
                <a:lnTo>
                  <a:pt x="87643" y="32319"/>
                </a:lnTo>
                <a:lnTo>
                  <a:pt x="87643" y="29874"/>
                </a:lnTo>
                <a:lnTo>
                  <a:pt x="60481" y="29874"/>
                </a:lnTo>
                <a:lnTo>
                  <a:pt x="60481" y="32319"/>
                </a:lnTo>
                <a:lnTo>
                  <a:pt x="63826" y="32399"/>
                </a:lnTo>
                <a:lnTo>
                  <a:pt x="66234" y="32876"/>
                </a:lnTo>
                <a:lnTo>
                  <a:pt x="68910" y="34595"/>
                </a:lnTo>
                <a:lnTo>
                  <a:pt x="69579" y="37060"/>
                </a:lnTo>
                <a:lnTo>
                  <a:pt x="69579" y="39435"/>
                </a:lnTo>
                <a:lnTo>
                  <a:pt x="67974" y="43480"/>
                </a:lnTo>
                <a:lnTo>
                  <a:pt x="64896" y="49205"/>
                </a:lnTo>
                <a:lnTo>
                  <a:pt x="53924" y="69191"/>
                </a:lnTo>
                <a:lnTo>
                  <a:pt x="40276" y="46034"/>
                </a:lnTo>
                <a:lnTo>
                  <a:pt x="37599" y="41552"/>
                </a:lnTo>
                <a:lnTo>
                  <a:pt x="36395" y="38491"/>
                </a:lnTo>
                <a:lnTo>
                  <a:pt x="36395" y="35549"/>
                </a:lnTo>
                <a:lnTo>
                  <a:pt x="38536" y="33432"/>
                </a:lnTo>
                <a:lnTo>
                  <a:pt x="41346" y="32319"/>
                </a:lnTo>
                <a:lnTo>
                  <a:pt x="44156" y="32319"/>
                </a:lnTo>
                <a:lnTo>
                  <a:pt x="44156" y="2987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44089" y="3674122"/>
            <a:ext cx="79749" cy="64381"/>
          </a:xfrm>
          <a:custGeom>
            <a:avLst/>
            <a:gdLst/>
            <a:ahLst/>
            <a:cxnLst/>
            <a:rect l="l" t="t" r="r" b="b"/>
            <a:pathLst>
              <a:path w="79749" h="64381">
                <a:moveTo>
                  <a:pt x="68108" y="13655"/>
                </a:moveTo>
                <a:lnTo>
                  <a:pt x="67305" y="11806"/>
                </a:lnTo>
                <a:lnTo>
                  <a:pt x="65967" y="8904"/>
                </a:lnTo>
                <a:lnTo>
                  <a:pt x="62889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718" y="3846"/>
                </a:lnTo>
                <a:lnTo>
                  <a:pt x="10035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605" y="14838"/>
                </a:lnTo>
                <a:lnTo>
                  <a:pt x="1605" y="20254"/>
                </a:lnTo>
                <a:lnTo>
                  <a:pt x="5352" y="23882"/>
                </a:lnTo>
                <a:lnTo>
                  <a:pt x="7894" y="25551"/>
                </a:lnTo>
                <a:lnTo>
                  <a:pt x="11106" y="26386"/>
                </a:lnTo>
                <a:lnTo>
                  <a:pt x="18331" y="26386"/>
                </a:lnTo>
                <a:lnTo>
                  <a:pt x="21141" y="25631"/>
                </a:lnTo>
                <a:lnTo>
                  <a:pt x="23282" y="24110"/>
                </a:lnTo>
                <a:lnTo>
                  <a:pt x="26493" y="20761"/>
                </a:lnTo>
                <a:lnTo>
                  <a:pt x="26493" y="16845"/>
                </a:lnTo>
                <a:lnTo>
                  <a:pt x="23148" y="13128"/>
                </a:lnTo>
                <a:lnTo>
                  <a:pt x="20606" y="10624"/>
                </a:lnTo>
                <a:lnTo>
                  <a:pt x="21409" y="7722"/>
                </a:lnTo>
                <a:lnTo>
                  <a:pt x="25423" y="5654"/>
                </a:lnTo>
                <a:lnTo>
                  <a:pt x="28634" y="5018"/>
                </a:lnTo>
                <a:lnTo>
                  <a:pt x="34789" y="5018"/>
                </a:lnTo>
                <a:lnTo>
                  <a:pt x="38804" y="6370"/>
                </a:lnTo>
                <a:lnTo>
                  <a:pt x="42015" y="8328"/>
                </a:lnTo>
                <a:lnTo>
                  <a:pt x="43353" y="10743"/>
                </a:lnTo>
                <a:lnTo>
                  <a:pt x="43755" y="13675"/>
                </a:lnTo>
                <a:lnTo>
                  <a:pt x="43755" y="24538"/>
                </a:lnTo>
                <a:lnTo>
                  <a:pt x="43008" y="24792"/>
                </a:lnTo>
                <a:lnTo>
                  <a:pt x="27187" y="30515"/>
                </a:lnTo>
                <a:lnTo>
                  <a:pt x="15563" y="35434"/>
                </a:lnTo>
                <a:lnTo>
                  <a:pt x="8162" y="39545"/>
                </a:lnTo>
                <a:lnTo>
                  <a:pt x="2676" y="43301"/>
                </a:lnTo>
                <a:lnTo>
                  <a:pt x="0" y="47535"/>
                </a:lnTo>
                <a:lnTo>
                  <a:pt x="0" y="55714"/>
                </a:lnTo>
                <a:lnTo>
                  <a:pt x="1471" y="58606"/>
                </a:lnTo>
                <a:lnTo>
                  <a:pt x="4683" y="60912"/>
                </a:lnTo>
                <a:lnTo>
                  <a:pt x="7760" y="63228"/>
                </a:lnTo>
                <a:lnTo>
                  <a:pt x="11775" y="64381"/>
                </a:lnTo>
                <a:lnTo>
                  <a:pt x="16458" y="64381"/>
                </a:lnTo>
                <a:lnTo>
                  <a:pt x="19540" y="64223"/>
                </a:lnTo>
                <a:lnTo>
                  <a:pt x="31034" y="61225"/>
                </a:lnTo>
                <a:lnTo>
                  <a:pt x="27162" y="51520"/>
                </a:lnTo>
                <a:lnTo>
                  <a:pt x="24219" y="48191"/>
                </a:lnTo>
                <a:lnTo>
                  <a:pt x="24219" y="43758"/>
                </a:lnTo>
                <a:lnTo>
                  <a:pt x="25423" y="41353"/>
                </a:lnTo>
                <a:lnTo>
                  <a:pt x="27698" y="38988"/>
                </a:lnTo>
                <a:lnTo>
                  <a:pt x="31177" y="35420"/>
                </a:lnTo>
                <a:lnTo>
                  <a:pt x="36529" y="32081"/>
                </a:lnTo>
                <a:lnTo>
                  <a:pt x="43755" y="28960"/>
                </a:lnTo>
                <a:lnTo>
                  <a:pt x="43755" y="49602"/>
                </a:lnTo>
                <a:lnTo>
                  <a:pt x="39874" y="52067"/>
                </a:lnTo>
                <a:lnTo>
                  <a:pt x="43755" y="54422"/>
                </a:lnTo>
                <a:lnTo>
                  <a:pt x="44290" y="57762"/>
                </a:lnTo>
                <a:lnTo>
                  <a:pt x="45896" y="60256"/>
                </a:lnTo>
                <a:lnTo>
                  <a:pt x="48572" y="61906"/>
                </a:lnTo>
                <a:lnTo>
                  <a:pt x="51248" y="63556"/>
                </a:lnTo>
                <a:lnTo>
                  <a:pt x="54994" y="64381"/>
                </a:lnTo>
                <a:lnTo>
                  <a:pt x="63692" y="64381"/>
                </a:lnTo>
                <a:lnTo>
                  <a:pt x="67305" y="63645"/>
                </a:lnTo>
                <a:lnTo>
                  <a:pt x="70516" y="62164"/>
                </a:lnTo>
                <a:lnTo>
                  <a:pt x="73727" y="60694"/>
                </a:lnTo>
                <a:lnTo>
                  <a:pt x="76805" y="58328"/>
                </a:lnTo>
                <a:lnTo>
                  <a:pt x="79749" y="55078"/>
                </a:lnTo>
                <a:lnTo>
                  <a:pt x="77073" y="53498"/>
                </a:lnTo>
                <a:lnTo>
                  <a:pt x="75467" y="55118"/>
                </a:lnTo>
                <a:lnTo>
                  <a:pt x="71587" y="55933"/>
                </a:lnTo>
                <a:lnTo>
                  <a:pt x="68910" y="53786"/>
                </a:lnTo>
                <a:lnTo>
                  <a:pt x="68509" y="51292"/>
                </a:lnTo>
                <a:lnTo>
                  <a:pt x="68509" y="17899"/>
                </a:lnTo>
                <a:lnTo>
                  <a:pt x="68108" y="136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1251" y="3725643"/>
            <a:ext cx="16592" cy="9704"/>
          </a:xfrm>
          <a:custGeom>
            <a:avLst/>
            <a:gdLst/>
            <a:ahLst/>
            <a:cxnLst/>
            <a:rect l="l" t="t" r="r" b="b"/>
            <a:pathLst>
              <a:path w="16592" h="9704">
                <a:moveTo>
                  <a:pt x="12711" y="546"/>
                </a:moveTo>
                <a:lnTo>
                  <a:pt x="9232" y="1778"/>
                </a:lnTo>
                <a:lnTo>
                  <a:pt x="3612" y="1778"/>
                </a:lnTo>
                <a:lnTo>
                  <a:pt x="0" y="0"/>
                </a:lnTo>
                <a:lnTo>
                  <a:pt x="3871" y="9704"/>
                </a:lnTo>
                <a:lnTo>
                  <a:pt x="16592" y="2902"/>
                </a:lnTo>
                <a:lnTo>
                  <a:pt x="12711" y="54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32937" y="3653410"/>
            <a:ext cx="55396" cy="85092"/>
          </a:xfrm>
          <a:custGeom>
            <a:avLst/>
            <a:gdLst/>
            <a:ahLst/>
            <a:cxnLst/>
            <a:rect l="l" t="t" r="r" b="b"/>
            <a:pathLst>
              <a:path w="55396" h="85092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2"/>
                </a:lnTo>
                <a:lnTo>
                  <a:pt x="11106" y="73037"/>
                </a:lnTo>
                <a:lnTo>
                  <a:pt x="11775" y="74538"/>
                </a:lnTo>
                <a:lnTo>
                  <a:pt x="12711" y="77221"/>
                </a:lnTo>
                <a:lnTo>
                  <a:pt x="14986" y="79646"/>
                </a:lnTo>
                <a:lnTo>
                  <a:pt x="18733" y="81823"/>
                </a:lnTo>
                <a:lnTo>
                  <a:pt x="22345" y="83999"/>
                </a:lnTo>
                <a:lnTo>
                  <a:pt x="26761" y="85092"/>
                </a:lnTo>
                <a:lnTo>
                  <a:pt x="33440" y="85070"/>
                </a:lnTo>
                <a:lnTo>
                  <a:pt x="46445" y="81654"/>
                </a:lnTo>
                <a:lnTo>
                  <a:pt x="55396" y="72421"/>
                </a:lnTo>
                <a:lnTo>
                  <a:pt x="52720" y="70970"/>
                </a:lnTo>
                <a:lnTo>
                  <a:pt x="49374" y="75323"/>
                </a:lnTo>
                <a:lnTo>
                  <a:pt x="45628" y="77499"/>
                </a:lnTo>
                <a:lnTo>
                  <a:pt x="41881" y="77499"/>
                </a:lnTo>
                <a:lnTo>
                  <a:pt x="39874" y="77181"/>
                </a:lnTo>
                <a:lnTo>
                  <a:pt x="36797" y="75074"/>
                </a:lnTo>
                <a:lnTo>
                  <a:pt x="35860" y="73007"/>
                </a:lnTo>
                <a:lnTo>
                  <a:pt x="35726" y="70712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352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629546" y="3674122"/>
            <a:ext cx="15387" cy="8845"/>
          </a:xfrm>
          <a:custGeom>
            <a:avLst/>
            <a:gdLst/>
            <a:ahLst/>
            <a:cxnLst/>
            <a:rect l="l" t="t" r="r" b="b"/>
            <a:pathLst>
              <a:path w="15387" h="8845">
                <a:moveTo>
                  <a:pt x="0" y="5406"/>
                </a:moveTo>
                <a:lnTo>
                  <a:pt x="2542" y="4293"/>
                </a:lnTo>
                <a:lnTo>
                  <a:pt x="5619" y="4293"/>
                </a:lnTo>
                <a:lnTo>
                  <a:pt x="9366" y="4681"/>
                </a:lnTo>
                <a:lnTo>
                  <a:pt x="12711" y="6837"/>
                </a:lnTo>
                <a:lnTo>
                  <a:pt x="14317" y="8845"/>
                </a:lnTo>
                <a:lnTo>
                  <a:pt x="15387" y="0"/>
                </a:lnTo>
                <a:lnTo>
                  <a:pt x="4291" y="73"/>
                </a:lnTo>
                <a:lnTo>
                  <a:pt x="0" y="54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598904" y="3674122"/>
            <a:ext cx="69446" cy="65365"/>
          </a:xfrm>
          <a:custGeom>
            <a:avLst/>
            <a:gdLst/>
            <a:ahLst/>
            <a:cxnLst/>
            <a:rect l="l" t="t" r="r" b="b"/>
            <a:pathLst>
              <a:path w="69446" h="65365">
                <a:moveTo>
                  <a:pt x="69446" y="30471"/>
                </a:moveTo>
                <a:lnTo>
                  <a:pt x="69044" y="20403"/>
                </a:lnTo>
                <a:lnTo>
                  <a:pt x="65699" y="12810"/>
                </a:lnTo>
                <a:lnTo>
                  <a:pt x="59410" y="7682"/>
                </a:lnTo>
                <a:lnTo>
                  <a:pt x="53255" y="2564"/>
                </a:lnTo>
                <a:lnTo>
                  <a:pt x="46029" y="0"/>
                </a:lnTo>
                <a:lnTo>
                  <a:pt x="44959" y="8845"/>
                </a:lnTo>
                <a:lnTo>
                  <a:pt x="46029" y="11478"/>
                </a:lnTo>
                <a:lnTo>
                  <a:pt x="47100" y="14112"/>
                </a:lnTo>
                <a:lnTo>
                  <a:pt x="47635" y="18972"/>
                </a:lnTo>
                <a:lnTo>
                  <a:pt x="47635" y="26058"/>
                </a:lnTo>
                <a:lnTo>
                  <a:pt x="23416" y="26058"/>
                </a:lnTo>
                <a:lnTo>
                  <a:pt x="23416" y="16935"/>
                </a:lnTo>
                <a:lnTo>
                  <a:pt x="25155" y="11568"/>
                </a:lnTo>
                <a:lnTo>
                  <a:pt x="28634" y="7652"/>
                </a:lnTo>
                <a:lnTo>
                  <a:pt x="30641" y="5406"/>
                </a:lnTo>
                <a:lnTo>
                  <a:pt x="34933" y="73"/>
                </a:lnTo>
                <a:lnTo>
                  <a:pt x="22292" y="2713"/>
                </a:lnTo>
                <a:lnTo>
                  <a:pt x="11239" y="9133"/>
                </a:lnTo>
                <a:lnTo>
                  <a:pt x="2482" y="20590"/>
                </a:lnTo>
                <a:lnTo>
                  <a:pt x="0" y="33711"/>
                </a:lnTo>
                <a:lnTo>
                  <a:pt x="0" y="42109"/>
                </a:lnTo>
                <a:lnTo>
                  <a:pt x="2542" y="49145"/>
                </a:lnTo>
                <a:lnTo>
                  <a:pt x="7627" y="54810"/>
                </a:lnTo>
                <a:lnTo>
                  <a:pt x="10713" y="57743"/>
                </a:lnTo>
                <a:lnTo>
                  <a:pt x="21547" y="63459"/>
                </a:lnTo>
                <a:lnTo>
                  <a:pt x="35592" y="65365"/>
                </a:lnTo>
                <a:lnTo>
                  <a:pt x="42818" y="65365"/>
                </a:lnTo>
                <a:lnTo>
                  <a:pt x="49107" y="63953"/>
                </a:lnTo>
                <a:lnTo>
                  <a:pt x="54593" y="61111"/>
                </a:lnTo>
                <a:lnTo>
                  <a:pt x="59945" y="58279"/>
                </a:lnTo>
                <a:lnTo>
                  <a:pt x="64896" y="53448"/>
                </a:lnTo>
                <a:lnTo>
                  <a:pt x="69446" y="46631"/>
                </a:lnTo>
                <a:lnTo>
                  <a:pt x="66502" y="45180"/>
                </a:lnTo>
                <a:lnTo>
                  <a:pt x="63157" y="49006"/>
                </a:lnTo>
                <a:lnTo>
                  <a:pt x="60079" y="51660"/>
                </a:lnTo>
                <a:lnTo>
                  <a:pt x="57135" y="53130"/>
                </a:lnTo>
                <a:lnTo>
                  <a:pt x="54192" y="54601"/>
                </a:lnTo>
                <a:lnTo>
                  <a:pt x="50980" y="55337"/>
                </a:lnTo>
                <a:lnTo>
                  <a:pt x="41747" y="55337"/>
                </a:lnTo>
                <a:lnTo>
                  <a:pt x="36797" y="53518"/>
                </a:lnTo>
                <a:lnTo>
                  <a:pt x="32649" y="49871"/>
                </a:lnTo>
                <a:lnTo>
                  <a:pt x="27430" y="45120"/>
                </a:lnTo>
                <a:lnTo>
                  <a:pt x="24486" y="38650"/>
                </a:lnTo>
                <a:lnTo>
                  <a:pt x="23951" y="30471"/>
                </a:lnTo>
                <a:lnTo>
                  <a:pt x="69446" y="3047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59388" y="3674122"/>
            <a:ext cx="71319" cy="63516"/>
          </a:xfrm>
          <a:custGeom>
            <a:avLst/>
            <a:gdLst/>
            <a:ahLst/>
            <a:cxnLst/>
            <a:rect l="l" t="t" r="r" b="b"/>
            <a:pathLst>
              <a:path w="71319" h="63516">
                <a:moveTo>
                  <a:pt x="44825" y="63516"/>
                </a:moveTo>
                <a:lnTo>
                  <a:pt x="44825" y="61151"/>
                </a:lnTo>
                <a:lnTo>
                  <a:pt x="41614" y="61012"/>
                </a:lnTo>
                <a:lnTo>
                  <a:pt x="39205" y="60674"/>
                </a:lnTo>
                <a:lnTo>
                  <a:pt x="36395" y="59571"/>
                </a:lnTo>
                <a:lnTo>
                  <a:pt x="34656" y="57513"/>
                </a:lnTo>
                <a:lnTo>
                  <a:pt x="33987" y="55208"/>
                </a:lnTo>
                <a:lnTo>
                  <a:pt x="33987" y="29686"/>
                </a:lnTo>
                <a:lnTo>
                  <a:pt x="34923" y="24975"/>
                </a:lnTo>
                <a:lnTo>
                  <a:pt x="36797" y="20711"/>
                </a:lnTo>
                <a:lnTo>
                  <a:pt x="38001" y="17938"/>
                </a:lnTo>
                <a:lnTo>
                  <a:pt x="39874" y="15812"/>
                </a:lnTo>
                <a:lnTo>
                  <a:pt x="43888" y="13347"/>
                </a:lnTo>
                <a:lnTo>
                  <a:pt x="47903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7894" y="6946"/>
                </a:lnTo>
                <a:lnTo>
                  <a:pt x="8965" y="9143"/>
                </a:lnTo>
                <a:lnTo>
                  <a:pt x="9232" y="11389"/>
                </a:lnTo>
                <a:lnTo>
                  <a:pt x="9232" y="54373"/>
                </a:lnTo>
                <a:lnTo>
                  <a:pt x="8563" y="57682"/>
                </a:lnTo>
                <a:lnTo>
                  <a:pt x="7359" y="58934"/>
                </a:lnTo>
                <a:lnTo>
                  <a:pt x="3612" y="60922"/>
                </a:lnTo>
                <a:lnTo>
                  <a:pt x="0" y="61151"/>
                </a:lnTo>
                <a:lnTo>
                  <a:pt x="0" y="63516"/>
                </a:lnTo>
                <a:lnTo>
                  <a:pt x="44825" y="635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98939" y="3817534"/>
            <a:ext cx="144125" cy="91547"/>
          </a:xfrm>
          <a:custGeom>
            <a:avLst/>
            <a:gdLst/>
            <a:ahLst/>
            <a:cxnLst/>
            <a:rect l="l" t="t" r="r" b="b"/>
            <a:pathLst>
              <a:path w="144125" h="91547">
                <a:moveTo>
                  <a:pt x="96531" y="91547"/>
                </a:moveTo>
                <a:lnTo>
                  <a:pt x="96531" y="89172"/>
                </a:lnTo>
                <a:lnTo>
                  <a:pt x="93393" y="88864"/>
                </a:lnTo>
                <a:lnTo>
                  <a:pt x="91247" y="88095"/>
                </a:lnTo>
                <a:lnTo>
                  <a:pt x="88939" y="85632"/>
                </a:lnTo>
                <a:lnTo>
                  <a:pt x="88361" y="82708"/>
                </a:lnTo>
                <a:lnTo>
                  <a:pt x="88361" y="45041"/>
                </a:lnTo>
                <a:lnTo>
                  <a:pt x="92742" y="39634"/>
                </a:lnTo>
                <a:lnTo>
                  <a:pt x="97478" y="36931"/>
                </a:lnTo>
                <a:lnTo>
                  <a:pt x="102564" y="36931"/>
                </a:lnTo>
                <a:lnTo>
                  <a:pt x="105521" y="37298"/>
                </a:lnTo>
                <a:lnTo>
                  <a:pt x="108960" y="39773"/>
                </a:lnTo>
                <a:lnTo>
                  <a:pt x="110031" y="42407"/>
                </a:lnTo>
                <a:lnTo>
                  <a:pt x="110298" y="45597"/>
                </a:lnTo>
                <a:lnTo>
                  <a:pt x="110298" y="82444"/>
                </a:lnTo>
                <a:lnTo>
                  <a:pt x="109817" y="85171"/>
                </a:lnTo>
                <a:lnTo>
                  <a:pt x="108880" y="86270"/>
                </a:lnTo>
                <a:lnTo>
                  <a:pt x="105267" y="88864"/>
                </a:lnTo>
                <a:lnTo>
                  <a:pt x="102123" y="89172"/>
                </a:lnTo>
                <a:lnTo>
                  <a:pt x="102123" y="91547"/>
                </a:lnTo>
                <a:lnTo>
                  <a:pt x="144125" y="91547"/>
                </a:lnTo>
                <a:lnTo>
                  <a:pt x="144125" y="89172"/>
                </a:lnTo>
                <a:lnTo>
                  <a:pt x="140459" y="88864"/>
                </a:lnTo>
                <a:lnTo>
                  <a:pt x="138050" y="88128"/>
                </a:lnTo>
                <a:lnTo>
                  <a:pt x="135735" y="85797"/>
                </a:lnTo>
                <a:lnTo>
                  <a:pt x="135160" y="82840"/>
                </a:lnTo>
                <a:lnTo>
                  <a:pt x="135160" y="46959"/>
                </a:lnTo>
                <a:lnTo>
                  <a:pt x="134692" y="42138"/>
                </a:lnTo>
                <a:lnTo>
                  <a:pt x="133742" y="39634"/>
                </a:lnTo>
                <a:lnTo>
                  <a:pt x="132551" y="36334"/>
                </a:lnTo>
                <a:lnTo>
                  <a:pt x="130182" y="33581"/>
                </a:lnTo>
                <a:lnTo>
                  <a:pt x="126636" y="31355"/>
                </a:lnTo>
                <a:lnTo>
                  <a:pt x="123090" y="29139"/>
                </a:lnTo>
                <a:lnTo>
                  <a:pt x="118608" y="28026"/>
                </a:lnTo>
                <a:lnTo>
                  <a:pt x="108733" y="28026"/>
                </a:lnTo>
                <a:lnTo>
                  <a:pt x="104518" y="28811"/>
                </a:lnTo>
                <a:lnTo>
                  <a:pt x="100616" y="30371"/>
                </a:lnTo>
                <a:lnTo>
                  <a:pt x="96709" y="31932"/>
                </a:lnTo>
                <a:lnTo>
                  <a:pt x="92624" y="34426"/>
                </a:lnTo>
                <a:lnTo>
                  <a:pt x="88361" y="37855"/>
                </a:lnTo>
                <a:lnTo>
                  <a:pt x="88361" y="29874"/>
                </a:lnTo>
                <a:lnTo>
                  <a:pt x="54526" y="29874"/>
                </a:lnTo>
                <a:lnTo>
                  <a:pt x="54526" y="32319"/>
                </a:lnTo>
                <a:lnTo>
                  <a:pt x="58196" y="32667"/>
                </a:lnTo>
                <a:lnTo>
                  <a:pt x="60609" y="33413"/>
                </a:lnTo>
                <a:lnTo>
                  <a:pt x="62919" y="35698"/>
                </a:lnTo>
                <a:lnTo>
                  <a:pt x="63495" y="38600"/>
                </a:lnTo>
                <a:lnTo>
                  <a:pt x="63495" y="82840"/>
                </a:lnTo>
                <a:lnTo>
                  <a:pt x="62992" y="85698"/>
                </a:lnTo>
                <a:lnTo>
                  <a:pt x="61986" y="86666"/>
                </a:lnTo>
                <a:lnTo>
                  <a:pt x="58018" y="88909"/>
                </a:lnTo>
                <a:lnTo>
                  <a:pt x="54526" y="89172"/>
                </a:lnTo>
                <a:lnTo>
                  <a:pt x="54526" y="91547"/>
                </a:lnTo>
                <a:lnTo>
                  <a:pt x="96531" y="91547"/>
                </a:lnTo>
                <a:close/>
              </a:path>
              <a:path w="144125" h="91547">
                <a:moveTo>
                  <a:pt x="36144" y="10216"/>
                </a:moveTo>
                <a:lnTo>
                  <a:pt x="36144" y="7404"/>
                </a:lnTo>
                <a:lnTo>
                  <a:pt x="34811" y="4999"/>
                </a:lnTo>
                <a:lnTo>
                  <a:pt x="32147" y="2991"/>
                </a:lnTo>
                <a:lnTo>
                  <a:pt x="29483" y="993"/>
                </a:lnTo>
                <a:lnTo>
                  <a:pt x="26227" y="0"/>
                </a:lnTo>
                <a:lnTo>
                  <a:pt x="18589" y="0"/>
                </a:lnTo>
                <a:lnTo>
                  <a:pt x="15363" y="993"/>
                </a:lnTo>
                <a:lnTo>
                  <a:pt x="12699" y="2991"/>
                </a:lnTo>
                <a:lnTo>
                  <a:pt x="10035" y="4999"/>
                </a:lnTo>
                <a:lnTo>
                  <a:pt x="8702" y="7404"/>
                </a:lnTo>
                <a:lnTo>
                  <a:pt x="8702" y="13029"/>
                </a:lnTo>
                <a:lnTo>
                  <a:pt x="10035" y="15434"/>
                </a:lnTo>
                <a:lnTo>
                  <a:pt x="12699" y="17412"/>
                </a:lnTo>
                <a:lnTo>
                  <a:pt x="15363" y="19389"/>
                </a:lnTo>
                <a:lnTo>
                  <a:pt x="18589" y="20373"/>
                </a:lnTo>
                <a:lnTo>
                  <a:pt x="26167" y="20373"/>
                </a:lnTo>
                <a:lnTo>
                  <a:pt x="29409" y="19389"/>
                </a:lnTo>
                <a:lnTo>
                  <a:pt x="32103" y="17412"/>
                </a:lnTo>
                <a:lnTo>
                  <a:pt x="34796" y="15434"/>
                </a:lnTo>
                <a:lnTo>
                  <a:pt x="36144" y="13029"/>
                </a:lnTo>
                <a:lnTo>
                  <a:pt x="36144" y="10216"/>
                </a:lnTo>
                <a:close/>
              </a:path>
              <a:path w="144125" h="91547">
                <a:moveTo>
                  <a:pt x="44846" y="91547"/>
                </a:moveTo>
                <a:lnTo>
                  <a:pt x="44846" y="89172"/>
                </a:lnTo>
                <a:lnTo>
                  <a:pt x="40880" y="88996"/>
                </a:lnTo>
                <a:lnTo>
                  <a:pt x="38216" y="88304"/>
                </a:lnTo>
                <a:lnTo>
                  <a:pt x="35492" y="85886"/>
                </a:lnTo>
                <a:lnTo>
                  <a:pt x="34811" y="83104"/>
                </a:lnTo>
                <a:lnTo>
                  <a:pt x="34811" y="29874"/>
                </a:lnTo>
                <a:lnTo>
                  <a:pt x="0" y="29874"/>
                </a:lnTo>
                <a:lnTo>
                  <a:pt x="0" y="32319"/>
                </a:lnTo>
                <a:lnTo>
                  <a:pt x="3907" y="32488"/>
                </a:lnTo>
                <a:lnTo>
                  <a:pt x="6541" y="33184"/>
                </a:lnTo>
                <a:lnTo>
                  <a:pt x="9264" y="35599"/>
                </a:lnTo>
                <a:lnTo>
                  <a:pt x="9945" y="38382"/>
                </a:lnTo>
                <a:lnTo>
                  <a:pt x="9945" y="83104"/>
                </a:lnTo>
                <a:lnTo>
                  <a:pt x="9354" y="85786"/>
                </a:lnTo>
                <a:lnTo>
                  <a:pt x="6394" y="88293"/>
                </a:lnTo>
                <a:lnTo>
                  <a:pt x="3670" y="89085"/>
                </a:lnTo>
                <a:lnTo>
                  <a:pt x="0" y="89172"/>
                </a:lnTo>
                <a:lnTo>
                  <a:pt x="0" y="91547"/>
                </a:lnTo>
                <a:lnTo>
                  <a:pt x="44846" y="9154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10940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68549" y="17899"/>
                </a:moveTo>
                <a:lnTo>
                  <a:pt x="68134" y="13655"/>
                </a:lnTo>
                <a:lnTo>
                  <a:pt x="67305" y="11806"/>
                </a:lnTo>
                <a:lnTo>
                  <a:pt x="65953" y="8904"/>
                </a:lnTo>
                <a:lnTo>
                  <a:pt x="62969" y="6211"/>
                </a:lnTo>
                <a:lnTo>
                  <a:pt x="58380" y="3726"/>
                </a:lnTo>
                <a:lnTo>
                  <a:pt x="53804" y="1242"/>
                </a:lnTo>
                <a:lnTo>
                  <a:pt x="47568" y="0"/>
                </a:lnTo>
                <a:lnTo>
                  <a:pt x="33184" y="0"/>
                </a:lnTo>
                <a:lnTo>
                  <a:pt x="26908" y="775"/>
                </a:lnTo>
                <a:lnTo>
                  <a:pt x="20860" y="2305"/>
                </a:lnTo>
                <a:lnTo>
                  <a:pt x="14825" y="3846"/>
                </a:lnTo>
                <a:lnTo>
                  <a:pt x="10115" y="6062"/>
                </a:lnTo>
                <a:lnTo>
                  <a:pt x="6743" y="8934"/>
                </a:lnTo>
                <a:lnTo>
                  <a:pt x="3371" y="11816"/>
                </a:lnTo>
                <a:lnTo>
                  <a:pt x="1685" y="14838"/>
                </a:lnTo>
                <a:lnTo>
                  <a:pt x="1685" y="20254"/>
                </a:lnTo>
                <a:lnTo>
                  <a:pt x="2943" y="22208"/>
                </a:lnTo>
                <a:lnTo>
                  <a:pt x="7974" y="25549"/>
                </a:lnTo>
                <a:lnTo>
                  <a:pt x="11092" y="26385"/>
                </a:lnTo>
                <a:lnTo>
                  <a:pt x="18318" y="26385"/>
                </a:lnTo>
                <a:lnTo>
                  <a:pt x="21141" y="25627"/>
                </a:lnTo>
                <a:lnTo>
                  <a:pt x="23309" y="24109"/>
                </a:lnTo>
                <a:lnTo>
                  <a:pt x="26547" y="20757"/>
                </a:lnTo>
                <a:lnTo>
                  <a:pt x="26547" y="16845"/>
                </a:lnTo>
                <a:lnTo>
                  <a:pt x="23175" y="13128"/>
                </a:lnTo>
                <a:lnTo>
                  <a:pt x="20686" y="10624"/>
                </a:lnTo>
                <a:lnTo>
                  <a:pt x="21462" y="7722"/>
                </a:lnTo>
                <a:lnTo>
                  <a:pt x="25490" y="5654"/>
                </a:lnTo>
                <a:lnTo>
                  <a:pt x="28648" y="5018"/>
                </a:lnTo>
                <a:lnTo>
                  <a:pt x="34870" y="5018"/>
                </a:lnTo>
                <a:lnTo>
                  <a:pt x="38897" y="6370"/>
                </a:lnTo>
                <a:lnTo>
                  <a:pt x="42082" y="8328"/>
                </a:lnTo>
                <a:lnTo>
                  <a:pt x="43433" y="10743"/>
                </a:lnTo>
                <a:lnTo>
                  <a:pt x="43781" y="13675"/>
                </a:lnTo>
                <a:lnTo>
                  <a:pt x="43781" y="24539"/>
                </a:lnTo>
                <a:lnTo>
                  <a:pt x="43003" y="24805"/>
                </a:lnTo>
                <a:lnTo>
                  <a:pt x="27229" y="30523"/>
                </a:lnTo>
                <a:lnTo>
                  <a:pt x="15614" y="35435"/>
                </a:lnTo>
                <a:lnTo>
                  <a:pt x="8162" y="39544"/>
                </a:lnTo>
                <a:lnTo>
                  <a:pt x="2716" y="43304"/>
                </a:lnTo>
                <a:lnTo>
                  <a:pt x="0" y="47536"/>
                </a:lnTo>
                <a:lnTo>
                  <a:pt x="0" y="55715"/>
                </a:lnTo>
                <a:lnTo>
                  <a:pt x="1565" y="58606"/>
                </a:lnTo>
                <a:lnTo>
                  <a:pt x="4696" y="60915"/>
                </a:lnTo>
                <a:lnTo>
                  <a:pt x="7841" y="63224"/>
                </a:lnTo>
                <a:lnTo>
                  <a:pt x="11775" y="64378"/>
                </a:lnTo>
                <a:lnTo>
                  <a:pt x="16511" y="64378"/>
                </a:lnTo>
                <a:lnTo>
                  <a:pt x="19583" y="64222"/>
                </a:lnTo>
                <a:lnTo>
                  <a:pt x="31086" y="61226"/>
                </a:lnTo>
                <a:lnTo>
                  <a:pt x="27256" y="51515"/>
                </a:lnTo>
                <a:lnTo>
                  <a:pt x="24326" y="48195"/>
                </a:lnTo>
                <a:lnTo>
                  <a:pt x="24326" y="43754"/>
                </a:lnTo>
                <a:lnTo>
                  <a:pt x="25490" y="41357"/>
                </a:lnTo>
                <a:lnTo>
                  <a:pt x="27791" y="38984"/>
                </a:lnTo>
                <a:lnTo>
                  <a:pt x="31284" y="35421"/>
                </a:lnTo>
                <a:lnTo>
                  <a:pt x="36609" y="32080"/>
                </a:lnTo>
                <a:lnTo>
                  <a:pt x="43781" y="28957"/>
                </a:lnTo>
                <a:lnTo>
                  <a:pt x="43781" y="49603"/>
                </a:lnTo>
                <a:lnTo>
                  <a:pt x="39874" y="52065"/>
                </a:lnTo>
                <a:lnTo>
                  <a:pt x="43781" y="54417"/>
                </a:lnTo>
                <a:lnTo>
                  <a:pt x="44370" y="57760"/>
                </a:lnTo>
                <a:lnTo>
                  <a:pt x="46003" y="60255"/>
                </a:lnTo>
                <a:lnTo>
                  <a:pt x="48665" y="61904"/>
                </a:lnTo>
                <a:lnTo>
                  <a:pt x="51328" y="63553"/>
                </a:lnTo>
                <a:lnTo>
                  <a:pt x="55021" y="64378"/>
                </a:lnTo>
                <a:lnTo>
                  <a:pt x="63786" y="64378"/>
                </a:lnTo>
                <a:lnTo>
                  <a:pt x="67385" y="63641"/>
                </a:lnTo>
                <a:lnTo>
                  <a:pt x="70556" y="62168"/>
                </a:lnTo>
                <a:lnTo>
                  <a:pt x="73714" y="60696"/>
                </a:lnTo>
                <a:lnTo>
                  <a:pt x="76778" y="58331"/>
                </a:lnTo>
                <a:lnTo>
                  <a:pt x="79749" y="55077"/>
                </a:lnTo>
                <a:lnTo>
                  <a:pt x="77086" y="53494"/>
                </a:lnTo>
                <a:lnTo>
                  <a:pt x="75480" y="55122"/>
                </a:lnTo>
                <a:lnTo>
                  <a:pt x="71600" y="55935"/>
                </a:lnTo>
                <a:lnTo>
                  <a:pt x="69004" y="53791"/>
                </a:lnTo>
                <a:lnTo>
                  <a:pt x="68549" y="51296"/>
                </a:lnTo>
                <a:lnTo>
                  <a:pt x="68549" y="17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38196" y="3897076"/>
            <a:ext cx="16525" cy="9710"/>
          </a:xfrm>
          <a:custGeom>
            <a:avLst/>
            <a:gdLst/>
            <a:ahLst/>
            <a:cxnLst/>
            <a:rect l="l" t="t" r="r" b="b"/>
            <a:pathLst>
              <a:path w="16525" h="9710">
                <a:moveTo>
                  <a:pt x="12618" y="549"/>
                </a:moveTo>
                <a:lnTo>
                  <a:pt x="9179" y="1780"/>
                </a:lnTo>
                <a:lnTo>
                  <a:pt x="3559" y="1780"/>
                </a:lnTo>
                <a:lnTo>
                  <a:pt x="0" y="0"/>
                </a:lnTo>
                <a:lnTo>
                  <a:pt x="3830" y="9710"/>
                </a:lnTo>
                <a:lnTo>
                  <a:pt x="16525" y="2902"/>
                </a:lnTo>
                <a:lnTo>
                  <a:pt x="12618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99828" y="3824848"/>
            <a:ext cx="55423" cy="85089"/>
          </a:xfrm>
          <a:custGeom>
            <a:avLst/>
            <a:gdLst/>
            <a:ahLst/>
            <a:cxnLst/>
            <a:rect l="l" t="t" r="r" b="b"/>
            <a:pathLst>
              <a:path w="55423" h="85089">
                <a:moveTo>
                  <a:pt x="13808" y="18753"/>
                </a:moveTo>
                <a:lnTo>
                  <a:pt x="7466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32" y="73041"/>
                </a:lnTo>
                <a:lnTo>
                  <a:pt x="11721" y="74536"/>
                </a:lnTo>
                <a:lnTo>
                  <a:pt x="12725" y="77218"/>
                </a:lnTo>
                <a:lnTo>
                  <a:pt x="15053" y="79648"/>
                </a:lnTo>
                <a:lnTo>
                  <a:pt x="18692" y="81825"/>
                </a:lnTo>
                <a:lnTo>
                  <a:pt x="22332" y="84001"/>
                </a:lnTo>
                <a:lnTo>
                  <a:pt x="26788" y="85089"/>
                </a:lnTo>
                <a:lnTo>
                  <a:pt x="33471" y="85065"/>
                </a:lnTo>
                <a:lnTo>
                  <a:pt x="46491" y="81637"/>
                </a:lnTo>
                <a:lnTo>
                  <a:pt x="55423" y="72425"/>
                </a:lnTo>
                <a:lnTo>
                  <a:pt x="52746" y="70974"/>
                </a:lnTo>
                <a:lnTo>
                  <a:pt x="49321" y="75327"/>
                </a:lnTo>
                <a:lnTo>
                  <a:pt x="45681" y="77504"/>
                </a:lnTo>
                <a:lnTo>
                  <a:pt x="41828" y="77504"/>
                </a:lnTo>
                <a:lnTo>
                  <a:pt x="39847" y="77185"/>
                </a:lnTo>
                <a:lnTo>
                  <a:pt x="36810" y="75074"/>
                </a:lnTo>
                <a:lnTo>
                  <a:pt x="35927" y="73008"/>
                </a:lnTo>
                <a:lnTo>
                  <a:pt x="35699" y="70710"/>
                </a:lnTo>
                <a:lnTo>
                  <a:pt x="35699" y="29089"/>
                </a:lnTo>
                <a:lnTo>
                  <a:pt x="55423" y="29089"/>
                </a:lnTo>
                <a:lnTo>
                  <a:pt x="55423" y="22560"/>
                </a:lnTo>
                <a:lnTo>
                  <a:pt x="35699" y="22560"/>
                </a:lnTo>
                <a:lnTo>
                  <a:pt x="35699" y="0"/>
                </a:lnTo>
                <a:lnTo>
                  <a:pt x="32769" y="0"/>
                </a:lnTo>
                <a:lnTo>
                  <a:pt x="28862" y="5327"/>
                </a:lnTo>
                <a:lnTo>
                  <a:pt x="24286" y="10137"/>
                </a:lnTo>
                <a:lnTo>
                  <a:pt x="19054" y="14450"/>
                </a:lnTo>
                <a:lnTo>
                  <a:pt x="13808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71228" y="3817534"/>
            <a:ext cx="27443" cy="20373"/>
          </a:xfrm>
          <a:custGeom>
            <a:avLst/>
            <a:gdLst/>
            <a:ahLst/>
            <a:cxnLst/>
            <a:rect l="l" t="t" r="r" b="b"/>
            <a:pathLst>
              <a:path w="27443" h="20373">
                <a:moveTo>
                  <a:pt x="27443" y="10216"/>
                </a:moveTo>
                <a:lnTo>
                  <a:pt x="27443" y="7404"/>
                </a:lnTo>
                <a:lnTo>
                  <a:pt x="26105" y="4999"/>
                </a:lnTo>
                <a:lnTo>
                  <a:pt x="23443" y="2991"/>
                </a:lnTo>
                <a:lnTo>
                  <a:pt x="20780" y="993"/>
                </a:lnTo>
                <a:lnTo>
                  <a:pt x="17528" y="0"/>
                </a:lnTo>
                <a:lnTo>
                  <a:pt x="9888" y="0"/>
                </a:lnTo>
                <a:lnTo>
                  <a:pt x="6663" y="993"/>
                </a:lnTo>
                <a:lnTo>
                  <a:pt x="4000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00" y="17412"/>
                </a:lnTo>
                <a:lnTo>
                  <a:pt x="6663" y="19389"/>
                </a:lnTo>
                <a:lnTo>
                  <a:pt x="9888" y="20373"/>
                </a:lnTo>
                <a:lnTo>
                  <a:pt x="17461" y="20373"/>
                </a:lnTo>
                <a:lnTo>
                  <a:pt x="20713" y="19389"/>
                </a:lnTo>
                <a:lnTo>
                  <a:pt x="23402" y="17412"/>
                </a:lnTo>
                <a:lnTo>
                  <a:pt x="26092" y="15434"/>
                </a:lnTo>
                <a:lnTo>
                  <a:pt x="27443" y="13029"/>
                </a:lnTo>
                <a:lnTo>
                  <a:pt x="27443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62530" y="3847409"/>
            <a:ext cx="44838" cy="61673"/>
          </a:xfrm>
          <a:custGeom>
            <a:avLst/>
            <a:gdLst/>
            <a:ahLst/>
            <a:cxnLst/>
            <a:rect l="l" t="t" r="r" b="b"/>
            <a:pathLst>
              <a:path w="44838" h="61673">
                <a:moveTo>
                  <a:pt x="44838" y="61673"/>
                </a:moveTo>
                <a:lnTo>
                  <a:pt x="44838" y="59297"/>
                </a:lnTo>
                <a:lnTo>
                  <a:pt x="40878" y="59121"/>
                </a:lnTo>
                <a:lnTo>
                  <a:pt x="38215" y="58429"/>
                </a:lnTo>
                <a:lnTo>
                  <a:pt x="35485" y="56011"/>
                </a:lnTo>
                <a:lnTo>
                  <a:pt x="34803" y="53229"/>
                </a:lnTo>
                <a:lnTo>
                  <a:pt x="34803" y="0"/>
                </a:ln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507"/>
                </a:lnTo>
                <a:lnTo>
                  <a:pt x="9941" y="53229"/>
                </a:lnTo>
                <a:lnTo>
                  <a:pt x="9353" y="55911"/>
                </a:lnTo>
                <a:lnTo>
                  <a:pt x="6396" y="58418"/>
                </a:lnTo>
                <a:lnTo>
                  <a:pt x="3666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38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948488" y="3845560"/>
            <a:ext cx="22640" cy="11478"/>
          </a:xfrm>
          <a:custGeom>
            <a:avLst/>
            <a:gdLst/>
            <a:ahLst/>
            <a:cxnLst/>
            <a:rect l="l" t="t" r="r" b="b"/>
            <a:pathLst>
              <a:path w="22640" h="11478">
                <a:moveTo>
                  <a:pt x="15334" y="0"/>
                </a:moveTo>
                <a:lnTo>
                  <a:pt x="4283" y="72"/>
                </a:lnTo>
                <a:lnTo>
                  <a:pt x="0" y="5406"/>
                </a:lnTo>
                <a:lnTo>
                  <a:pt x="2515" y="4293"/>
                </a:lnTo>
                <a:lnTo>
                  <a:pt x="5593" y="4293"/>
                </a:lnTo>
                <a:lnTo>
                  <a:pt x="9326" y="4681"/>
                </a:lnTo>
                <a:lnTo>
                  <a:pt x="12765" y="6837"/>
                </a:lnTo>
                <a:lnTo>
                  <a:pt x="14370" y="8845"/>
                </a:lnTo>
                <a:lnTo>
                  <a:pt x="15414" y="11478"/>
                </a:lnTo>
                <a:lnTo>
                  <a:pt x="22640" y="2564"/>
                </a:lnTo>
                <a:lnTo>
                  <a:pt x="1533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17860" y="3845632"/>
            <a:ext cx="69446" cy="65296"/>
          </a:xfrm>
          <a:custGeom>
            <a:avLst/>
            <a:gdLst/>
            <a:ahLst/>
            <a:cxnLst/>
            <a:rect l="l" t="t" r="r" b="b"/>
            <a:pathLst>
              <a:path w="69446" h="65296">
                <a:moveTo>
                  <a:pt x="69446" y="30403"/>
                </a:moveTo>
                <a:lnTo>
                  <a:pt x="68964" y="20331"/>
                </a:lnTo>
                <a:lnTo>
                  <a:pt x="65632" y="12738"/>
                </a:lnTo>
                <a:lnTo>
                  <a:pt x="59450" y="7610"/>
                </a:lnTo>
                <a:lnTo>
                  <a:pt x="53268" y="2492"/>
                </a:lnTo>
                <a:lnTo>
                  <a:pt x="46043" y="11406"/>
                </a:lnTo>
                <a:lnTo>
                  <a:pt x="47073" y="14040"/>
                </a:lnTo>
                <a:lnTo>
                  <a:pt x="47595" y="18900"/>
                </a:lnTo>
                <a:lnTo>
                  <a:pt x="47595" y="25983"/>
                </a:lnTo>
                <a:lnTo>
                  <a:pt x="23443" y="25983"/>
                </a:lnTo>
                <a:lnTo>
                  <a:pt x="23443" y="16863"/>
                </a:lnTo>
                <a:lnTo>
                  <a:pt x="25182" y="11496"/>
                </a:lnTo>
                <a:lnTo>
                  <a:pt x="28674" y="7580"/>
                </a:lnTo>
                <a:lnTo>
                  <a:pt x="30628" y="5334"/>
                </a:lnTo>
                <a:lnTo>
                  <a:pt x="34912" y="0"/>
                </a:lnTo>
                <a:lnTo>
                  <a:pt x="22269" y="2637"/>
                </a:lnTo>
                <a:lnTo>
                  <a:pt x="11226" y="9061"/>
                </a:lnTo>
                <a:lnTo>
                  <a:pt x="9921" y="10177"/>
                </a:lnTo>
                <a:lnTo>
                  <a:pt x="2477" y="20514"/>
                </a:lnTo>
                <a:lnTo>
                  <a:pt x="0" y="33635"/>
                </a:lnTo>
                <a:lnTo>
                  <a:pt x="0" y="42034"/>
                </a:lnTo>
                <a:lnTo>
                  <a:pt x="2542" y="49069"/>
                </a:lnTo>
                <a:lnTo>
                  <a:pt x="7627" y="54742"/>
                </a:lnTo>
                <a:lnTo>
                  <a:pt x="10695" y="57681"/>
                </a:lnTo>
                <a:lnTo>
                  <a:pt x="21536" y="63392"/>
                </a:lnTo>
                <a:lnTo>
                  <a:pt x="35606" y="65296"/>
                </a:lnTo>
                <a:lnTo>
                  <a:pt x="42764" y="65296"/>
                </a:lnTo>
                <a:lnTo>
                  <a:pt x="49067" y="63877"/>
                </a:lnTo>
                <a:lnTo>
                  <a:pt x="54526" y="61041"/>
                </a:lnTo>
                <a:lnTo>
                  <a:pt x="59972" y="58205"/>
                </a:lnTo>
                <a:lnTo>
                  <a:pt x="64936" y="53378"/>
                </a:lnTo>
                <a:lnTo>
                  <a:pt x="69446" y="46563"/>
                </a:lnTo>
                <a:lnTo>
                  <a:pt x="66422" y="45112"/>
                </a:lnTo>
                <a:lnTo>
                  <a:pt x="63103" y="48937"/>
                </a:lnTo>
                <a:lnTo>
                  <a:pt x="59999" y="51587"/>
                </a:lnTo>
                <a:lnTo>
                  <a:pt x="57095" y="53059"/>
                </a:lnTo>
                <a:lnTo>
                  <a:pt x="54192" y="54532"/>
                </a:lnTo>
                <a:lnTo>
                  <a:pt x="50967" y="55269"/>
                </a:lnTo>
                <a:lnTo>
                  <a:pt x="41667" y="55269"/>
                </a:lnTo>
                <a:lnTo>
                  <a:pt x="36756" y="53444"/>
                </a:lnTo>
                <a:lnTo>
                  <a:pt x="32675" y="49795"/>
                </a:lnTo>
                <a:lnTo>
                  <a:pt x="27350" y="45046"/>
                </a:lnTo>
                <a:lnTo>
                  <a:pt x="24419" y="38581"/>
                </a:lnTo>
                <a:lnTo>
                  <a:pt x="23884" y="30403"/>
                </a:lnTo>
                <a:lnTo>
                  <a:pt x="69446" y="3040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00178" y="3845560"/>
            <a:ext cx="89597" cy="63521"/>
          </a:xfrm>
          <a:custGeom>
            <a:avLst/>
            <a:gdLst/>
            <a:ahLst/>
            <a:cxnLst/>
            <a:rect l="l" t="t" r="r" b="b"/>
            <a:pathLst>
              <a:path w="89597" h="63521">
                <a:moveTo>
                  <a:pt x="42002" y="63521"/>
                </a:moveTo>
                <a:lnTo>
                  <a:pt x="42002" y="61146"/>
                </a:lnTo>
                <a:lnTo>
                  <a:pt x="38871" y="60838"/>
                </a:lnTo>
                <a:lnTo>
                  <a:pt x="36716" y="60068"/>
                </a:lnTo>
                <a:lnTo>
                  <a:pt x="34415" y="57606"/>
                </a:lnTo>
                <a:lnTo>
                  <a:pt x="33826" y="54682"/>
                </a:lnTo>
                <a:lnTo>
                  <a:pt x="33826" y="17014"/>
                </a:lnTo>
                <a:lnTo>
                  <a:pt x="38215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32" y="11747"/>
                </a:lnTo>
                <a:lnTo>
                  <a:pt x="55503" y="14380"/>
                </a:lnTo>
                <a:lnTo>
                  <a:pt x="55770" y="17571"/>
                </a:lnTo>
                <a:lnTo>
                  <a:pt x="55770" y="54417"/>
                </a:lnTo>
                <a:lnTo>
                  <a:pt x="55289" y="57145"/>
                </a:lnTo>
                <a:lnTo>
                  <a:pt x="54352" y="58244"/>
                </a:lnTo>
                <a:lnTo>
                  <a:pt x="50739" y="60838"/>
                </a:lnTo>
                <a:lnTo>
                  <a:pt x="47595" y="61146"/>
                </a:lnTo>
                <a:lnTo>
                  <a:pt x="47595" y="63521"/>
                </a:lnTo>
                <a:lnTo>
                  <a:pt x="89597" y="63521"/>
                </a:lnTo>
                <a:lnTo>
                  <a:pt x="89597" y="61146"/>
                </a:lnTo>
                <a:lnTo>
                  <a:pt x="85931" y="60838"/>
                </a:lnTo>
                <a:lnTo>
                  <a:pt x="83522" y="60101"/>
                </a:lnTo>
                <a:lnTo>
                  <a:pt x="81207" y="57771"/>
                </a:lnTo>
                <a:lnTo>
                  <a:pt x="80632" y="54814"/>
                </a:lnTo>
                <a:lnTo>
                  <a:pt x="80632" y="18932"/>
                </a:lnTo>
                <a:lnTo>
                  <a:pt x="80164" y="14112"/>
                </a:lnTo>
                <a:lnTo>
                  <a:pt x="79214" y="11608"/>
                </a:lnTo>
                <a:lnTo>
                  <a:pt x="78023" y="8308"/>
                </a:lnTo>
                <a:lnTo>
                  <a:pt x="75654" y="5555"/>
                </a:lnTo>
                <a:lnTo>
                  <a:pt x="72108" y="3329"/>
                </a:lnTo>
                <a:lnTo>
                  <a:pt x="68549" y="1113"/>
                </a:lnTo>
                <a:lnTo>
                  <a:pt x="64080" y="0"/>
                </a:lnTo>
                <a:lnTo>
                  <a:pt x="54205" y="0"/>
                </a:lnTo>
                <a:lnTo>
                  <a:pt x="49990" y="785"/>
                </a:lnTo>
                <a:lnTo>
                  <a:pt x="46083" y="2345"/>
                </a:lnTo>
                <a:lnTo>
                  <a:pt x="42176" y="3905"/>
                </a:lnTo>
                <a:lnTo>
                  <a:pt x="38095" y="6400"/>
                </a:lnTo>
                <a:lnTo>
                  <a:pt x="33826" y="9829"/>
                </a:lnTo>
                <a:lnTo>
                  <a:pt x="33826" y="1848"/>
                </a:lnTo>
                <a:lnTo>
                  <a:pt x="0" y="1848"/>
                </a:lnTo>
                <a:lnTo>
                  <a:pt x="0" y="4293"/>
                </a:lnTo>
                <a:lnTo>
                  <a:pt x="3666" y="4641"/>
                </a:lnTo>
                <a:lnTo>
                  <a:pt x="6074" y="5386"/>
                </a:lnTo>
                <a:lnTo>
                  <a:pt x="8389" y="7672"/>
                </a:lnTo>
                <a:lnTo>
                  <a:pt x="8965" y="10574"/>
                </a:lnTo>
                <a:lnTo>
                  <a:pt x="8965" y="54814"/>
                </a:lnTo>
                <a:lnTo>
                  <a:pt x="8470" y="57671"/>
                </a:lnTo>
                <a:lnTo>
                  <a:pt x="7453" y="58639"/>
                </a:lnTo>
                <a:lnTo>
                  <a:pt x="3492" y="60882"/>
                </a:lnTo>
                <a:lnTo>
                  <a:pt x="0" y="61146"/>
                </a:lnTo>
                <a:lnTo>
                  <a:pt x="0" y="63521"/>
                </a:lnTo>
                <a:lnTo>
                  <a:pt x="42002" y="6352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01497" y="3824848"/>
            <a:ext cx="55423" cy="85089"/>
          </a:xfrm>
          <a:custGeom>
            <a:avLst/>
            <a:gdLst/>
            <a:ahLst/>
            <a:cxnLst/>
            <a:rect l="l" t="t" r="r" b="b"/>
            <a:pathLst>
              <a:path w="55423" h="85089">
                <a:moveTo>
                  <a:pt x="13808" y="18753"/>
                </a:moveTo>
                <a:lnTo>
                  <a:pt x="7466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32" y="73041"/>
                </a:lnTo>
                <a:lnTo>
                  <a:pt x="11734" y="74536"/>
                </a:lnTo>
                <a:lnTo>
                  <a:pt x="12738" y="77218"/>
                </a:lnTo>
                <a:lnTo>
                  <a:pt x="15053" y="79648"/>
                </a:lnTo>
                <a:lnTo>
                  <a:pt x="18706" y="81825"/>
                </a:lnTo>
                <a:lnTo>
                  <a:pt x="22345" y="84001"/>
                </a:lnTo>
                <a:lnTo>
                  <a:pt x="26801" y="85089"/>
                </a:lnTo>
                <a:lnTo>
                  <a:pt x="33472" y="85065"/>
                </a:lnTo>
                <a:lnTo>
                  <a:pt x="46496" y="81637"/>
                </a:lnTo>
                <a:lnTo>
                  <a:pt x="55423" y="72425"/>
                </a:lnTo>
                <a:lnTo>
                  <a:pt x="52760" y="70974"/>
                </a:lnTo>
                <a:lnTo>
                  <a:pt x="49321" y="75327"/>
                </a:lnTo>
                <a:lnTo>
                  <a:pt x="45681" y="77504"/>
                </a:lnTo>
                <a:lnTo>
                  <a:pt x="41828" y="77504"/>
                </a:lnTo>
                <a:lnTo>
                  <a:pt x="39847" y="77185"/>
                </a:lnTo>
                <a:lnTo>
                  <a:pt x="36810" y="75074"/>
                </a:lnTo>
                <a:lnTo>
                  <a:pt x="35927" y="73008"/>
                </a:lnTo>
                <a:lnTo>
                  <a:pt x="35699" y="70710"/>
                </a:lnTo>
                <a:lnTo>
                  <a:pt x="35699" y="29089"/>
                </a:lnTo>
                <a:lnTo>
                  <a:pt x="55423" y="29089"/>
                </a:lnTo>
                <a:lnTo>
                  <a:pt x="55423" y="22560"/>
                </a:lnTo>
                <a:lnTo>
                  <a:pt x="35699" y="22560"/>
                </a:lnTo>
                <a:lnTo>
                  <a:pt x="35699" y="0"/>
                </a:lnTo>
                <a:lnTo>
                  <a:pt x="32769" y="0"/>
                </a:lnTo>
                <a:lnTo>
                  <a:pt x="28862" y="5327"/>
                </a:lnTo>
                <a:lnTo>
                  <a:pt x="24299" y="10137"/>
                </a:lnTo>
                <a:lnTo>
                  <a:pt x="19054" y="14450"/>
                </a:lnTo>
                <a:lnTo>
                  <a:pt x="13808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02061" y="3847409"/>
            <a:ext cx="47327" cy="90563"/>
          </a:xfrm>
          <a:custGeom>
            <a:avLst/>
            <a:gdLst/>
            <a:ahLst/>
            <a:cxnLst/>
            <a:rect l="l" t="t" r="r" b="b"/>
            <a:pathLst>
              <a:path w="47327" h="90563">
                <a:moveTo>
                  <a:pt x="34816" y="0"/>
                </a:moveTo>
                <a:lnTo>
                  <a:pt x="0" y="0"/>
                </a:lnTo>
                <a:lnTo>
                  <a:pt x="0" y="2444"/>
                </a:lnTo>
                <a:lnTo>
                  <a:pt x="3907" y="2613"/>
                </a:lnTo>
                <a:lnTo>
                  <a:pt x="6543" y="3309"/>
                </a:lnTo>
                <a:lnTo>
                  <a:pt x="9259" y="5724"/>
                </a:lnTo>
                <a:lnTo>
                  <a:pt x="9941" y="8507"/>
                </a:lnTo>
                <a:lnTo>
                  <a:pt x="9941" y="82185"/>
                </a:lnTo>
                <a:lnTo>
                  <a:pt x="9353" y="84801"/>
                </a:lnTo>
                <a:lnTo>
                  <a:pt x="6396" y="87264"/>
                </a:lnTo>
                <a:lnTo>
                  <a:pt x="3666" y="88033"/>
                </a:lnTo>
                <a:lnTo>
                  <a:pt x="0" y="88122"/>
                </a:lnTo>
                <a:lnTo>
                  <a:pt x="0" y="90563"/>
                </a:lnTo>
                <a:lnTo>
                  <a:pt x="47327" y="90563"/>
                </a:lnTo>
                <a:lnTo>
                  <a:pt x="47327" y="88122"/>
                </a:lnTo>
                <a:lnTo>
                  <a:pt x="43193" y="88122"/>
                </a:lnTo>
                <a:lnTo>
                  <a:pt x="40409" y="87857"/>
                </a:lnTo>
                <a:lnTo>
                  <a:pt x="36516" y="85967"/>
                </a:lnTo>
                <a:lnTo>
                  <a:pt x="35151" y="83680"/>
                </a:lnTo>
                <a:lnTo>
                  <a:pt x="34816" y="81526"/>
                </a:lnTo>
                <a:lnTo>
                  <a:pt x="34816" y="55405"/>
                </a:lnTo>
                <a:lnTo>
                  <a:pt x="38068" y="58176"/>
                </a:lnTo>
                <a:lnTo>
                  <a:pt x="34816" y="48744"/>
                </a:lnTo>
                <a:lnTo>
                  <a:pt x="34816" y="15831"/>
                </a:lnTo>
                <a:lnTo>
                  <a:pt x="38657" y="9411"/>
                </a:lnTo>
                <a:lnTo>
                  <a:pt x="37706" y="4949"/>
                </a:lnTo>
                <a:lnTo>
                  <a:pt x="34816" y="8109"/>
                </a:lnTo>
                <a:lnTo>
                  <a:pt x="34816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36877" y="3845560"/>
            <a:ext cx="54968" cy="65368"/>
          </a:xfrm>
          <a:custGeom>
            <a:avLst/>
            <a:gdLst/>
            <a:ahLst/>
            <a:cxnLst/>
            <a:rect l="l" t="t" r="r" b="b"/>
            <a:pathLst>
              <a:path w="54968" h="65368">
                <a:moveTo>
                  <a:pt x="6355" y="61982"/>
                </a:moveTo>
                <a:lnTo>
                  <a:pt x="9313" y="63125"/>
                </a:lnTo>
                <a:lnTo>
                  <a:pt x="13287" y="64619"/>
                </a:lnTo>
                <a:lnTo>
                  <a:pt x="17555" y="65368"/>
                </a:lnTo>
                <a:lnTo>
                  <a:pt x="28380" y="65368"/>
                </a:lnTo>
                <a:lnTo>
                  <a:pt x="34080" y="64015"/>
                </a:lnTo>
                <a:lnTo>
                  <a:pt x="39205" y="61311"/>
                </a:lnTo>
                <a:lnTo>
                  <a:pt x="44330" y="58606"/>
                </a:lnTo>
                <a:lnTo>
                  <a:pt x="48237" y="54671"/>
                </a:lnTo>
                <a:lnTo>
                  <a:pt x="50927" y="49504"/>
                </a:lnTo>
                <a:lnTo>
                  <a:pt x="53616" y="44337"/>
                </a:lnTo>
                <a:lnTo>
                  <a:pt x="54968" y="38631"/>
                </a:lnTo>
                <a:lnTo>
                  <a:pt x="54968" y="26583"/>
                </a:lnTo>
                <a:lnTo>
                  <a:pt x="53656" y="21163"/>
                </a:lnTo>
                <a:lnTo>
                  <a:pt x="51060" y="16130"/>
                </a:lnTo>
                <a:lnTo>
                  <a:pt x="48451" y="11091"/>
                </a:lnTo>
                <a:lnTo>
                  <a:pt x="44651" y="7145"/>
                </a:lnTo>
                <a:lnTo>
                  <a:pt x="39647" y="4293"/>
                </a:lnTo>
                <a:lnTo>
                  <a:pt x="34642" y="1431"/>
                </a:lnTo>
                <a:lnTo>
                  <a:pt x="29089" y="0"/>
                </a:lnTo>
                <a:lnTo>
                  <a:pt x="17903" y="0"/>
                </a:lnTo>
                <a:lnTo>
                  <a:pt x="13193" y="1033"/>
                </a:lnTo>
                <a:lnTo>
                  <a:pt x="8871" y="3100"/>
                </a:lnTo>
                <a:lnTo>
                  <a:pt x="5860" y="4512"/>
                </a:lnTo>
                <a:lnTo>
                  <a:pt x="2890" y="6797"/>
                </a:lnTo>
                <a:lnTo>
                  <a:pt x="3840" y="11260"/>
                </a:lnTo>
                <a:lnTo>
                  <a:pt x="8751" y="8050"/>
                </a:lnTo>
                <a:lnTo>
                  <a:pt x="18532" y="8050"/>
                </a:lnTo>
                <a:lnTo>
                  <a:pt x="21543" y="9342"/>
                </a:lnTo>
                <a:lnTo>
                  <a:pt x="23790" y="11936"/>
                </a:lnTo>
                <a:lnTo>
                  <a:pt x="27162" y="15851"/>
                </a:lnTo>
                <a:lnTo>
                  <a:pt x="28862" y="23130"/>
                </a:lnTo>
                <a:lnTo>
                  <a:pt x="28862" y="44150"/>
                </a:lnTo>
                <a:lnTo>
                  <a:pt x="27323" y="51185"/>
                </a:lnTo>
                <a:lnTo>
                  <a:pt x="24232" y="54880"/>
                </a:lnTo>
                <a:lnTo>
                  <a:pt x="22171" y="57386"/>
                </a:lnTo>
                <a:lnTo>
                  <a:pt x="19535" y="58639"/>
                </a:lnTo>
                <a:lnTo>
                  <a:pt x="10530" y="58639"/>
                </a:lnTo>
                <a:lnTo>
                  <a:pt x="5084" y="55957"/>
                </a:lnTo>
                <a:lnTo>
                  <a:pt x="0" y="50592"/>
                </a:lnTo>
                <a:lnTo>
                  <a:pt x="3251" y="60025"/>
                </a:lnTo>
                <a:lnTo>
                  <a:pt x="6355" y="6198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09440" y="3817534"/>
            <a:ext cx="344032" cy="93394"/>
          </a:xfrm>
          <a:custGeom>
            <a:avLst/>
            <a:gdLst/>
            <a:ahLst/>
            <a:cxnLst/>
            <a:rect l="l" t="t" r="r" b="b"/>
            <a:pathLst>
              <a:path w="344032" h="93394">
                <a:moveTo>
                  <a:pt x="173615" y="10216"/>
                </a:moveTo>
                <a:lnTo>
                  <a:pt x="173615" y="7404"/>
                </a:lnTo>
                <a:lnTo>
                  <a:pt x="172277" y="4999"/>
                </a:lnTo>
                <a:lnTo>
                  <a:pt x="169614" y="2991"/>
                </a:lnTo>
                <a:lnTo>
                  <a:pt x="166951" y="993"/>
                </a:lnTo>
                <a:lnTo>
                  <a:pt x="163700" y="0"/>
                </a:lnTo>
                <a:lnTo>
                  <a:pt x="156059" y="0"/>
                </a:lnTo>
                <a:lnTo>
                  <a:pt x="152835" y="993"/>
                </a:lnTo>
                <a:lnTo>
                  <a:pt x="150172" y="2991"/>
                </a:lnTo>
                <a:lnTo>
                  <a:pt x="147509" y="4999"/>
                </a:lnTo>
                <a:lnTo>
                  <a:pt x="146171" y="7404"/>
                </a:lnTo>
                <a:lnTo>
                  <a:pt x="146171" y="13029"/>
                </a:lnTo>
                <a:lnTo>
                  <a:pt x="147509" y="15434"/>
                </a:lnTo>
                <a:lnTo>
                  <a:pt x="150172" y="17412"/>
                </a:lnTo>
                <a:lnTo>
                  <a:pt x="152835" y="19389"/>
                </a:lnTo>
                <a:lnTo>
                  <a:pt x="156059" y="20373"/>
                </a:lnTo>
                <a:lnTo>
                  <a:pt x="163633" y="20373"/>
                </a:lnTo>
                <a:lnTo>
                  <a:pt x="166884" y="19389"/>
                </a:lnTo>
                <a:lnTo>
                  <a:pt x="169574" y="17412"/>
                </a:lnTo>
                <a:lnTo>
                  <a:pt x="172263" y="15434"/>
                </a:lnTo>
                <a:lnTo>
                  <a:pt x="173615" y="13029"/>
                </a:lnTo>
                <a:lnTo>
                  <a:pt x="173615" y="10216"/>
                </a:lnTo>
                <a:close/>
              </a:path>
              <a:path w="344032" h="93394">
                <a:moveTo>
                  <a:pt x="182312" y="91547"/>
                </a:moveTo>
                <a:lnTo>
                  <a:pt x="182312" y="89172"/>
                </a:lnTo>
                <a:lnTo>
                  <a:pt x="178352" y="88996"/>
                </a:lnTo>
                <a:lnTo>
                  <a:pt x="175689" y="88304"/>
                </a:lnTo>
                <a:lnTo>
                  <a:pt x="172959" y="85886"/>
                </a:lnTo>
                <a:lnTo>
                  <a:pt x="172277" y="83104"/>
                </a:lnTo>
                <a:lnTo>
                  <a:pt x="172277" y="29874"/>
                </a:lnTo>
                <a:lnTo>
                  <a:pt x="137473" y="29874"/>
                </a:lnTo>
                <a:lnTo>
                  <a:pt x="137473" y="32319"/>
                </a:lnTo>
                <a:lnTo>
                  <a:pt x="141381" y="32488"/>
                </a:lnTo>
                <a:lnTo>
                  <a:pt x="144017" y="33184"/>
                </a:lnTo>
                <a:lnTo>
                  <a:pt x="146733" y="35599"/>
                </a:lnTo>
                <a:lnTo>
                  <a:pt x="147415" y="38382"/>
                </a:lnTo>
                <a:lnTo>
                  <a:pt x="147415" y="83104"/>
                </a:lnTo>
                <a:lnTo>
                  <a:pt x="146827" y="85786"/>
                </a:lnTo>
                <a:lnTo>
                  <a:pt x="143869" y="88293"/>
                </a:lnTo>
                <a:lnTo>
                  <a:pt x="141140" y="89085"/>
                </a:lnTo>
                <a:lnTo>
                  <a:pt x="137473" y="89172"/>
                </a:lnTo>
                <a:lnTo>
                  <a:pt x="137473" y="91547"/>
                </a:lnTo>
                <a:lnTo>
                  <a:pt x="182312" y="91547"/>
                </a:lnTo>
                <a:close/>
              </a:path>
              <a:path w="344032" h="93394">
                <a:moveTo>
                  <a:pt x="202959" y="26068"/>
                </a:moveTo>
                <a:lnTo>
                  <a:pt x="196616" y="30183"/>
                </a:lnTo>
                <a:lnTo>
                  <a:pt x="189150" y="34098"/>
                </a:lnTo>
                <a:lnTo>
                  <a:pt x="189150" y="36404"/>
                </a:lnTo>
                <a:lnTo>
                  <a:pt x="199988" y="36404"/>
                </a:lnTo>
                <a:lnTo>
                  <a:pt x="199988" y="76310"/>
                </a:lnTo>
                <a:lnTo>
                  <a:pt x="200283" y="80356"/>
                </a:lnTo>
                <a:lnTo>
                  <a:pt x="200885" y="81851"/>
                </a:lnTo>
                <a:lnTo>
                  <a:pt x="201888" y="84533"/>
                </a:lnTo>
                <a:lnTo>
                  <a:pt x="204203" y="86963"/>
                </a:lnTo>
                <a:lnTo>
                  <a:pt x="207856" y="89139"/>
                </a:lnTo>
                <a:lnTo>
                  <a:pt x="211496" y="91316"/>
                </a:lnTo>
                <a:lnTo>
                  <a:pt x="215952" y="92404"/>
                </a:lnTo>
                <a:lnTo>
                  <a:pt x="222623" y="92379"/>
                </a:lnTo>
                <a:lnTo>
                  <a:pt x="235646" y="88952"/>
                </a:lnTo>
                <a:lnTo>
                  <a:pt x="244573" y="79740"/>
                </a:lnTo>
                <a:lnTo>
                  <a:pt x="241910" y="78289"/>
                </a:lnTo>
                <a:lnTo>
                  <a:pt x="238471" y="82642"/>
                </a:lnTo>
                <a:lnTo>
                  <a:pt x="234832" y="84819"/>
                </a:lnTo>
                <a:lnTo>
                  <a:pt x="230978" y="84819"/>
                </a:lnTo>
                <a:lnTo>
                  <a:pt x="228998" y="84500"/>
                </a:lnTo>
                <a:lnTo>
                  <a:pt x="225960" y="82389"/>
                </a:lnTo>
                <a:lnTo>
                  <a:pt x="225077" y="80323"/>
                </a:lnTo>
                <a:lnTo>
                  <a:pt x="224850" y="78024"/>
                </a:lnTo>
                <a:lnTo>
                  <a:pt x="224850" y="36404"/>
                </a:lnTo>
                <a:lnTo>
                  <a:pt x="244573" y="36404"/>
                </a:lnTo>
                <a:lnTo>
                  <a:pt x="244573" y="29874"/>
                </a:lnTo>
                <a:lnTo>
                  <a:pt x="224850" y="29874"/>
                </a:lnTo>
                <a:lnTo>
                  <a:pt x="224850" y="7314"/>
                </a:lnTo>
                <a:lnTo>
                  <a:pt x="221919" y="7314"/>
                </a:lnTo>
                <a:lnTo>
                  <a:pt x="218012" y="12641"/>
                </a:lnTo>
                <a:lnTo>
                  <a:pt x="213449" y="17451"/>
                </a:lnTo>
                <a:lnTo>
                  <a:pt x="208204" y="21765"/>
                </a:lnTo>
                <a:lnTo>
                  <a:pt x="202959" y="26068"/>
                </a:lnTo>
                <a:close/>
              </a:path>
              <a:path w="344032" h="93394">
                <a:moveTo>
                  <a:pt x="296437" y="91547"/>
                </a:moveTo>
                <a:lnTo>
                  <a:pt x="296437" y="89172"/>
                </a:lnTo>
                <a:lnTo>
                  <a:pt x="292944" y="88820"/>
                </a:lnTo>
                <a:lnTo>
                  <a:pt x="290630" y="87897"/>
                </a:lnTo>
                <a:lnTo>
                  <a:pt x="288622" y="85303"/>
                </a:lnTo>
                <a:lnTo>
                  <a:pt x="288181" y="82554"/>
                </a:lnTo>
                <a:lnTo>
                  <a:pt x="288181" y="45110"/>
                </a:lnTo>
                <a:lnTo>
                  <a:pt x="290777" y="42079"/>
                </a:lnTo>
                <a:lnTo>
                  <a:pt x="293212" y="39952"/>
                </a:lnTo>
                <a:lnTo>
                  <a:pt x="297708" y="37537"/>
                </a:lnTo>
                <a:lnTo>
                  <a:pt x="302378" y="36931"/>
                </a:lnTo>
                <a:lnTo>
                  <a:pt x="305415" y="37298"/>
                </a:lnTo>
                <a:lnTo>
                  <a:pt x="308868" y="39753"/>
                </a:lnTo>
                <a:lnTo>
                  <a:pt x="309925" y="42347"/>
                </a:lnTo>
                <a:lnTo>
                  <a:pt x="310192" y="45547"/>
                </a:lnTo>
                <a:lnTo>
                  <a:pt x="310192" y="82598"/>
                </a:lnTo>
                <a:lnTo>
                  <a:pt x="309670" y="85391"/>
                </a:lnTo>
                <a:lnTo>
                  <a:pt x="308600" y="86534"/>
                </a:lnTo>
                <a:lnTo>
                  <a:pt x="304893" y="88864"/>
                </a:lnTo>
                <a:lnTo>
                  <a:pt x="301936" y="89172"/>
                </a:lnTo>
                <a:lnTo>
                  <a:pt x="301936" y="91547"/>
                </a:lnTo>
                <a:lnTo>
                  <a:pt x="344032" y="91547"/>
                </a:lnTo>
                <a:lnTo>
                  <a:pt x="344032" y="89172"/>
                </a:lnTo>
                <a:lnTo>
                  <a:pt x="340419" y="88864"/>
                </a:lnTo>
                <a:lnTo>
                  <a:pt x="338024" y="88128"/>
                </a:lnTo>
                <a:lnTo>
                  <a:pt x="335656" y="85797"/>
                </a:lnTo>
                <a:lnTo>
                  <a:pt x="335067" y="82862"/>
                </a:lnTo>
                <a:lnTo>
                  <a:pt x="335067" y="47048"/>
                </a:lnTo>
                <a:lnTo>
                  <a:pt x="334452" y="42039"/>
                </a:lnTo>
                <a:lnTo>
                  <a:pt x="333247" y="39077"/>
                </a:lnTo>
                <a:lnTo>
                  <a:pt x="332030" y="36106"/>
                </a:lnTo>
                <a:lnTo>
                  <a:pt x="329568" y="33522"/>
                </a:lnTo>
                <a:lnTo>
                  <a:pt x="325874" y="31325"/>
                </a:lnTo>
                <a:lnTo>
                  <a:pt x="322168" y="29129"/>
                </a:lnTo>
                <a:lnTo>
                  <a:pt x="317712" y="28026"/>
                </a:lnTo>
                <a:lnTo>
                  <a:pt x="308426" y="28026"/>
                </a:lnTo>
                <a:lnTo>
                  <a:pt x="304479" y="28761"/>
                </a:lnTo>
                <a:lnTo>
                  <a:pt x="300692" y="30232"/>
                </a:lnTo>
                <a:lnTo>
                  <a:pt x="296905" y="31713"/>
                </a:lnTo>
                <a:lnTo>
                  <a:pt x="292730" y="34227"/>
                </a:lnTo>
                <a:lnTo>
                  <a:pt x="288181" y="37785"/>
                </a:lnTo>
                <a:lnTo>
                  <a:pt x="288181" y="2106"/>
                </a:lnTo>
                <a:lnTo>
                  <a:pt x="254341" y="2106"/>
                </a:lnTo>
                <a:lnTo>
                  <a:pt x="254341" y="4541"/>
                </a:lnTo>
                <a:lnTo>
                  <a:pt x="258007" y="4899"/>
                </a:lnTo>
                <a:lnTo>
                  <a:pt x="260416" y="5645"/>
                </a:lnTo>
                <a:lnTo>
                  <a:pt x="262731" y="7930"/>
                </a:lnTo>
                <a:lnTo>
                  <a:pt x="263306" y="10832"/>
                </a:lnTo>
                <a:lnTo>
                  <a:pt x="263306" y="82862"/>
                </a:lnTo>
                <a:lnTo>
                  <a:pt x="262811" y="85698"/>
                </a:lnTo>
                <a:lnTo>
                  <a:pt x="261794" y="86666"/>
                </a:lnTo>
                <a:lnTo>
                  <a:pt x="257833" y="88909"/>
                </a:lnTo>
                <a:lnTo>
                  <a:pt x="254341" y="89172"/>
                </a:lnTo>
                <a:lnTo>
                  <a:pt x="254341" y="91547"/>
                </a:lnTo>
                <a:lnTo>
                  <a:pt x="296437" y="91547"/>
                </a:lnTo>
                <a:close/>
              </a:path>
              <a:path w="344032" h="93394">
                <a:moveTo>
                  <a:pt x="37305" y="42079"/>
                </a:moveTo>
                <a:lnTo>
                  <a:pt x="35405" y="38342"/>
                </a:lnTo>
                <a:lnTo>
                  <a:pt x="34455" y="36096"/>
                </a:lnTo>
                <a:lnTo>
                  <a:pt x="34455" y="35351"/>
                </a:lnTo>
                <a:lnTo>
                  <a:pt x="36061" y="33234"/>
                </a:lnTo>
                <a:lnTo>
                  <a:pt x="39071" y="32319"/>
                </a:lnTo>
                <a:lnTo>
                  <a:pt x="41921" y="32319"/>
                </a:lnTo>
                <a:lnTo>
                  <a:pt x="41921" y="29874"/>
                </a:lnTo>
                <a:lnTo>
                  <a:pt x="0" y="29874"/>
                </a:lnTo>
                <a:lnTo>
                  <a:pt x="0" y="32319"/>
                </a:lnTo>
                <a:lnTo>
                  <a:pt x="3024" y="32926"/>
                </a:lnTo>
                <a:lnTo>
                  <a:pt x="6743" y="35351"/>
                </a:lnTo>
                <a:lnTo>
                  <a:pt x="9058" y="37418"/>
                </a:lnTo>
                <a:lnTo>
                  <a:pt x="11868" y="41860"/>
                </a:lnTo>
                <a:lnTo>
                  <a:pt x="15187" y="48673"/>
                </a:lnTo>
                <a:lnTo>
                  <a:pt x="37305" y="93394"/>
                </a:lnTo>
                <a:lnTo>
                  <a:pt x="41921" y="93394"/>
                </a:lnTo>
                <a:lnTo>
                  <a:pt x="64200" y="48141"/>
                </a:lnTo>
                <a:lnTo>
                  <a:pt x="86934" y="93394"/>
                </a:lnTo>
                <a:lnTo>
                  <a:pt x="92006" y="93394"/>
                </a:lnTo>
                <a:lnTo>
                  <a:pt x="115275" y="44385"/>
                </a:lnTo>
                <a:lnTo>
                  <a:pt x="117817" y="38928"/>
                </a:lnTo>
                <a:lnTo>
                  <a:pt x="119891" y="35629"/>
                </a:lnTo>
                <a:lnTo>
                  <a:pt x="121483" y="34456"/>
                </a:lnTo>
                <a:lnTo>
                  <a:pt x="125243" y="32578"/>
                </a:lnTo>
                <a:lnTo>
                  <a:pt x="127973" y="32319"/>
                </a:lnTo>
                <a:lnTo>
                  <a:pt x="127973" y="29874"/>
                </a:lnTo>
                <a:lnTo>
                  <a:pt x="103366" y="29874"/>
                </a:lnTo>
                <a:lnTo>
                  <a:pt x="103366" y="32319"/>
                </a:lnTo>
                <a:lnTo>
                  <a:pt x="106631" y="32488"/>
                </a:lnTo>
                <a:lnTo>
                  <a:pt x="109936" y="33770"/>
                </a:lnTo>
                <a:lnTo>
                  <a:pt x="111635" y="35808"/>
                </a:lnTo>
                <a:lnTo>
                  <a:pt x="111635" y="38670"/>
                </a:lnTo>
                <a:lnTo>
                  <a:pt x="110859" y="40827"/>
                </a:lnTo>
                <a:lnTo>
                  <a:pt x="109320" y="43987"/>
                </a:lnTo>
                <a:lnTo>
                  <a:pt x="98669" y="66152"/>
                </a:lnTo>
                <a:lnTo>
                  <a:pt x="86934" y="42079"/>
                </a:lnTo>
                <a:lnTo>
                  <a:pt x="85222" y="38779"/>
                </a:lnTo>
                <a:lnTo>
                  <a:pt x="84365" y="36643"/>
                </a:lnTo>
                <a:lnTo>
                  <a:pt x="84365" y="35679"/>
                </a:lnTo>
                <a:lnTo>
                  <a:pt x="85703" y="33333"/>
                </a:lnTo>
                <a:lnTo>
                  <a:pt x="88687" y="32449"/>
                </a:lnTo>
                <a:lnTo>
                  <a:pt x="92006" y="32319"/>
                </a:lnTo>
                <a:lnTo>
                  <a:pt x="92006" y="29874"/>
                </a:lnTo>
                <a:lnTo>
                  <a:pt x="49468" y="29874"/>
                </a:lnTo>
                <a:lnTo>
                  <a:pt x="49468" y="32319"/>
                </a:lnTo>
                <a:lnTo>
                  <a:pt x="52251" y="32667"/>
                </a:lnTo>
                <a:lnTo>
                  <a:pt x="54299" y="33293"/>
                </a:lnTo>
                <a:lnTo>
                  <a:pt x="56975" y="35092"/>
                </a:lnTo>
                <a:lnTo>
                  <a:pt x="58527" y="37199"/>
                </a:lnTo>
                <a:lnTo>
                  <a:pt x="60293" y="40499"/>
                </a:lnTo>
                <a:lnTo>
                  <a:pt x="61190" y="42079"/>
                </a:lnTo>
                <a:lnTo>
                  <a:pt x="49468" y="66152"/>
                </a:lnTo>
                <a:lnTo>
                  <a:pt x="37305" y="4207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97740" y="3819641"/>
            <a:ext cx="44825" cy="89441"/>
          </a:xfrm>
          <a:custGeom>
            <a:avLst/>
            <a:gdLst/>
            <a:ahLst/>
            <a:cxnLst/>
            <a:rect l="l" t="t" r="r" b="b"/>
            <a:pathLst>
              <a:path w="44825" h="89441">
                <a:moveTo>
                  <a:pt x="44825" y="89441"/>
                </a:moveTo>
                <a:lnTo>
                  <a:pt x="44825" y="87065"/>
                </a:lnTo>
                <a:lnTo>
                  <a:pt x="40811" y="86889"/>
                </a:lnTo>
                <a:lnTo>
                  <a:pt x="38135" y="86197"/>
                </a:lnTo>
                <a:lnTo>
                  <a:pt x="35459" y="83779"/>
                </a:lnTo>
                <a:lnTo>
                  <a:pt x="34789" y="80997"/>
                </a:lnTo>
                <a:lnTo>
                  <a:pt x="34789" y="0"/>
                </a:lnTo>
                <a:lnTo>
                  <a:pt x="0" y="0"/>
                </a:lnTo>
                <a:lnTo>
                  <a:pt x="0" y="2434"/>
                </a:lnTo>
                <a:lnTo>
                  <a:pt x="3880" y="2613"/>
                </a:lnTo>
                <a:lnTo>
                  <a:pt x="6422" y="3309"/>
                </a:lnTo>
                <a:lnTo>
                  <a:pt x="9232" y="5724"/>
                </a:lnTo>
                <a:lnTo>
                  <a:pt x="9901" y="8487"/>
                </a:lnTo>
                <a:lnTo>
                  <a:pt x="9901" y="80997"/>
                </a:lnTo>
                <a:lnTo>
                  <a:pt x="9366" y="83679"/>
                </a:lnTo>
                <a:lnTo>
                  <a:pt x="6288" y="86186"/>
                </a:lnTo>
                <a:lnTo>
                  <a:pt x="3612" y="86978"/>
                </a:lnTo>
                <a:lnTo>
                  <a:pt x="0" y="87065"/>
                </a:lnTo>
                <a:lnTo>
                  <a:pt x="0" y="89441"/>
                </a:lnTo>
                <a:lnTo>
                  <a:pt x="44825" y="8944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17152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68563" y="17899"/>
                </a:moveTo>
                <a:lnTo>
                  <a:pt x="68148" y="13655"/>
                </a:lnTo>
                <a:lnTo>
                  <a:pt x="65953" y="8904"/>
                </a:lnTo>
                <a:lnTo>
                  <a:pt x="62983" y="6211"/>
                </a:lnTo>
                <a:lnTo>
                  <a:pt x="58393" y="3726"/>
                </a:lnTo>
                <a:lnTo>
                  <a:pt x="53804" y="1242"/>
                </a:lnTo>
                <a:lnTo>
                  <a:pt x="47568" y="0"/>
                </a:lnTo>
                <a:lnTo>
                  <a:pt x="33184" y="0"/>
                </a:lnTo>
                <a:lnTo>
                  <a:pt x="26908" y="775"/>
                </a:lnTo>
                <a:lnTo>
                  <a:pt x="20873" y="2305"/>
                </a:lnTo>
                <a:lnTo>
                  <a:pt x="14839" y="3846"/>
                </a:lnTo>
                <a:lnTo>
                  <a:pt x="10129" y="6062"/>
                </a:lnTo>
                <a:lnTo>
                  <a:pt x="6757" y="8934"/>
                </a:lnTo>
                <a:lnTo>
                  <a:pt x="3371" y="11816"/>
                </a:lnTo>
                <a:lnTo>
                  <a:pt x="1685" y="14838"/>
                </a:lnTo>
                <a:lnTo>
                  <a:pt x="1685" y="20254"/>
                </a:lnTo>
                <a:lnTo>
                  <a:pt x="2943" y="22208"/>
                </a:lnTo>
                <a:lnTo>
                  <a:pt x="7974" y="25549"/>
                </a:lnTo>
                <a:lnTo>
                  <a:pt x="11106" y="26385"/>
                </a:lnTo>
                <a:lnTo>
                  <a:pt x="18331" y="26385"/>
                </a:lnTo>
                <a:lnTo>
                  <a:pt x="21154" y="25627"/>
                </a:lnTo>
                <a:lnTo>
                  <a:pt x="23309" y="24109"/>
                </a:lnTo>
                <a:lnTo>
                  <a:pt x="26560" y="20757"/>
                </a:lnTo>
                <a:lnTo>
                  <a:pt x="26560" y="16845"/>
                </a:lnTo>
                <a:lnTo>
                  <a:pt x="23175" y="13128"/>
                </a:lnTo>
                <a:lnTo>
                  <a:pt x="20700" y="10624"/>
                </a:lnTo>
                <a:lnTo>
                  <a:pt x="21462" y="7722"/>
                </a:lnTo>
                <a:lnTo>
                  <a:pt x="25490" y="5654"/>
                </a:lnTo>
                <a:lnTo>
                  <a:pt x="28661" y="5018"/>
                </a:lnTo>
                <a:lnTo>
                  <a:pt x="34870" y="5018"/>
                </a:lnTo>
                <a:lnTo>
                  <a:pt x="38897" y="6370"/>
                </a:lnTo>
                <a:lnTo>
                  <a:pt x="42082" y="8328"/>
                </a:lnTo>
                <a:lnTo>
                  <a:pt x="43447" y="10743"/>
                </a:lnTo>
                <a:lnTo>
                  <a:pt x="43781" y="13675"/>
                </a:lnTo>
                <a:lnTo>
                  <a:pt x="43781" y="24539"/>
                </a:lnTo>
                <a:lnTo>
                  <a:pt x="43020" y="24799"/>
                </a:lnTo>
                <a:lnTo>
                  <a:pt x="27242" y="30519"/>
                </a:lnTo>
                <a:lnTo>
                  <a:pt x="15627" y="35434"/>
                </a:lnTo>
                <a:lnTo>
                  <a:pt x="8175" y="39544"/>
                </a:lnTo>
                <a:lnTo>
                  <a:pt x="2729" y="43304"/>
                </a:lnTo>
                <a:lnTo>
                  <a:pt x="0" y="47536"/>
                </a:lnTo>
                <a:lnTo>
                  <a:pt x="0" y="55715"/>
                </a:lnTo>
                <a:lnTo>
                  <a:pt x="1565" y="58606"/>
                </a:lnTo>
                <a:lnTo>
                  <a:pt x="4710" y="60915"/>
                </a:lnTo>
                <a:lnTo>
                  <a:pt x="7854" y="63224"/>
                </a:lnTo>
                <a:lnTo>
                  <a:pt x="11788" y="64378"/>
                </a:lnTo>
                <a:lnTo>
                  <a:pt x="16525" y="64378"/>
                </a:lnTo>
                <a:lnTo>
                  <a:pt x="19583" y="64223"/>
                </a:lnTo>
                <a:lnTo>
                  <a:pt x="31088" y="61228"/>
                </a:lnTo>
                <a:lnTo>
                  <a:pt x="27269" y="51515"/>
                </a:lnTo>
                <a:lnTo>
                  <a:pt x="24339" y="48195"/>
                </a:lnTo>
                <a:lnTo>
                  <a:pt x="24339" y="43754"/>
                </a:lnTo>
                <a:lnTo>
                  <a:pt x="25490" y="41357"/>
                </a:lnTo>
                <a:lnTo>
                  <a:pt x="27805" y="38984"/>
                </a:lnTo>
                <a:lnTo>
                  <a:pt x="31297" y="35421"/>
                </a:lnTo>
                <a:lnTo>
                  <a:pt x="36623" y="32080"/>
                </a:lnTo>
                <a:lnTo>
                  <a:pt x="43781" y="28957"/>
                </a:lnTo>
                <a:lnTo>
                  <a:pt x="43781" y="49603"/>
                </a:lnTo>
                <a:lnTo>
                  <a:pt x="39874" y="52065"/>
                </a:lnTo>
                <a:lnTo>
                  <a:pt x="43781" y="54417"/>
                </a:lnTo>
                <a:lnTo>
                  <a:pt x="44370" y="57760"/>
                </a:lnTo>
                <a:lnTo>
                  <a:pt x="46003" y="60255"/>
                </a:lnTo>
                <a:lnTo>
                  <a:pt x="48665" y="61904"/>
                </a:lnTo>
                <a:lnTo>
                  <a:pt x="51328" y="63553"/>
                </a:lnTo>
                <a:lnTo>
                  <a:pt x="55035" y="64378"/>
                </a:lnTo>
                <a:lnTo>
                  <a:pt x="63799" y="64378"/>
                </a:lnTo>
                <a:lnTo>
                  <a:pt x="67385" y="63641"/>
                </a:lnTo>
                <a:lnTo>
                  <a:pt x="70556" y="62168"/>
                </a:lnTo>
                <a:lnTo>
                  <a:pt x="73727" y="60696"/>
                </a:lnTo>
                <a:lnTo>
                  <a:pt x="76792" y="58331"/>
                </a:lnTo>
                <a:lnTo>
                  <a:pt x="79749" y="55077"/>
                </a:lnTo>
                <a:lnTo>
                  <a:pt x="77086" y="53494"/>
                </a:lnTo>
                <a:lnTo>
                  <a:pt x="75494" y="55122"/>
                </a:lnTo>
                <a:lnTo>
                  <a:pt x="71613" y="55935"/>
                </a:lnTo>
                <a:lnTo>
                  <a:pt x="69004" y="53791"/>
                </a:lnTo>
                <a:lnTo>
                  <a:pt x="68563" y="51296"/>
                </a:lnTo>
                <a:lnTo>
                  <a:pt x="68563" y="17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44422" y="3897076"/>
            <a:ext cx="16511" cy="9712"/>
          </a:xfrm>
          <a:custGeom>
            <a:avLst/>
            <a:gdLst/>
            <a:ahLst/>
            <a:cxnLst/>
            <a:rect l="l" t="t" r="r" b="b"/>
            <a:pathLst>
              <a:path w="16511" h="9712">
                <a:moveTo>
                  <a:pt x="12604" y="549"/>
                </a:moveTo>
                <a:lnTo>
                  <a:pt x="9179" y="1780"/>
                </a:lnTo>
                <a:lnTo>
                  <a:pt x="3545" y="1780"/>
                </a:lnTo>
                <a:lnTo>
                  <a:pt x="0" y="0"/>
                </a:lnTo>
                <a:lnTo>
                  <a:pt x="3818" y="9712"/>
                </a:lnTo>
                <a:lnTo>
                  <a:pt x="16511" y="2902"/>
                </a:lnTo>
                <a:lnTo>
                  <a:pt x="12604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06040" y="3824848"/>
            <a:ext cx="55396" cy="85089"/>
          </a:xfrm>
          <a:custGeom>
            <a:avLst/>
            <a:gdLst/>
            <a:ahLst/>
            <a:cxnLst/>
            <a:rect l="l" t="t" r="r" b="b"/>
            <a:pathLst>
              <a:path w="55396" h="85089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06" y="73041"/>
                </a:lnTo>
                <a:lnTo>
                  <a:pt x="11775" y="74536"/>
                </a:lnTo>
                <a:lnTo>
                  <a:pt x="12711" y="77218"/>
                </a:lnTo>
                <a:lnTo>
                  <a:pt x="15120" y="79648"/>
                </a:lnTo>
                <a:lnTo>
                  <a:pt x="18733" y="81825"/>
                </a:lnTo>
                <a:lnTo>
                  <a:pt x="22345" y="84001"/>
                </a:lnTo>
                <a:lnTo>
                  <a:pt x="26761" y="85089"/>
                </a:lnTo>
                <a:lnTo>
                  <a:pt x="33436" y="85067"/>
                </a:lnTo>
                <a:lnTo>
                  <a:pt x="46444" y="81654"/>
                </a:lnTo>
                <a:lnTo>
                  <a:pt x="55396" y="72425"/>
                </a:lnTo>
                <a:lnTo>
                  <a:pt x="52720" y="70974"/>
                </a:lnTo>
                <a:lnTo>
                  <a:pt x="49374" y="75327"/>
                </a:lnTo>
                <a:lnTo>
                  <a:pt x="45628" y="77504"/>
                </a:lnTo>
                <a:lnTo>
                  <a:pt x="41881" y="77504"/>
                </a:lnTo>
                <a:lnTo>
                  <a:pt x="39874" y="77185"/>
                </a:lnTo>
                <a:lnTo>
                  <a:pt x="36797" y="75074"/>
                </a:lnTo>
                <a:lnTo>
                  <a:pt x="35994" y="73008"/>
                </a:lnTo>
                <a:lnTo>
                  <a:pt x="35726" y="70710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352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71739" y="3845560"/>
            <a:ext cx="71185" cy="63521"/>
          </a:xfrm>
          <a:custGeom>
            <a:avLst/>
            <a:gdLst/>
            <a:ahLst/>
            <a:cxnLst/>
            <a:rect l="l" t="t" r="r" b="b"/>
            <a:pathLst>
              <a:path w="71185" h="63521">
                <a:moveTo>
                  <a:pt x="33853" y="1848"/>
                </a:move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7894" y="6946"/>
                </a:lnTo>
                <a:lnTo>
                  <a:pt x="8965" y="9143"/>
                </a:lnTo>
                <a:lnTo>
                  <a:pt x="9232" y="11389"/>
                </a:lnTo>
                <a:lnTo>
                  <a:pt x="9232" y="54374"/>
                </a:lnTo>
                <a:lnTo>
                  <a:pt x="8563" y="57683"/>
                </a:lnTo>
                <a:lnTo>
                  <a:pt x="7225" y="58936"/>
                </a:lnTo>
                <a:lnTo>
                  <a:pt x="3612" y="60926"/>
                </a:lnTo>
                <a:lnTo>
                  <a:pt x="0" y="61146"/>
                </a:lnTo>
                <a:lnTo>
                  <a:pt x="0" y="63521"/>
                </a:lnTo>
                <a:lnTo>
                  <a:pt x="44825" y="63521"/>
                </a:lnTo>
                <a:lnTo>
                  <a:pt x="44825" y="61146"/>
                </a:lnTo>
                <a:lnTo>
                  <a:pt x="41480" y="61014"/>
                </a:lnTo>
                <a:lnTo>
                  <a:pt x="39071" y="60673"/>
                </a:lnTo>
                <a:lnTo>
                  <a:pt x="36395" y="59574"/>
                </a:lnTo>
                <a:lnTo>
                  <a:pt x="34522" y="57518"/>
                </a:lnTo>
                <a:lnTo>
                  <a:pt x="33987" y="55210"/>
                </a:lnTo>
                <a:lnTo>
                  <a:pt x="33987" y="52703"/>
                </a:lnTo>
                <a:lnTo>
                  <a:pt x="33853" y="49009"/>
                </a:lnTo>
                <a:lnTo>
                  <a:pt x="33853" y="29683"/>
                </a:lnTo>
                <a:lnTo>
                  <a:pt x="34789" y="24978"/>
                </a:lnTo>
                <a:lnTo>
                  <a:pt x="36663" y="20712"/>
                </a:lnTo>
                <a:lnTo>
                  <a:pt x="38001" y="17938"/>
                </a:lnTo>
                <a:lnTo>
                  <a:pt x="39740" y="15812"/>
                </a:lnTo>
                <a:lnTo>
                  <a:pt x="42149" y="14311"/>
                </a:lnTo>
                <a:lnTo>
                  <a:pt x="45360" y="12860"/>
                </a:lnTo>
                <a:lnTo>
                  <a:pt x="47903" y="12860"/>
                </a:lnTo>
                <a:lnTo>
                  <a:pt x="50846" y="14271"/>
                </a:lnTo>
                <a:lnTo>
                  <a:pt x="55530" y="17263"/>
                </a:lnTo>
                <a:lnTo>
                  <a:pt x="58206" y="18008"/>
                </a:lnTo>
                <a:lnTo>
                  <a:pt x="64093" y="18008"/>
                </a:lnTo>
                <a:lnTo>
                  <a:pt x="66502" y="17193"/>
                </a:lnTo>
                <a:lnTo>
                  <a:pt x="70248" y="13943"/>
                </a:lnTo>
                <a:lnTo>
                  <a:pt x="71185" y="11657"/>
                </a:lnTo>
                <a:lnTo>
                  <a:pt x="71185" y="5933"/>
                </a:lnTo>
                <a:lnTo>
                  <a:pt x="70248" y="3796"/>
                </a:lnTo>
                <a:lnTo>
                  <a:pt x="66234" y="755"/>
                </a:lnTo>
                <a:lnTo>
                  <a:pt x="63692" y="0"/>
                </a:lnTo>
                <a:lnTo>
                  <a:pt x="56466" y="0"/>
                </a:lnTo>
                <a:lnTo>
                  <a:pt x="52452" y="1043"/>
                </a:lnTo>
                <a:lnTo>
                  <a:pt x="48304" y="3130"/>
                </a:lnTo>
                <a:lnTo>
                  <a:pt x="44156" y="5227"/>
                </a:lnTo>
                <a:lnTo>
                  <a:pt x="39339" y="9451"/>
                </a:lnTo>
                <a:lnTo>
                  <a:pt x="33853" y="15831"/>
                </a:lnTo>
                <a:lnTo>
                  <a:pt x="33853" y="18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60588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51890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811" y="59121"/>
                </a:lnTo>
                <a:lnTo>
                  <a:pt x="38135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29"/>
                </a:lnTo>
                <a:lnTo>
                  <a:pt x="9366" y="55911"/>
                </a:lnTo>
                <a:lnTo>
                  <a:pt x="6422" y="58418"/>
                </a:lnTo>
                <a:lnTo>
                  <a:pt x="3612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35654" y="3897076"/>
            <a:ext cx="16458" cy="9706"/>
          </a:xfrm>
          <a:custGeom>
            <a:avLst/>
            <a:gdLst/>
            <a:ahLst/>
            <a:cxnLst/>
            <a:rect l="l" t="t" r="r" b="b"/>
            <a:pathLst>
              <a:path w="16458" h="9706">
                <a:moveTo>
                  <a:pt x="12577" y="549"/>
                </a:moveTo>
                <a:lnTo>
                  <a:pt x="9098" y="1780"/>
                </a:lnTo>
                <a:lnTo>
                  <a:pt x="3478" y="1780"/>
                </a:lnTo>
                <a:lnTo>
                  <a:pt x="0" y="0"/>
                </a:lnTo>
                <a:lnTo>
                  <a:pt x="3780" y="9706"/>
                </a:lnTo>
                <a:lnTo>
                  <a:pt x="16458" y="2902"/>
                </a:lnTo>
                <a:lnTo>
                  <a:pt x="12577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08357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20740" y="10624"/>
                </a:moveTo>
                <a:lnTo>
                  <a:pt x="21409" y="7722"/>
                </a:lnTo>
                <a:lnTo>
                  <a:pt x="25423" y="5654"/>
                </a:lnTo>
                <a:lnTo>
                  <a:pt x="28634" y="5018"/>
                </a:lnTo>
                <a:lnTo>
                  <a:pt x="34923" y="5018"/>
                </a:lnTo>
                <a:lnTo>
                  <a:pt x="38938" y="6370"/>
                </a:lnTo>
                <a:lnTo>
                  <a:pt x="42015" y="8328"/>
                </a:lnTo>
                <a:lnTo>
                  <a:pt x="43487" y="10743"/>
                </a:lnTo>
                <a:lnTo>
                  <a:pt x="43755" y="13675"/>
                </a:lnTo>
                <a:lnTo>
                  <a:pt x="43755" y="24539"/>
                </a:lnTo>
                <a:lnTo>
                  <a:pt x="43009" y="24793"/>
                </a:lnTo>
                <a:lnTo>
                  <a:pt x="27219" y="30516"/>
                </a:lnTo>
                <a:lnTo>
                  <a:pt x="15622" y="35432"/>
                </a:lnTo>
                <a:lnTo>
                  <a:pt x="8162" y="39544"/>
                </a:lnTo>
                <a:lnTo>
                  <a:pt x="2676" y="43304"/>
                </a:lnTo>
                <a:lnTo>
                  <a:pt x="0" y="47536"/>
                </a:lnTo>
                <a:lnTo>
                  <a:pt x="0" y="55715"/>
                </a:lnTo>
                <a:lnTo>
                  <a:pt x="1605" y="58606"/>
                </a:lnTo>
                <a:lnTo>
                  <a:pt x="4683" y="60915"/>
                </a:lnTo>
                <a:lnTo>
                  <a:pt x="7894" y="63224"/>
                </a:lnTo>
                <a:lnTo>
                  <a:pt x="11775" y="64378"/>
                </a:lnTo>
                <a:lnTo>
                  <a:pt x="16458" y="64378"/>
                </a:lnTo>
                <a:lnTo>
                  <a:pt x="19579" y="64220"/>
                </a:lnTo>
                <a:lnTo>
                  <a:pt x="31077" y="61222"/>
                </a:lnTo>
                <a:lnTo>
                  <a:pt x="27296" y="51515"/>
                </a:lnTo>
                <a:lnTo>
                  <a:pt x="24352" y="48195"/>
                </a:lnTo>
                <a:lnTo>
                  <a:pt x="24352" y="43754"/>
                </a:lnTo>
                <a:lnTo>
                  <a:pt x="25423" y="41357"/>
                </a:lnTo>
                <a:lnTo>
                  <a:pt x="27831" y="38984"/>
                </a:lnTo>
                <a:lnTo>
                  <a:pt x="31310" y="35421"/>
                </a:lnTo>
                <a:lnTo>
                  <a:pt x="36663" y="32080"/>
                </a:lnTo>
                <a:lnTo>
                  <a:pt x="43755" y="28957"/>
                </a:lnTo>
                <a:lnTo>
                  <a:pt x="43755" y="49603"/>
                </a:lnTo>
                <a:lnTo>
                  <a:pt x="39874" y="52065"/>
                </a:lnTo>
                <a:lnTo>
                  <a:pt x="43755" y="54417"/>
                </a:lnTo>
                <a:lnTo>
                  <a:pt x="44424" y="57760"/>
                </a:lnTo>
                <a:lnTo>
                  <a:pt x="46029" y="60255"/>
                </a:lnTo>
                <a:lnTo>
                  <a:pt x="48705" y="61904"/>
                </a:lnTo>
                <a:lnTo>
                  <a:pt x="51382" y="63553"/>
                </a:lnTo>
                <a:lnTo>
                  <a:pt x="54994" y="64378"/>
                </a:lnTo>
                <a:lnTo>
                  <a:pt x="63826" y="64378"/>
                </a:lnTo>
                <a:lnTo>
                  <a:pt x="67439" y="63641"/>
                </a:lnTo>
                <a:lnTo>
                  <a:pt x="70516" y="62168"/>
                </a:lnTo>
                <a:lnTo>
                  <a:pt x="73727" y="60696"/>
                </a:lnTo>
                <a:lnTo>
                  <a:pt x="76805" y="58331"/>
                </a:lnTo>
                <a:lnTo>
                  <a:pt x="79749" y="55077"/>
                </a:lnTo>
                <a:lnTo>
                  <a:pt x="77073" y="53494"/>
                </a:lnTo>
                <a:lnTo>
                  <a:pt x="75467" y="55122"/>
                </a:lnTo>
                <a:lnTo>
                  <a:pt x="71587" y="55935"/>
                </a:lnTo>
                <a:lnTo>
                  <a:pt x="69044" y="53791"/>
                </a:lnTo>
                <a:lnTo>
                  <a:pt x="68509" y="51296"/>
                </a:lnTo>
                <a:lnTo>
                  <a:pt x="68509" y="17899"/>
                </a:lnTo>
                <a:lnTo>
                  <a:pt x="68108" y="13655"/>
                </a:lnTo>
                <a:lnTo>
                  <a:pt x="67305" y="11806"/>
                </a:lnTo>
                <a:lnTo>
                  <a:pt x="65967" y="8904"/>
                </a:lnTo>
                <a:lnTo>
                  <a:pt x="63023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852" y="3846"/>
                </a:lnTo>
                <a:lnTo>
                  <a:pt x="10169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739" y="14838"/>
                </a:lnTo>
                <a:lnTo>
                  <a:pt x="1739" y="20254"/>
                </a:lnTo>
                <a:lnTo>
                  <a:pt x="2943" y="22208"/>
                </a:lnTo>
                <a:lnTo>
                  <a:pt x="5486" y="23879"/>
                </a:lnTo>
                <a:lnTo>
                  <a:pt x="8028" y="25549"/>
                </a:lnTo>
                <a:lnTo>
                  <a:pt x="11106" y="26385"/>
                </a:lnTo>
                <a:lnTo>
                  <a:pt x="18331" y="26385"/>
                </a:lnTo>
                <a:lnTo>
                  <a:pt x="21141" y="25627"/>
                </a:lnTo>
                <a:lnTo>
                  <a:pt x="23282" y="24109"/>
                </a:lnTo>
                <a:lnTo>
                  <a:pt x="26493" y="20757"/>
                </a:lnTo>
                <a:lnTo>
                  <a:pt x="26493" y="16845"/>
                </a:lnTo>
                <a:lnTo>
                  <a:pt x="23148" y="13128"/>
                </a:lnTo>
                <a:lnTo>
                  <a:pt x="20740" y="1062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59246" y="3819641"/>
            <a:ext cx="44825" cy="89441"/>
          </a:xfrm>
          <a:custGeom>
            <a:avLst/>
            <a:gdLst/>
            <a:ahLst/>
            <a:cxnLst/>
            <a:rect l="l" t="t" r="r" b="b"/>
            <a:pathLst>
              <a:path w="44825" h="89441">
                <a:moveTo>
                  <a:pt x="44825" y="89441"/>
                </a:moveTo>
                <a:lnTo>
                  <a:pt x="44825" y="87065"/>
                </a:lnTo>
                <a:lnTo>
                  <a:pt x="40811" y="86889"/>
                </a:lnTo>
                <a:lnTo>
                  <a:pt x="38135" y="86197"/>
                </a:lnTo>
                <a:lnTo>
                  <a:pt x="35459" y="83779"/>
                </a:lnTo>
                <a:lnTo>
                  <a:pt x="34789" y="80997"/>
                </a:lnTo>
                <a:lnTo>
                  <a:pt x="34789" y="0"/>
                </a:lnTo>
                <a:lnTo>
                  <a:pt x="845" y="0"/>
                </a:lnTo>
                <a:lnTo>
                  <a:pt x="2542" y="983"/>
                </a:lnTo>
                <a:lnTo>
                  <a:pt x="6155" y="3011"/>
                </a:lnTo>
                <a:lnTo>
                  <a:pt x="6343" y="325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487"/>
                </a:lnTo>
                <a:lnTo>
                  <a:pt x="9901" y="80997"/>
                </a:lnTo>
                <a:lnTo>
                  <a:pt x="9366" y="83679"/>
                </a:lnTo>
                <a:lnTo>
                  <a:pt x="6288" y="86186"/>
                </a:lnTo>
                <a:lnTo>
                  <a:pt x="3612" y="86978"/>
                </a:lnTo>
                <a:lnTo>
                  <a:pt x="0" y="87065"/>
                </a:lnTo>
                <a:lnTo>
                  <a:pt x="0" y="89441"/>
                </a:lnTo>
                <a:lnTo>
                  <a:pt x="44825" y="8944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98899" y="3817593"/>
            <a:ext cx="68241" cy="91488"/>
          </a:xfrm>
          <a:custGeom>
            <a:avLst/>
            <a:gdLst/>
            <a:ahLst/>
            <a:cxnLst/>
            <a:rect l="l" t="t" r="r" b="b"/>
            <a:pathLst>
              <a:path w="68241" h="91488">
                <a:moveTo>
                  <a:pt x="46431" y="10137"/>
                </a:moveTo>
                <a:lnTo>
                  <a:pt x="46163" y="12800"/>
                </a:lnTo>
                <a:lnTo>
                  <a:pt x="48839" y="15305"/>
                </a:lnTo>
                <a:lnTo>
                  <a:pt x="53121" y="17084"/>
                </a:lnTo>
                <a:lnTo>
                  <a:pt x="59811" y="17084"/>
                </a:lnTo>
                <a:lnTo>
                  <a:pt x="62755" y="16358"/>
                </a:lnTo>
                <a:lnTo>
                  <a:pt x="67171" y="13456"/>
                </a:lnTo>
                <a:lnTo>
                  <a:pt x="68241" y="9759"/>
                </a:lnTo>
                <a:lnTo>
                  <a:pt x="68241" y="7304"/>
                </a:lnTo>
                <a:lnTo>
                  <a:pt x="66690" y="5301"/>
                </a:lnTo>
                <a:lnTo>
                  <a:pt x="64227" y="4661"/>
                </a:lnTo>
                <a:lnTo>
                  <a:pt x="60347" y="4482"/>
                </a:lnTo>
                <a:lnTo>
                  <a:pt x="60347" y="2047"/>
                </a:lnTo>
                <a:lnTo>
                  <a:pt x="61192" y="2047"/>
                </a:lnTo>
                <a:lnTo>
                  <a:pt x="59410" y="1013"/>
                </a:lnTo>
                <a:lnTo>
                  <a:pt x="54058" y="0"/>
                </a:lnTo>
                <a:lnTo>
                  <a:pt x="45887" y="4"/>
                </a:lnTo>
                <a:lnTo>
                  <a:pt x="32072" y="1667"/>
                </a:lnTo>
                <a:lnTo>
                  <a:pt x="21409" y="6330"/>
                </a:lnTo>
                <a:lnTo>
                  <a:pt x="15120" y="10554"/>
                </a:lnTo>
                <a:lnTo>
                  <a:pt x="12042" y="15831"/>
                </a:lnTo>
                <a:lnTo>
                  <a:pt x="1204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42" y="36275"/>
                </a:lnTo>
                <a:lnTo>
                  <a:pt x="12042" y="82429"/>
                </a:lnTo>
                <a:lnTo>
                  <a:pt x="11775" y="84627"/>
                </a:lnTo>
                <a:lnTo>
                  <a:pt x="9500" y="87562"/>
                </a:lnTo>
                <a:lnTo>
                  <a:pt x="6422" y="88750"/>
                </a:lnTo>
                <a:lnTo>
                  <a:pt x="3746" y="89069"/>
                </a:lnTo>
                <a:lnTo>
                  <a:pt x="0" y="89113"/>
                </a:lnTo>
                <a:lnTo>
                  <a:pt x="0" y="91488"/>
                </a:lnTo>
                <a:lnTo>
                  <a:pt x="48973" y="91488"/>
                </a:lnTo>
                <a:lnTo>
                  <a:pt x="48973" y="89113"/>
                </a:lnTo>
                <a:lnTo>
                  <a:pt x="43888" y="89245"/>
                </a:lnTo>
                <a:lnTo>
                  <a:pt x="40409" y="88497"/>
                </a:lnTo>
                <a:lnTo>
                  <a:pt x="37332" y="85814"/>
                </a:lnTo>
                <a:lnTo>
                  <a:pt x="36663" y="83220"/>
                </a:lnTo>
                <a:lnTo>
                  <a:pt x="36663" y="36275"/>
                </a:lnTo>
                <a:lnTo>
                  <a:pt x="48973" y="36275"/>
                </a:lnTo>
                <a:lnTo>
                  <a:pt x="48973" y="29815"/>
                </a:lnTo>
                <a:lnTo>
                  <a:pt x="36663" y="29815"/>
                </a:lnTo>
                <a:lnTo>
                  <a:pt x="36663" y="21963"/>
                </a:lnTo>
                <a:lnTo>
                  <a:pt x="36529" y="10425"/>
                </a:lnTo>
                <a:lnTo>
                  <a:pt x="36529" y="8089"/>
                </a:lnTo>
                <a:lnTo>
                  <a:pt x="38268" y="5346"/>
                </a:lnTo>
                <a:lnTo>
                  <a:pt x="40811" y="3756"/>
                </a:lnTo>
                <a:lnTo>
                  <a:pt x="43888" y="3756"/>
                </a:lnTo>
                <a:lnTo>
                  <a:pt x="46698" y="5187"/>
                </a:lnTo>
                <a:lnTo>
                  <a:pt x="47100" y="7453"/>
                </a:lnTo>
                <a:lnTo>
                  <a:pt x="46431" y="1013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213037" y="3847409"/>
            <a:ext cx="89651" cy="63519"/>
          </a:xfrm>
          <a:custGeom>
            <a:avLst/>
            <a:gdLst/>
            <a:ahLst/>
            <a:cxnLst/>
            <a:rect l="l" t="t" r="r" b="b"/>
            <a:pathLst>
              <a:path w="89651" h="63519">
                <a:moveTo>
                  <a:pt x="80685" y="0"/>
                </a:moveTo>
                <a:lnTo>
                  <a:pt x="46832" y="0"/>
                </a:lnTo>
                <a:lnTo>
                  <a:pt x="46832" y="2444"/>
                </a:lnTo>
                <a:lnTo>
                  <a:pt x="50579" y="2792"/>
                </a:lnTo>
                <a:lnTo>
                  <a:pt x="52987" y="3538"/>
                </a:lnTo>
                <a:lnTo>
                  <a:pt x="55262" y="5823"/>
                </a:lnTo>
                <a:lnTo>
                  <a:pt x="55797" y="8725"/>
                </a:lnTo>
                <a:lnTo>
                  <a:pt x="55797" y="46369"/>
                </a:lnTo>
                <a:lnTo>
                  <a:pt x="52586" y="49843"/>
                </a:lnTo>
                <a:lnTo>
                  <a:pt x="49642" y="52151"/>
                </a:lnTo>
                <a:lnTo>
                  <a:pt x="45628" y="54130"/>
                </a:lnTo>
                <a:lnTo>
                  <a:pt x="41614" y="54548"/>
                </a:lnTo>
                <a:lnTo>
                  <a:pt x="38536" y="54219"/>
                </a:lnTo>
                <a:lnTo>
                  <a:pt x="35191" y="51932"/>
                </a:lnTo>
                <a:lnTo>
                  <a:pt x="34120" y="49382"/>
                </a:lnTo>
                <a:lnTo>
                  <a:pt x="33853" y="46545"/>
                </a:lnTo>
                <a:lnTo>
                  <a:pt x="33853" y="0"/>
                </a:lnTo>
                <a:lnTo>
                  <a:pt x="0" y="0"/>
                </a:lnTo>
                <a:lnTo>
                  <a:pt x="0" y="2444"/>
                </a:lnTo>
                <a:lnTo>
                  <a:pt x="3612" y="2792"/>
                </a:lnTo>
                <a:lnTo>
                  <a:pt x="6021" y="3538"/>
                </a:lnTo>
                <a:lnTo>
                  <a:pt x="8429" y="5823"/>
                </a:lnTo>
                <a:lnTo>
                  <a:pt x="8965" y="8725"/>
                </a:lnTo>
                <a:lnTo>
                  <a:pt x="8965" y="44984"/>
                </a:lnTo>
                <a:lnTo>
                  <a:pt x="9634" y="49975"/>
                </a:lnTo>
                <a:lnTo>
                  <a:pt x="10838" y="52833"/>
                </a:lnTo>
                <a:lnTo>
                  <a:pt x="12042" y="55692"/>
                </a:lnTo>
                <a:lnTo>
                  <a:pt x="14451" y="58187"/>
                </a:lnTo>
                <a:lnTo>
                  <a:pt x="18197" y="60320"/>
                </a:lnTo>
                <a:lnTo>
                  <a:pt x="21810" y="62453"/>
                </a:lnTo>
                <a:lnTo>
                  <a:pt x="25958" y="63519"/>
                </a:lnTo>
                <a:lnTo>
                  <a:pt x="35592" y="63519"/>
                </a:lnTo>
                <a:lnTo>
                  <a:pt x="40008" y="62716"/>
                </a:lnTo>
                <a:lnTo>
                  <a:pt x="43888" y="61111"/>
                </a:lnTo>
                <a:lnTo>
                  <a:pt x="47903" y="59506"/>
                </a:lnTo>
                <a:lnTo>
                  <a:pt x="51917" y="56945"/>
                </a:lnTo>
                <a:lnTo>
                  <a:pt x="55797" y="53427"/>
                </a:lnTo>
                <a:lnTo>
                  <a:pt x="55797" y="61673"/>
                </a:lnTo>
                <a:lnTo>
                  <a:pt x="89651" y="61673"/>
                </a:lnTo>
                <a:lnTo>
                  <a:pt x="89651" y="59297"/>
                </a:lnTo>
                <a:lnTo>
                  <a:pt x="86038" y="58989"/>
                </a:lnTo>
                <a:lnTo>
                  <a:pt x="83629" y="58253"/>
                </a:lnTo>
                <a:lnTo>
                  <a:pt x="81355" y="55922"/>
                </a:lnTo>
                <a:lnTo>
                  <a:pt x="80685" y="52987"/>
                </a:lnTo>
                <a:lnTo>
                  <a:pt x="8068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14998" y="3824848"/>
            <a:ext cx="55396" cy="85089"/>
          </a:xfrm>
          <a:custGeom>
            <a:avLst/>
            <a:gdLst/>
            <a:ahLst/>
            <a:cxnLst/>
            <a:rect l="l" t="t" r="r" b="b"/>
            <a:pathLst>
              <a:path w="55396" h="85089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06" y="73041"/>
                </a:lnTo>
                <a:lnTo>
                  <a:pt x="11641" y="74536"/>
                </a:lnTo>
                <a:lnTo>
                  <a:pt x="12711" y="77218"/>
                </a:lnTo>
                <a:lnTo>
                  <a:pt x="14986" y="79648"/>
                </a:lnTo>
                <a:lnTo>
                  <a:pt x="18733" y="81825"/>
                </a:lnTo>
                <a:lnTo>
                  <a:pt x="22345" y="84001"/>
                </a:lnTo>
                <a:lnTo>
                  <a:pt x="26761" y="85089"/>
                </a:lnTo>
                <a:lnTo>
                  <a:pt x="33452" y="85063"/>
                </a:lnTo>
                <a:lnTo>
                  <a:pt x="46477" y="81626"/>
                </a:lnTo>
                <a:lnTo>
                  <a:pt x="55396" y="72425"/>
                </a:lnTo>
                <a:lnTo>
                  <a:pt x="52720" y="70974"/>
                </a:lnTo>
                <a:lnTo>
                  <a:pt x="49241" y="75327"/>
                </a:lnTo>
                <a:lnTo>
                  <a:pt x="45628" y="77504"/>
                </a:lnTo>
                <a:lnTo>
                  <a:pt x="41747" y="77504"/>
                </a:lnTo>
                <a:lnTo>
                  <a:pt x="39874" y="77185"/>
                </a:lnTo>
                <a:lnTo>
                  <a:pt x="36797" y="75074"/>
                </a:lnTo>
                <a:lnTo>
                  <a:pt x="35860" y="73008"/>
                </a:lnTo>
                <a:lnTo>
                  <a:pt x="35726" y="70710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377353" y="3824848"/>
            <a:ext cx="55396" cy="85089"/>
          </a:xfrm>
          <a:custGeom>
            <a:avLst/>
            <a:gdLst/>
            <a:ahLst/>
            <a:cxnLst/>
            <a:rect l="l" t="t" r="r" b="b"/>
            <a:pathLst>
              <a:path w="55396" h="85089">
                <a:moveTo>
                  <a:pt x="13782" y="18753"/>
                </a:moveTo>
                <a:lnTo>
                  <a:pt x="7359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06" y="73041"/>
                </a:lnTo>
                <a:lnTo>
                  <a:pt x="11641" y="74536"/>
                </a:lnTo>
                <a:lnTo>
                  <a:pt x="12711" y="77218"/>
                </a:lnTo>
                <a:lnTo>
                  <a:pt x="14986" y="79648"/>
                </a:lnTo>
                <a:lnTo>
                  <a:pt x="18599" y="81825"/>
                </a:lnTo>
                <a:lnTo>
                  <a:pt x="22345" y="84001"/>
                </a:lnTo>
                <a:lnTo>
                  <a:pt x="26761" y="85089"/>
                </a:lnTo>
                <a:lnTo>
                  <a:pt x="33452" y="85063"/>
                </a:lnTo>
                <a:lnTo>
                  <a:pt x="46477" y="81626"/>
                </a:lnTo>
                <a:lnTo>
                  <a:pt x="55396" y="72425"/>
                </a:lnTo>
                <a:lnTo>
                  <a:pt x="52720" y="70974"/>
                </a:lnTo>
                <a:lnTo>
                  <a:pt x="49241" y="75327"/>
                </a:lnTo>
                <a:lnTo>
                  <a:pt x="45628" y="77504"/>
                </a:lnTo>
                <a:lnTo>
                  <a:pt x="41747" y="77504"/>
                </a:lnTo>
                <a:lnTo>
                  <a:pt x="39740" y="77185"/>
                </a:lnTo>
                <a:lnTo>
                  <a:pt x="36797" y="75074"/>
                </a:lnTo>
                <a:lnTo>
                  <a:pt x="35860" y="73008"/>
                </a:lnTo>
                <a:lnTo>
                  <a:pt x="35726" y="70710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768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73962" y="3845560"/>
            <a:ext cx="22613" cy="11478"/>
          </a:xfrm>
          <a:custGeom>
            <a:avLst/>
            <a:gdLst/>
            <a:ahLst/>
            <a:cxnLst/>
            <a:rect l="l" t="t" r="r" b="b"/>
            <a:pathLst>
              <a:path w="22613" h="11478">
                <a:moveTo>
                  <a:pt x="15254" y="0"/>
                </a:moveTo>
                <a:lnTo>
                  <a:pt x="4261" y="73"/>
                </a:lnTo>
                <a:lnTo>
                  <a:pt x="0" y="5406"/>
                </a:lnTo>
                <a:lnTo>
                  <a:pt x="2542" y="4293"/>
                </a:lnTo>
                <a:lnTo>
                  <a:pt x="5619" y="4293"/>
                </a:lnTo>
                <a:lnTo>
                  <a:pt x="9232" y="4681"/>
                </a:lnTo>
                <a:lnTo>
                  <a:pt x="12711" y="6837"/>
                </a:lnTo>
                <a:lnTo>
                  <a:pt x="14317" y="8845"/>
                </a:lnTo>
                <a:lnTo>
                  <a:pt x="15387" y="11478"/>
                </a:lnTo>
                <a:lnTo>
                  <a:pt x="22613" y="2564"/>
                </a:lnTo>
                <a:lnTo>
                  <a:pt x="1525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43320" y="3845633"/>
            <a:ext cx="69446" cy="65294"/>
          </a:xfrm>
          <a:custGeom>
            <a:avLst/>
            <a:gdLst/>
            <a:ahLst/>
            <a:cxnLst/>
            <a:rect l="l" t="t" r="r" b="b"/>
            <a:pathLst>
              <a:path w="69446" h="65294">
                <a:moveTo>
                  <a:pt x="69446" y="30401"/>
                </a:moveTo>
                <a:lnTo>
                  <a:pt x="68910" y="20330"/>
                </a:lnTo>
                <a:lnTo>
                  <a:pt x="65565" y="12737"/>
                </a:lnTo>
                <a:lnTo>
                  <a:pt x="59410" y="7609"/>
                </a:lnTo>
                <a:lnTo>
                  <a:pt x="53255" y="2490"/>
                </a:lnTo>
                <a:lnTo>
                  <a:pt x="46029" y="11405"/>
                </a:lnTo>
                <a:lnTo>
                  <a:pt x="47100" y="14039"/>
                </a:lnTo>
                <a:lnTo>
                  <a:pt x="47635" y="18899"/>
                </a:lnTo>
                <a:lnTo>
                  <a:pt x="47635" y="25982"/>
                </a:lnTo>
                <a:lnTo>
                  <a:pt x="23416" y="25982"/>
                </a:lnTo>
                <a:lnTo>
                  <a:pt x="23416" y="16861"/>
                </a:lnTo>
                <a:lnTo>
                  <a:pt x="25155" y="11494"/>
                </a:lnTo>
                <a:lnTo>
                  <a:pt x="28634" y="7579"/>
                </a:lnTo>
                <a:lnTo>
                  <a:pt x="30641" y="5333"/>
                </a:lnTo>
                <a:lnTo>
                  <a:pt x="34903" y="0"/>
                </a:lnTo>
                <a:lnTo>
                  <a:pt x="22247" y="2639"/>
                </a:lnTo>
                <a:lnTo>
                  <a:pt x="11239" y="9060"/>
                </a:lnTo>
                <a:lnTo>
                  <a:pt x="2482" y="20516"/>
                </a:lnTo>
                <a:lnTo>
                  <a:pt x="0" y="33633"/>
                </a:lnTo>
                <a:lnTo>
                  <a:pt x="0" y="42032"/>
                </a:lnTo>
                <a:lnTo>
                  <a:pt x="2542" y="49068"/>
                </a:lnTo>
                <a:lnTo>
                  <a:pt x="7627" y="54741"/>
                </a:lnTo>
                <a:lnTo>
                  <a:pt x="10669" y="57674"/>
                </a:lnTo>
                <a:lnTo>
                  <a:pt x="21506" y="63389"/>
                </a:lnTo>
                <a:lnTo>
                  <a:pt x="35592" y="65294"/>
                </a:lnTo>
                <a:lnTo>
                  <a:pt x="42684" y="65294"/>
                </a:lnTo>
                <a:lnTo>
                  <a:pt x="49107" y="63876"/>
                </a:lnTo>
                <a:lnTo>
                  <a:pt x="54459" y="61040"/>
                </a:lnTo>
                <a:lnTo>
                  <a:pt x="59945" y="58203"/>
                </a:lnTo>
                <a:lnTo>
                  <a:pt x="64896" y="53377"/>
                </a:lnTo>
                <a:lnTo>
                  <a:pt x="69446" y="46561"/>
                </a:lnTo>
                <a:lnTo>
                  <a:pt x="66368" y="45110"/>
                </a:lnTo>
                <a:lnTo>
                  <a:pt x="63023" y="48936"/>
                </a:lnTo>
                <a:lnTo>
                  <a:pt x="59945" y="51585"/>
                </a:lnTo>
                <a:lnTo>
                  <a:pt x="57135" y="53058"/>
                </a:lnTo>
                <a:lnTo>
                  <a:pt x="54192" y="54531"/>
                </a:lnTo>
                <a:lnTo>
                  <a:pt x="50980" y="55267"/>
                </a:lnTo>
                <a:lnTo>
                  <a:pt x="41614" y="55267"/>
                </a:lnTo>
                <a:lnTo>
                  <a:pt x="36797" y="53443"/>
                </a:lnTo>
                <a:lnTo>
                  <a:pt x="32649" y="49793"/>
                </a:lnTo>
                <a:lnTo>
                  <a:pt x="27296" y="45045"/>
                </a:lnTo>
                <a:lnTo>
                  <a:pt x="24352" y="38580"/>
                </a:lnTo>
                <a:lnTo>
                  <a:pt x="23817" y="30401"/>
                </a:lnTo>
                <a:lnTo>
                  <a:pt x="69446" y="3040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26013" y="3845560"/>
            <a:ext cx="71319" cy="63521"/>
          </a:xfrm>
          <a:custGeom>
            <a:avLst/>
            <a:gdLst/>
            <a:ahLst/>
            <a:cxnLst/>
            <a:rect l="l" t="t" r="r" b="b"/>
            <a:pathLst>
              <a:path w="71319" h="63521">
                <a:moveTo>
                  <a:pt x="33987" y="1848"/>
                </a:moveTo>
                <a:lnTo>
                  <a:pt x="0" y="1848"/>
                </a:lnTo>
                <a:lnTo>
                  <a:pt x="0" y="4293"/>
                </a:lnTo>
                <a:lnTo>
                  <a:pt x="2943" y="4512"/>
                </a:lnTo>
                <a:lnTo>
                  <a:pt x="4817" y="4899"/>
                </a:lnTo>
                <a:lnTo>
                  <a:pt x="8028" y="6946"/>
                </a:lnTo>
                <a:lnTo>
                  <a:pt x="9098" y="9143"/>
                </a:lnTo>
                <a:lnTo>
                  <a:pt x="9232" y="11389"/>
                </a:lnTo>
                <a:lnTo>
                  <a:pt x="9232" y="54374"/>
                </a:lnTo>
                <a:lnTo>
                  <a:pt x="8697" y="57683"/>
                </a:lnTo>
                <a:lnTo>
                  <a:pt x="6155" y="60189"/>
                </a:lnTo>
                <a:lnTo>
                  <a:pt x="3612" y="60926"/>
                </a:lnTo>
                <a:lnTo>
                  <a:pt x="0" y="61146"/>
                </a:lnTo>
                <a:lnTo>
                  <a:pt x="0" y="63521"/>
                </a:lnTo>
                <a:lnTo>
                  <a:pt x="44959" y="63521"/>
                </a:lnTo>
                <a:lnTo>
                  <a:pt x="44959" y="61146"/>
                </a:lnTo>
                <a:lnTo>
                  <a:pt x="41614" y="61014"/>
                </a:lnTo>
                <a:lnTo>
                  <a:pt x="39205" y="60673"/>
                </a:lnTo>
                <a:lnTo>
                  <a:pt x="36395" y="59574"/>
                </a:lnTo>
                <a:lnTo>
                  <a:pt x="34656" y="57518"/>
                </a:lnTo>
                <a:lnTo>
                  <a:pt x="34120" y="55210"/>
                </a:lnTo>
                <a:lnTo>
                  <a:pt x="34120" y="52703"/>
                </a:lnTo>
                <a:lnTo>
                  <a:pt x="33987" y="49009"/>
                </a:lnTo>
                <a:lnTo>
                  <a:pt x="33987" y="29683"/>
                </a:lnTo>
                <a:lnTo>
                  <a:pt x="34923" y="24978"/>
                </a:lnTo>
                <a:lnTo>
                  <a:pt x="36797" y="20712"/>
                </a:lnTo>
                <a:lnTo>
                  <a:pt x="38001" y="17938"/>
                </a:lnTo>
                <a:lnTo>
                  <a:pt x="39874" y="15812"/>
                </a:lnTo>
                <a:lnTo>
                  <a:pt x="42283" y="14311"/>
                </a:lnTo>
                <a:lnTo>
                  <a:pt x="45494" y="12860"/>
                </a:lnTo>
                <a:lnTo>
                  <a:pt x="48036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55672" y="3888831"/>
            <a:ext cx="33719" cy="43929"/>
          </a:xfrm>
          <a:custGeom>
            <a:avLst/>
            <a:gdLst/>
            <a:ahLst/>
            <a:cxnLst/>
            <a:rect l="l" t="t" r="r" b="b"/>
            <a:pathLst>
              <a:path w="33719" h="43929">
                <a:moveTo>
                  <a:pt x="13380" y="41643"/>
                </a:moveTo>
                <a:lnTo>
                  <a:pt x="20873" y="38059"/>
                </a:lnTo>
                <a:lnTo>
                  <a:pt x="26092" y="33177"/>
                </a:lnTo>
                <a:lnTo>
                  <a:pt x="31177" y="28296"/>
                </a:lnTo>
                <a:lnTo>
                  <a:pt x="33719" y="22712"/>
                </a:lnTo>
                <a:lnTo>
                  <a:pt x="33719" y="11322"/>
                </a:lnTo>
                <a:lnTo>
                  <a:pt x="31980" y="7310"/>
                </a:lnTo>
                <a:lnTo>
                  <a:pt x="28367" y="4385"/>
                </a:lnTo>
                <a:lnTo>
                  <a:pt x="24754" y="1461"/>
                </a:lnTo>
                <a:lnTo>
                  <a:pt x="20338" y="0"/>
                </a:lnTo>
                <a:lnTo>
                  <a:pt x="11106" y="0"/>
                </a:lnTo>
                <a:lnTo>
                  <a:pt x="7493" y="1100"/>
                </a:lnTo>
                <a:lnTo>
                  <a:pt x="4549" y="3297"/>
                </a:lnTo>
                <a:lnTo>
                  <a:pt x="1605" y="5496"/>
                </a:lnTo>
                <a:lnTo>
                  <a:pt x="0" y="8047"/>
                </a:lnTo>
                <a:lnTo>
                  <a:pt x="0" y="13675"/>
                </a:lnTo>
                <a:lnTo>
                  <a:pt x="1338" y="16050"/>
                </a:lnTo>
                <a:lnTo>
                  <a:pt x="3880" y="18073"/>
                </a:lnTo>
                <a:lnTo>
                  <a:pt x="6556" y="20095"/>
                </a:lnTo>
                <a:lnTo>
                  <a:pt x="9500" y="21107"/>
                </a:lnTo>
                <a:lnTo>
                  <a:pt x="15521" y="21107"/>
                </a:lnTo>
                <a:lnTo>
                  <a:pt x="17662" y="20733"/>
                </a:lnTo>
                <a:lnTo>
                  <a:pt x="21810" y="19699"/>
                </a:lnTo>
                <a:lnTo>
                  <a:pt x="22881" y="21767"/>
                </a:lnTo>
                <a:lnTo>
                  <a:pt x="22881" y="25416"/>
                </a:lnTo>
                <a:lnTo>
                  <a:pt x="21275" y="28989"/>
                </a:lnTo>
                <a:lnTo>
                  <a:pt x="18197" y="32485"/>
                </a:lnTo>
                <a:lnTo>
                  <a:pt x="15120" y="35981"/>
                </a:lnTo>
                <a:lnTo>
                  <a:pt x="10169" y="38828"/>
                </a:lnTo>
                <a:lnTo>
                  <a:pt x="3211" y="41026"/>
                </a:lnTo>
                <a:lnTo>
                  <a:pt x="3211" y="43929"/>
                </a:lnTo>
                <a:lnTo>
                  <a:pt x="13380" y="416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042912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20740" y="10624"/>
                </a:moveTo>
                <a:lnTo>
                  <a:pt x="21409" y="7722"/>
                </a:lnTo>
                <a:lnTo>
                  <a:pt x="25423" y="5654"/>
                </a:lnTo>
                <a:lnTo>
                  <a:pt x="28634" y="5018"/>
                </a:lnTo>
                <a:lnTo>
                  <a:pt x="34923" y="5018"/>
                </a:lnTo>
                <a:lnTo>
                  <a:pt x="38938" y="6370"/>
                </a:lnTo>
                <a:lnTo>
                  <a:pt x="42015" y="8328"/>
                </a:lnTo>
                <a:lnTo>
                  <a:pt x="43487" y="10743"/>
                </a:lnTo>
                <a:lnTo>
                  <a:pt x="43755" y="13675"/>
                </a:lnTo>
                <a:lnTo>
                  <a:pt x="43755" y="24539"/>
                </a:lnTo>
                <a:lnTo>
                  <a:pt x="43009" y="24793"/>
                </a:lnTo>
                <a:lnTo>
                  <a:pt x="27219" y="30516"/>
                </a:lnTo>
                <a:lnTo>
                  <a:pt x="15622" y="35432"/>
                </a:lnTo>
                <a:lnTo>
                  <a:pt x="8162" y="39544"/>
                </a:lnTo>
                <a:lnTo>
                  <a:pt x="2676" y="43304"/>
                </a:lnTo>
                <a:lnTo>
                  <a:pt x="0" y="47536"/>
                </a:lnTo>
                <a:lnTo>
                  <a:pt x="0" y="55715"/>
                </a:lnTo>
                <a:lnTo>
                  <a:pt x="1605" y="58606"/>
                </a:lnTo>
                <a:lnTo>
                  <a:pt x="4683" y="60915"/>
                </a:lnTo>
                <a:lnTo>
                  <a:pt x="7894" y="63224"/>
                </a:lnTo>
                <a:lnTo>
                  <a:pt x="11775" y="64378"/>
                </a:lnTo>
                <a:lnTo>
                  <a:pt x="16458" y="64378"/>
                </a:lnTo>
                <a:lnTo>
                  <a:pt x="19579" y="64220"/>
                </a:lnTo>
                <a:lnTo>
                  <a:pt x="31077" y="61222"/>
                </a:lnTo>
                <a:lnTo>
                  <a:pt x="27296" y="51515"/>
                </a:lnTo>
                <a:lnTo>
                  <a:pt x="24352" y="48195"/>
                </a:lnTo>
                <a:lnTo>
                  <a:pt x="24352" y="43754"/>
                </a:lnTo>
                <a:lnTo>
                  <a:pt x="25423" y="41357"/>
                </a:lnTo>
                <a:lnTo>
                  <a:pt x="27831" y="38984"/>
                </a:lnTo>
                <a:lnTo>
                  <a:pt x="31310" y="35421"/>
                </a:lnTo>
                <a:lnTo>
                  <a:pt x="36663" y="32080"/>
                </a:lnTo>
                <a:lnTo>
                  <a:pt x="43755" y="28957"/>
                </a:lnTo>
                <a:lnTo>
                  <a:pt x="43755" y="49603"/>
                </a:lnTo>
                <a:lnTo>
                  <a:pt x="39874" y="52065"/>
                </a:lnTo>
                <a:lnTo>
                  <a:pt x="43755" y="54417"/>
                </a:lnTo>
                <a:lnTo>
                  <a:pt x="44424" y="57760"/>
                </a:lnTo>
                <a:lnTo>
                  <a:pt x="46029" y="60255"/>
                </a:lnTo>
                <a:lnTo>
                  <a:pt x="48705" y="61904"/>
                </a:lnTo>
                <a:lnTo>
                  <a:pt x="51382" y="63553"/>
                </a:lnTo>
                <a:lnTo>
                  <a:pt x="54994" y="64378"/>
                </a:lnTo>
                <a:lnTo>
                  <a:pt x="63826" y="64378"/>
                </a:lnTo>
                <a:lnTo>
                  <a:pt x="67439" y="63641"/>
                </a:lnTo>
                <a:lnTo>
                  <a:pt x="70516" y="62168"/>
                </a:lnTo>
                <a:lnTo>
                  <a:pt x="73727" y="60696"/>
                </a:lnTo>
                <a:lnTo>
                  <a:pt x="76805" y="58331"/>
                </a:lnTo>
                <a:lnTo>
                  <a:pt x="79749" y="55077"/>
                </a:lnTo>
                <a:lnTo>
                  <a:pt x="77073" y="53494"/>
                </a:lnTo>
                <a:lnTo>
                  <a:pt x="75467" y="55122"/>
                </a:lnTo>
                <a:lnTo>
                  <a:pt x="71587" y="55935"/>
                </a:lnTo>
                <a:lnTo>
                  <a:pt x="69044" y="53791"/>
                </a:lnTo>
                <a:lnTo>
                  <a:pt x="68509" y="51296"/>
                </a:lnTo>
                <a:lnTo>
                  <a:pt x="68509" y="17899"/>
                </a:lnTo>
                <a:lnTo>
                  <a:pt x="68108" y="13655"/>
                </a:lnTo>
                <a:lnTo>
                  <a:pt x="67305" y="11806"/>
                </a:lnTo>
                <a:lnTo>
                  <a:pt x="65967" y="8904"/>
                </a:lnTo>
                <a:lnTo>
                  <a:pt x="63023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852" y="3846"/>
                </a:lnTo>
                <a:lnTo>
                  <a:pt x="10169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739" y="14838"/>
                </a:lnTo>
                <a:lnTo>
                  <a:pt x="1739" y="20254"/>
                </a:lnTo>
                <a:lnTo>
                  <a:pt x="2943" y="22208"/>
                </a:lnTo>
                <a:lnTo>
                  <a:pt x="5486" y="23879"/>
                </a:lnTo>
                <a:lnTo>
                  <a:pt x="8028" y="25549"/>
                </a:lnTo>
                <a:lnTo>
                  <a:pt x="11106" y="26385"/>
                </a:lnTo>
                <a:lnTo>
                  <a:pt x="18331" y="26385"/>
                </a:lnTo>
                <a:lnTo>
                  <a:pt x="21141" y="25627"/>
                </a:lnTo>
                <a:lnTo>
                  <a:pt x="23282" y="24109"/>
                </a:lnTo>
                <a:lnTo>
                  <a:pt x="26493" y="20757"/>
                </a:lnTo>
                <a:lnTo>
                  <a:pt x="26493" y="16845"/>
                </a:lnTo>
                <a:lnTo>
                  <a:pt x="23148" y="13128"/>
                </a:lnTo>
                <a:lnTo>
                  <a:pt x="20740" y="1062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32295" y="3819641"/>
            <a:ext cx="44825" cy="89441"/>
          </a:xfrm>
          <a:custGeom>
            <a:avLst/>
            <a:gdLst/>
            <a:ahLst/>
            <a:cxnLst/>
            <a:rect l="l" t="t" r="r" b="b"/>
            <a:pathLst>
              <a:path w="44825" h="89441">
                <a:moveTo>
                  <a:pt x="44825" y="89441"/>
                </a:moveTo>
                <a:lnTo>
                  <a:pt x="44825" y="87065"/>
                </a:lnTo>
                <a:lnTo>
                  <a:pt x="40811" y="86889"/>
                </a:lnTo>
                <a:lnTo>
                  <a:pt x="38135" y="86197"/>
                </a:lnTo>
                <a:lnTo>
                  <a:pt x="35459" y="83779"/>
                </a:lnTo>
                <a:lnTo>
                  <a:pt x="34789" y="80997"/>
                </a:lnTo>
                <a:lnTo>
                  <a:pt x="34789" y="0"/>
                </a:lnTo>
                <a:lnTo>
                  <a:pt x="0" y="0"/>
                </a:lnTo>
                <a:lnTo>
                  <a:pt x="0" y="2434"/>
                </a:lnTo>
                <a:lnTo>
                  <a:pt x="3880" y="2613"/>
                </a:lnTo>
                <a:lnTo>
                  <a:pt x="6422" y="3309"/>
                </a:lnTo>
                <a:lnTo>
                  <a:pt x="9232" y="5724"/>
                </a:lnTo>
                <a:lnTo>
                  <a:pt x="9901" y="8487"/>
                </a:lnTo>
                <a:lnTo>
                  <a:pt x="9901" y="80997"/>
                </a:lnTo>
                <a:lnTo>
                  <a:pt x="9366" y="83679"/>
                </a:lnTo>
                <a:lnTo>
                  <a:pt x="6288" y="86186"/>
                </a:lnTo>
                <a:lnTo>
                  <a:pt x="3612" y="86978"/>
                </a:lnTo>
                <a:lnTo>
                  <a:pt x="0" y="87065"/>
                </a:lnTo>
                <a:lnTo>
                  <a:pt x="0" y="89441"/>
                </a:lnTo>
                <a:lnTo>
                  <a:pt x="44825" y="8944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751746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68108" y="13655"/>
                </a:moveTo>
                <a:lnTo>
                  <a:pt x="65967" y="8904"/>
                </a:lnTo>
                <a:lnTo>
                  <a:pt x="62889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852" y="3846"/>
                </a:lnTo>
                <a:lnTo>
                  <a:pt x="10035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605" y="14838"/>
                </a:lnTo>
                <a:lnTo>
                  <a:pt x="1605" y="20254"/>
                </a:lnTo>
                <a:lnTo>
                  <a:pt x="2943" y="22208"/>
                </a:lnTo>
                <a:lnTo>
                  <a:pt x="5486" y="23879"/>
                </a:lnTo>
                <a:lnTo>
                  <a:pt x="7894" y="25549"/>
                </a:lnTo>
                <a:lnTo>
                  <a:pt x="11106" y="26385"/>
                </a:lnTo>
                <a:lnTo>
                  <a:pt x="18331" y="26385"/>
                </a:lnTo>
                <a:lnTo>
                  <a:pt x="21141" y="25627"/>
                </a:lnTo>
                <a:lnTo>
                  <a:pt x="23282" y="24109"/>
                </a:lnTo>
                <a:lnTo>
                  <a:pt x="26493" y="20757"/>
                </a:lnTo>
                <a:lnTo>
                  <a:pt x="26493" y="16845"/>
                </a:lnTo>
                <a:lnTo>
                  <a:pt x="23148" y="13128"/>
                </a:lnTo>
                <a:lnTo>
                  <a:pt x="20606" y="10624"/>
                </a:lnTo>
                <a:lnTo>
                  <a:pt x="21409" y="7722"/>
                </a:lnTo>
                <a:lnTo>
                  <a:pt x="25423" y="5654"/>
                </a:lnTo>
                <a:lnTo>
                  <a:pt x="28634" y="5018"/>
                </a:lnTo>
                <a:lnTo>
                  <a:pt x="34789" y="5018"/>
                </a:lnTo>
                <a:lnTo>
                  <a:pt x="38804" y="6370"/>
                </a:lnTo>
                <a:lnTo>
                  <a:pt x="42015" y="8328"/>
                </a:lnTo>
                <a:lnTo>
                  <a:pt x="43353" y="10743"/>
                </a:lnTo>
                <a:lnTo>
                  <a:pt x="43755" y="13675"/>
                </a:lnTo>
                <a:lnTo>
                  <a:pt x="43755" y="24539"/>
                </a:lnTo>
                <a:lnTo>
                  <a:pt x="43009" y="24793"/>
                </a:lnTo>
                <a:lnTo>
                  <a:pt x="27188" y="30516"/>
                </a:lnTo>
                <a:lnTo>
                  <a:pt x="15563" y="35432"/>
                </a:lnTo>
                <a:lnTo>
                  <a:pt x="8162" y="39544"/>
                </a:lnTo>
                <a:lnTo>
                  <a:pt x="2676" y="43304"/>
                </a:lnTo>
                <a:lnTo>
                  <a:pt x="0" y="47536"/>
                </a:lnTo>
                <a:lnTo>
                  <a:pt x="0" y="55715"/>
                </a:lnTo>
                <a:lnTo>
                  <a:pt x="1471" y="58606"/>
                </a:lnTo>
                <a:lnTo>
                  <a:pt x="4683" y="60915"/>
                </a:lnTo>
                <a:lnTo>
                  <a:pt x="7760" y="63224"/>
                </a:lnTo>
                <a:lnTo>
                  <a:pt x="11775" y="64378"/>
                </a:lnTo>
                <a:lnTo>
                  <a:pt x="16458" y="64378"/>
                </a:lnTo>
                <a:lnTo>
                  <a:pt x="19540" y="64220"/>
                </a:lnTo>
                <a:lnTo>
                  <a:pt x="31034" y="61222"/>
                </a:lnTo>
                <a:lnTo>
                  <a:pt x="27162" y="51515"/>
                </a:lnTo>
                <a:lnTo>
                  <a:pt x="24352" y="48195"/>
                </a:lnTo>
                <a:lnTo>
                  <a:pt x="24352" y="43754"/>
                </a:lnTo>
                <a:lnTo>
                  <a:pt x="25423" y="41357"/>
                </a:lnTo>
                <a:lnTo>
                  <a:pt x="27698" y="38984"/>
                </a:lnTo>
                <a:lnTo>
                  <a:pt x="31310" y="35421"/>
                </a:lnTo>
                <a:lnTo>
                  <a:pt x="36529" y="32080"/>
                </a:lnTo>
                <a:lnTo>
                  <a:pt x="43755" y="28957"/>
                </a:lnTo>
                <a:lnTo>
                  <a:pt x="43755" y="49603"/>
                </a:lnTo>
                <a:lnTo>
                  <a:pt x="39874" y="52065"/>
                </a:lnTo>
                <a:lnTo>
                  <a:pt x="43755" y="54417"/>
                </a:lnTo>
                <a:lnTo>
                  <a:pt x="44290" y="57760"/>
                </a:lnTo>
                <a:lnTo>
                  <a:pt x="46029" y="60255"/>
                </a:lnTo>
                <a:lnTo>
                  <a:pt x="48572" y="61904"/>
                </a:lnTo>
                <a:lnTo>
                  <a:pt x="51248" y="63553"/>
                </a:lnTo>
                <a:lnTo>
                  <a:pt x="54994" y="64378"/>
                </a:lnTo>
                <a:lnTo>
                  <a:pt x="63692" y="64378"/>
                </a:lnTo>
                <a:lnTo>
                  <a:pt x="67305" y="63641"/>
                </a:lnTo>
                <a:lnTo>
                  <a:pt x="70516" y="62168"/>
                </a:lnTo>
                <a:lnTo>
                  <a:pt x="73727" y="60696"/>
                </a:lnTo>
                <a:lnTo>
                  <a:pt x="76805" y="58331"/>
                </a:lnTo>
                <a:lnTo>
                  <a:pt x="79749" y="55077"/>
                </a:lnTo>
                <a:lnTo>
                  <a:pt x="77073" y="53494"/>
                </a:lnTo>
                <a:lnTo>
                  <a:pt x="75467" y="55122"/>
                </a:lnTo>
                <a:lnTo>
                  <a:pt x="71587" y="55935"/>
                </a:lnTo>
                <a:lnTo>
                  <a:pt x="68910" y="53791"/>
                </a:lnTo>
                <a:lnTo>
                  <a:pt x="68509" y="51296"/>
                </a:lnTo>
                <a:lnTo>
                  <a:pt x="68509" y="17899"/>
                </a:lnTo>
                <a:lnTo>
                  <a:pt x="68108" y="136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778909" y="3897076"/>
            <a:ext cx="16592" cy="9706"/>
          </a:xfrm>
          <a:custGeom>
            <a:avLst/>
            <a:gdLst/>
            <a:ahLst/>
            <a:cxnLst/>
            <a:rect l="l" t="t" r="r" b="b"/>
            <a:pathLst>
              <a:path w="16592" h="9706">
                <a:moveTo>
                  <a:pt x="12711" y="549"/>
                </a:moveTo>
                <a:lnTo>
                  <a:pt x="9232" y="1780"/>
                </a:lnTo>
                <a:lnTo>
                  <a:pt x="3612" y="1780"/>
                </a:lnTo>
                <a:lnTo>
                  <a:pt x="0" y="0"/>
                </a:lnTo>
                <a:lnTo>
                  <a:pt x="3871" y="9706"/>
                </a:lnTo>
                <a:lnTo>
                  <a:pt x="16592" y="2902"/>
                </a:lnTo>
                <a:lnTo>
                  <a:pt x="12711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40594" y="3824848"/>
            <a:ext cx="55396" cy="85089"/>
          </a:xfrm>
          <a:custGeom>
            <a:avLst/>
            <a:gdLst/>
            <a:ahLst/>
            <a:cxnLst/>
            <a:rect l="l" t="t" r="r" b="b"/>
            <a:pathLst>
              <a:path w="55396" h="85089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06" y="73041"/>
                </a:lnTo>
                <a:lnTo>
                  <a:pt x="11775" y="74536"/>
                </a:lnTo>
                <a:lnTo>
                  <a:pt x="12711" y="77218"/>
                </a:lnTo>
                <a:lnTo>
                  <a:pt x="15120" y="79648"/>
                </a:lnTo>
                <a:lnTo>
                  <a:pt x="18733" y="81825"/>
                </a:lnTo>
                <a:lnTo>
                  <a:pt x="22345" y="84001"/>
                </a:lnTo>
                <a:lnTo>
                  <a:pt x="26761" y="85089"/>
                </a:lnTo>
                <a:lnTo>
                  <a:pt x="33436" y="85067"/>
                </a:lnTo>
                <a:lnTo>
                  <a:pt x="46444" y="81654"/>
                </a:lnTo>
                <a:lnTo>
                  <a:pt x="55396" y="72425"/>
                </a:lnTo>
                <a:lnTo>
                  <a:pt x="52720" y="70974"/>
                </a:lnTo>
                <a:lnTo>
                  <a:pt x="49374" y="75327"/>
                </a:lnTo>
                <a:lnTo>
                  <a:pt x="45628" y="77504"/>
                </a:lnTo>
                <a:lnTo>
                  <a:pt x="41881" y="77504"/>
                </a:lnTo>
                <a:lnTo>
                  <a:pt x="39874" y="77185"/>
                </a:lnTo>
                <a:lnTo>
                  <a:pt x="36797" y="75074"/>
                </a:lnTo>
                <a:lnTo>
                  <a:pt x="35994" y="73008"/>
                </a:lnTo>
                <a:lnTo>
                  <a:pt x="35726" y="70710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352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06294" y="3845560"/>
            <a:ext cx="71185" cy="63521"/>
          </a:xfrm>
          <a:custGeom>
            <a:avLst/>
            <a:gdLst/>
            <a:ahLst/>
            <a:cxnLst/>
            <a:rect l="l" t="t" r="r" b="b"/>
            <a:pathLst>
              <a:path w="71185" h="63521">
                <a:moveTo>
                  <a:pt x="33853" y="1848"/>
                </a:moveTo>
                <a:lnTo>
                  <a:pt x="0" y="1848"/>
                </a:lnTo>
                <a:lnTo>
                  <a:pt x="0" y="4293"/>
                </a:lnTo>
                <a:lnTo>
                  <a:pt x="2809" y="4512"/>
                </a:lnTo>
                <a:lnTo>
                  <a:pt x="4817" y="4899"/>
                </a:lnTo>
                <a:lnTo>
                  <a:pt x="7894" y="6946"/>
                </a:lnTo>
                <a:lnTo>
                  <a:pt x="8965" y="9143"/>
                </a:lnTo>
                <a:lnTo>
                  <a:pt x="9232" y="11389"/>
                </a:lnTo>
                <a:lnTo>
                  <a:pt x="9232" y="54374"/>
                </a:lnTo>
                <a:lnTo>
                  <a:pt x="8563" y="57683"/>
                </a:lnTo>
                <a:lnTo>
                  <a:pt x="7225" y="58936"/>
                </a:lnTo>
                <a:lnTo>
                  <a:pt x="3612" y="60926"/>
                </a:lnTo>
                <a:lnTo>
                  <a:pt x="0" y="61146"/>
                </a:lnTo>
                <a:lnTo>
                  <a:pt x="0" y="63521"/>
                </a:lnTo>
                <a:lnTo>
                  <a:pt x="44825" y="63521"/>
                </a:lnTo>
                <a:lnTo>
                  <a:pt x="44825" y="61146"/>
                </a:lnTo>
                <a:lnTo>
                  <a:pt x="41480" y="61014"/>
                </a:lnTo>
                <a:lnTo>
                  <a:pt x="39071" y="60673"/>
                </a:lnTo>
                <a:lnTo>
                  <a:pt x="36395" y="59574"/>
                </a:lnTo>
                <a:lnTo>
                  <a:pt x="34522" y="57518"/>
                </a:lnTo>
                <a:lnTo>
                  <a:pt x="33987" y="55210"/>
                </a:lnTo>
                <a:lnTo>
                  <a:pt x="33987" y="52703"/>
                </a:lnTo>
                <a:lnTo>
                  <a:pt x="33853" y="49009"/>
                </a:lnTo>
                <a:lnTo>
                  <a:pt x="33853" y="29683"/>
                </a:lnTo>
                <a:lnTo>
                  <a:pt x="34789" y="24978"/>
                </a:lnTo>
                <a:lnTo>
                  <a:pt x="36663" y="20712"/>
                </a:lnTo>
                <a:lnTo>
                  <a:pt x="38001" y="17938"/>
                </a:lnTo>
                <a:lnTo>
                  <a:pt x="39740" y="15812"/>
                </a:lnTo>
                <a:lnTo>
                  <a:pt x="42149" y="14311"/>
                </a:lnTo>
                <a:lnTo>
                  <a:pt x="45360" y="12860"/>
                </a:lnTo>
                <a:lnTo>
                  <a:pt x="47903" y="12860"/>
                </a:lnTo>
                <a:lnTo>
                  <a:pt x="50846" y="14271"/>
                </a:lnTo>
                <a:lnTo>
                  <a:pt x="55530" y="17263"/>
                </a:lnTo>
                <a:lnTo>
                  <a:pt x="58206" y="18008"/>
                </a:lnTo>
                <a:lnTo>
                  <a:pt x="64093" y="18008"/>
                </a:lnTo>
                <a:lnTo>
                  <a:pt x="66502" y="17193"/>
                </a:lnTo>
                <a:lnTo>
                  <a:pt x="70248" y="13943"/>
                </a:lnTo>
                <a:lnTo>
                  <a:pt x="71185" y="11657"/>
                </a:lnTo>
                <a:lnTo>
                  <a:pt x="71185" y="5933"/>
                </a:lnTo>
                <a:lnTo>
                  <a:pt x="70248" y="3796"/>
                </a:lnTo>
                <a:lnTo>
                  <a:pt x="66234" y="755"/>
                </a:lnTo>
                <a:lnTo>
                  <a:pt x="63692" y="0"/>
                </a:lnTo>
                <a:lnTo>
                  <a:pt x="56466" y="0"/>
                </a:lnTo>
                <a:lnTo>
                  <a:pt x="52452" y="1043"/>
                </a:lnTo>
                <a:lnTo>
                  <a:pt x="48304" y="3130"/>
                </a:lnTo>
                <a:lnTo>
                  <a:pt x="44156" y="5227"/>
                </a:lnTo>
                <a:lnTo>
                  <a:pt x="39339" y="9451"/>
                </a:lnTo>
                <a:lnTo>
                  <a:pt x="33853" y="15831"/>
                </a:lnTo>
                <a:lnTo>
                  <a:pt x="33853" y="18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95142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86445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811" y="59121"/>
                </a:lnTo>
                <a:lnTo>
                  <a:pt x="38135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29"/>
                </a:lnTo>
                <a:lnTo>
                  <a:pt x="9366" y="55911"/>
                </a:lnTo>
                <a:lnTo>
                  <a:pt x="6422" y="58418"/>
                </a:lnTo>
                <a:lnTo>
                  <a:pt x="3612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70208" y="3897076"/>
            <a:ext cx="16458" cy="9706"/>
          </a:xfrm>
          <a:custGeom>
            <a:avLst/>
            <a:gdLst/>
            <a:ahLst/>
            <a:cxnLst/>
            <a:rect l="l" t="t" r="r" b="b"/>
            <a:pathLst>
              <a:path w="16458" h="9706">
                <a:moveTo>
                  <a:pt x="12577" y="549"/>
                </a:moveTo>
                <a:lnTo>
                  <a:pt x="9098" y="1780"/>
                </a:lnTo>
                <a:lnTo>
                  <a:pt x="3478" y="1780"/>
                </a:lnTo>
                <a:lnTo>
                  <a:pt x="0" y="0"/>
                </a:lnTo>
                <a:lnTo>
                  <a:pt x="3780" y="9706"/>
                </a:lnTo>
                <a:lnTo>
                  <a:pt x="16458" y="2902"/>
                </a:lnTo>
                <a:lnTo>
                  <a:pt x="12577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85100" y="3819641"/>
            <a:ext cx="44825" cy="89441"/>
          </a:xfrm>
          <a:custGeom>
            <a:avLst/>
            <a:gdLst/>
            <a:ahLst/>
            <a:cxnLst/>
            <a:rect l="l" t="t" r="r" b="b"/>
            <a:pathLst>
              <a:path w="44825" h="89441">
                <a:moveTo>
                  <a:pt x="44825" y="89441"/>
                </a:moveTo>
                <a:lnTo>
                  <a:pt x="44825" y="87065"/>
                </a:lnTo>
                <a:lnTo>
                  <a:pt x="40945" y="86889"/>
                </a:lnTo>
                <a:lnTo>
                  <a:pt x="38268" y="86197"/>
                </a:lnTo>
                <a:lnTo>
                  <a:pt x="35592" y="83779"/>
                </a:lnTo>
                <a:lnTo>
                  <a:pt x="34789" y="80997"/>
                </a:lnTo>
                <a:lnTo>
                  <a:pt x="34789" y="0"/>
                </a:lnTo>
                <a:lnTo>
                  <a:pt x="0" y="0"/>
                </a:lnTo>
                <a:lnTo>
                  <a:pt x="0" y="243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10035" y="8487"/>
                </a:lnTo>
                <a:lnTo>
                  <a:pt x="10035" y="80997"/>
                </a:lnTo>
                <a:lnTo>
                  <a:pt x="9366" y="83679"/>
                </a:lnTo>
                <a:lnTo>
                  <a:pt x="6422" y="86186"/>
                </a:lnTo>
                <a:lnTo>
                  <a:pt x="3746" y="86978"/>
                </a:lnTo>
                <a:lnTo>
                  <a:pt x="0" y="87065"/>
                </a:lnTo>
                <a:lnTo>
                  <a:pt x="0" y="89441"/>
                </a:lnTo>
                <a:lnTo>
                  <a:pt x="44825" y="8944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637151" y="3819641"/>
            <a:ext cx="44825" cy="89441"/>
          </a:xfrm>
          <a:custGeom>
            <a:avLst/>
            <a:gdLst/>
            <a:ahLst/>
            <a:cxnLst/>
            <a:rect l="l" t="t" r="r" b="b"/>
            <a:pathLst>
              <a:path w="44825" h="89441">
                <a:moveTo>
                  <a:pt x="44825" y="89441"/>
                </a:moveTo>
                <a:lnTo>
                  <a:pt x="44825" y="87065"/>
                </a:lnTo>
                <a:lnTo>
                  <a:pt x="40945" y="86889"/>
                </a:lnTo>
                <a:lnTo>
                  <a:pt x="38268" y="86197"/>
                </a:lnTo>
                <a:lnTo>
                  <a:pt x="35459" y="83779"/>
                </a:lnTo>
                <a:lnTo>
                  <a:pt x="34789" y="80997"/>
                </a:lnTo>
                <a:lnTo>
                  <a:pt x="34789" y="0"/>
                </a:lnTo>
                <a:lnTo>
                  <a:pt x="0" y="0"/>
                </a:lnTo>
                <a:lnTo>
                  <a:pt x="0" y="243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487"/>
                </a:lnTo>
                <a:lnTo>
                  <a:pt x="9901" y="80997"/>
                </a:lnTo>
                <a:lnTo>
                  <a:pt x="9366" y="83679"/>
                </a:lnTo>
                <a:lnTo>
                  <a:pt x="6422" y="86186"/>
                </a:lnTo>
                <a:lnTo>
                  <a:pt x="3746" y="86978"/>
                </a:lnTo>
                <a:lnTo>
                  <a:pt x="0" y="87065"/>
                </a:lnTo>
                <a:lnTo>
                  <a:pt x="0" y="89441"/>
                </a:lnTo>
                <a:lnTo>
                  <a:pt x="44825" y="8944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93618" y="3845560"/>
            <a:ext cx="79749" cy="64378"/>
          </a:xfrm>
          <a:custGeom>
            <a:avLst/>
            <a:gdLst/>
            <a:ahLst/>
            <a:cxnLst/>
            <a:rect l="l" t="t" r="r" b="b"/>
            <a:pathLst>
              <a:path w="79749" h="64378">
                <a:moveTo>
                  <a:pt x="68108" y="13655"/>
                </a:moveTo>
                <a:lnTo>
                  <a:pt x="67305" y="11806"/>
                </a:lnTo>
                <a:lnTo>
                  <a:pt x="65833" y="8904"/>
                </a:lnTo>
                <a:lnTo>
                  <a:pt x="62889" y="6211"/>
                </a:lnTo>
                <a:lnTo>
                  <a:pt x="58340" y="3726"/>
                </a:lnTo>
                <a:lnTo>
                  <a:pt x="53790" y="1242"/>
                </a:lnTo>
                <a:lnTo>
                  <a:pt x="47501" y="0"/>
                </a:lnTo>
                <a:lnTo>
                  <a:pt x="33184" y="0"/>
                </a:lnTo>
                <a:lnTo>
                  <a:pt x="26895" y="775"/>
                </a:lnTo>
                <a:lnTo>
                  <a:pt x="20873" y="2305"/>
                </a:lnTo>
                <a:lnTo>
                  <a:pt x="14718" y="3846"/>
                </a:lnTo>
                <a:lnTo>
                  <a:pt x="10035" y="6062"/>
                </a:lnTo>
                <a:lnTo>
                  <a:pt x="6690" y="8934"/>
                </a:lnTo>
                <a:lnTo>
                  <a:pt x="3345" y="11816"/>
                </a:lnTo>
                <a:lnTo>
                  <a:pt x="1605" y="14838"/>
                </a:lnTo>
                <a:lnTo>
                  <a:pt x="1605" y="20254"/>
                </a:lnTo>
                <a:lnTo>
                  <a:pt x="5352" y="23879"/>
                </a:lnTo>
                <a:lnTo>
                  <a:pt x="7894" y="25549"/>
                </a:lnTo>
                <a:lnTo>
                  <a:pt x="11106" y="26385"/>
                </a:lnTo>
                <a:lnTo>
                  <a:pt x="18331" y="26385"/>
                </a:lnTo>
                <a:lnTo>
                  <a:pt x="21141" y="25627"/>
                </a:lnTo>
                <a:lnTo>
                  <a:pt x="23282" y="24109"/>
                </a:lnTo>
                <a:lnTo>
                  <a:pt x="26493" y="20757"/>
                </a:lnTo>
                <a:lnTo>
                  <a:pt x="26493" y="18604"/>
                </a:lnTo>
                <a:lnTo>
                  <a:pt x="25423" y="15016"/>
                </a:lnTo>
                <a:lnTo>
                  <a:pt x="21409" y="11767"/>
                </a:lnTo>
                <a:lnTo>
                  <a:pt x="20606" y="9699"/>
                </a:lnTo>
                <a:lnTo>
                  <a:pt x="22881" y="6927"/>
                </a:lnTo>
                <a:lnTo>
                  <a:pt x="25423" y="5654"/>
                </a:lnTo>
                <a:lnTo>
                  <a:pt x="28634" y="5018"/>
                </a:lnTo>
                <a:lnTo>
                  <a:pt x="34789" y="5018"/>
                </a:lnTo>
                <a:lnTo>
                  <a:pt x="38804" y="6370"/>
                </a:lnTo>
                <a:lnTo>
                  <a:pt x="42015" y="8328"/>
                </a:lnTo>
                <a:lnTo>
                  <a:pt x="43353" y="10743"/>
                </a:lnTo>
                <a:lnTo>
                  <a:pt x="43755" y="13675"/>
                </a:lnTo>
                <a:lnTo>
                  <a:pt x="43755" y="24539"/>
                </a:lnTo>
                <a:lnTo>
                  <a:pt x="43009" y="24793"/>
                </a:lnTo>
                <a:lnTo>
                  <a:pt x="27188" y="30516"/>
                </a:lnTo>
                <a:lnTo>
                  <a:pt x="15563" y="35432"/>
                </a:lnTo>
                <a:lnTo>
                  <a:pt x="8162" y="39544"/>
                </a:lnTo>
                <a:lnTo>
                  <a:pt x="2676" y="43304"/>
                </a:lnTo>
                <a:lnTo>
                  <a:pt x="0" y="47536"/>
                </a:lnTo>
                <a:lnTo>
                  <a:pt x="0" y="55715"/>
                </a:lnTo>
                <a:lnTo>
                  <a:pt x="1471" y="58606"/>
                </a:lnTo>
                <a:lnTo>
                  <a:pt x="4683" y="60915"/>
                </a:lnTo>
                <a:lnTo>
                  <a:pt x="7760" y="63224"/>
                </a:lnTo>
                <a:lnTo>
                  <a:pt x="11775" y="64378"/>
                </a:lnTo>
                <a:lnTo>
                  <a:pt x="16458" y="64378"/>
                </a:lnTo>
                <a:lnTo>
                  <a:pt x="19540" y="64220"/>
                </a:lnTo>
                <a:lnTo>
                  <a:pt x="31034" y="61222"/>
                </a:lnTo>
                <a:lnTo>
                  <a:pt x="27162" y="51515"/>
                </a:lnTo>
                <a:lnTo>
                  <a:pt x="24219" y="48195"/>
                </a:lnTo>
                <a:lnTo>
                  <a:pt x="24219" y="43754"/>
                </a:lnTo>
                <a:lnTo>
                  <a:pt x="25423" y="41357"/>
                </a:lnTo>
                <a:lnTo>
                  <a:pt x="27698" y="38984"/>
                </a:lnTo>
                <a:lnTo>
                  <a:pt x="31177" y="35421"/>
                </a:lnTo>
                <a:lnTo>
                  <a:pt x="36529" y="32080"/>
                </a:lnTo>
                <a:lnTo>
                  <a:pt x="43755" y="28957"/>
                </a:lnTo>
                <a:lnTo>
                  <a:pt x="43755" y="49603"/>
                </a:lnTo>
                <a:lnTo>
                  <a:pt x="39874" y="52065"/>
                </a:lnTo>
                <a:lnTo>
                  <a:pt x="43755" y="54417"/>
                </a:lnTo>
                <a:lnTo>
                  <a:pt x="44290" y="57760"/>
                </a:lnTo>
                <a:lnTo>
                  <a:pt x="45896" y="60255"/>
                </a:lnTo>
                <a:lnTo>
                  <a:pt x="48572" y="61904"/>
                </a:lnTo>
                <a:lnTo>
                  <a:pt x="51248" y="63553"/>
                </a:lnTo>
                <a:lnTo>
                  <a:pt x="54994" y="64378"/>
                </a:lnTo>
                <a:lnTo>
                  <a:pt x="63692" y="64378"/>
                </a:lnTo>
                <a:lnTo>
                  <a:pt x="67305" y="63641"/>
                </a:lnTo>
                <a:lnTo>
                  <a:pt x="70516" y="62168"/>
                </a:lnTo>
                <a:lnTo>
                  <a:pt x="73727" y="60696"/>
                </a:lnTo>
                <a:lnTo>
                  <a:pt x="76671" y="58331"/>
                </a:lnTo>
                <a:lnTo>
                  <a:pt x="79749" y="55077"/>
                </a:lnTo>
                <a:lnTo>
                  <a:pt x="77073" y="53494"/>
                </a:lnTo>
                <a:lnTo>
                  <a:pt x="75467" y="55122"/>
                </a:lnTo>
                <a:lnTo>
                  <a:pt x="71587" y="55935"/>
                </a:lnTo>
                <a:lnTo>
                  <a:pt x="68910" y="53791"/>
                </a:lnTo>
                <a:lnTo>
                  <a:pt x="68509" y="51296"/>
                </a:lnTo>
                <a:lnTo>
                  <a:pt x="68509" y="17899"/>
                </a:lnTo>
                <a:lnTo>
                  <a:pt x="68108" y="1365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720781" y="3897076"/>
            <a:ext cx="16592" cy="9706"/>
          </a:xfrm>
          <a:custGeom>
            <a:avLst/>
            <a:gdLst/>
            <a:ahLst/>
            <a:cxnLst/>
            <a:rect l="l" t="t" r="r" b="b"/>
            <a:pathLst>
              <a:path w="16592" h="9706">
                <a:moveTo>
                  <a:pt x="12711" y="549"/>
                </a:moveTo>
                <a:lnTo>
                  <a:pt x="9232" y="1780"/>
                </a:lnTo>
                <a:lnTo>
                  <a:pt x="3612" y="1780"/>
                </a:lnTo>
                <a:lnTo>
                  <a:pt x="0" y="0"/>
                </a:lnTo>
                <a:lnTo>
                  <a:pt x="3871" y="9706"/>
                </a:lnTo>
                <a:lnTo>
                  <a:pt x="16592" y="2902"/>
                </a:lnTo>
                <a:lnTo>
                  <a:pt x="12711" y="5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82466" y="3824848"/>
            <a:ext cx="55396" cy="85089"/>
          </a:xfrm>
          <a:custGeom>
            <a:avLst/>
            <a:gdLst/>
            <a:ahLst/>
            <a:cxnLst/>
            <a:rect l="l" t="t" r="r" b="b"/>
            <a:pathLst>
              <a:path w="55396" h="85089">
                <a:moveTo>
                  <a:pt x="13782" y="18753"/>
                </a:moveTo>
                <a:lnTo>
                  <a:pt x="7493" y="22868"/>
                </a:lnTo>
                <a:lnTo>
                  <a:pt x="0" y="26784"/>
                </a:lnTo>
                <a:lnTo>
                  <a:pt x="0" y="29089"/>
                </a:lnTo>
                <a:lnTo>
                  <a:pt x="10838" y="29089"/>
                </a:lnTo>
                <a:lnTo>
                  <a:pt x="10838" y="68995"/>
                </a:lnTo>
                <a:lnTo>
                  <a:pt x="11106" y="73041"/>
                </a:lnTo>
                <a:lnTo>
                  <a:pt x="11775" y="74536"/>
                </a:lnTo>
                <a:lnTo>
                  <a:pt x="12711" y="77218"/>
                </a:lnTo>
                <a:lnTo>
                  <a:pt x="14986" y="79648"/>
                </a:lnTo>
                <a:lnTo>
                  <a:pt x="18733" y="81825"/>
                </a:lnTo>
                <a:lnTo>
                  <a:pt x="22345" y="84001"/>
                </a:lnTo>
                <a:lnTo>
                  <a:pt x="26761" y="85089"/>
                </a:lnTo>
                <a:lnTo>
                  <a:pt x="33436" y="85067"/>
                </a:lnTo>
                <a:lnTo>
                  <a:pt x="46444" y="81654"/>
                </a:lnTo>
                <a:lnTo>
                  <a:pt x="55396" y="72425"/>
                </a:lnTo>
                <a:lnTo>
                  <a:pt x="52720" y="70974"/>
                </a:lnTo>
                <a:lnTo>
                  <a:pt x="49374" y="75327"/>
                </a:lnTo>
                <a:lnTo>
                  <a:pt x="45628" y="77504"/>
                </a:lnTo>
                <a:lnTo>
                  <a:pt x="41881" y="77504"/>
                </a:lnTo>
                <a:lnTo>
                  <a:pt x="39874" y="77185"/>
                </a:lnTo>
                <a:lnTo>
                  <a:pt x="36797" y="75074"/>
                </a:lnTo>
                <a:lnTo>
                  <a:pt x="35860" y="73008"/>
                </a:lnTo>
                <a:lnTo>
                  <a:pt x="35726" y="70710"/>
                </a:lnTo>
                <a:lnTo>
                  <a:pt x="35726" y="29089"/>
                </a:lnTo>
                <a:lnTo>
                  <a:pt x="55396" y="29089"/>
                </a:lnTo>
                <a:lnTo>
                  <a:pt x="55396" y="22560"/>
                </a:lnTo>
                <a:lnTo>
                  <a:pt x="35726" y="22560"/>
                </a:lnTo>
                <a:lnTo>
                  <a:pt x="35726" y="0"/>
                </a:lnTo>
                <a:lnTo>
                  <a:pt x="32782" y="0"/>
                </a:lnTo>
                <a:lnTo>
                  <a:pt x="28902" y="5327"/>
                </a:lnTo>
                <a:lnTo>
                  <a:pt x="24219" y="10137"/>
                </a:lnTo>
                <a:lnTo>
                  <a:pt x="19000" y="14450"/>
                </a:lnTo>
                <a:lnTo>
                  <a:pt x="13782" y="1875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53919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767" y="0"/>
                </a:lnTo>
                <a:lnTo>
                  <a:pt x="6556" y="993"/>
                </a:lnTo>
                <a:lnTo>
                  <a:pt x="3880" y="2991"/>
                </a:lnTo>
                <a:lnTo>
                  <a:pt x="1204" y="4999"/>
                </a:lnTo>
                <a:lnTo>
                  <a:pt x="0" y="7404"/>
                </a:lnTo>
                <a:lnTo>
                  <a:pt x="0" y="13029"/>
                </a:lnTo>
                <a:lnTo>
                  <a:pt x="1204" y="15434"/>
                </a:lnTo>
                <a:lnTo>
                  <a:pt x="3880" y="17412"/>
                </a:lnTo>
                <a:lnTo>
                  <a:pt x="6556" y="19389"/>
                </a:lnTo>
                <a:lnTo>
                  <a:pt x="9767" y="20373"/>
                </a:lnTo>
                <a:lnTo>
                  <a:pt x="17394" y="20373"/>
                </a:lnTo>
                <a:lnTo>
                  <a:pt x="20606" y="19389"/>
                </a:lnTo>
                <a:lnTo>
                  <a:pt x="23282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45222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811" y="59121"/>
                </a:lnTo>
                <a:lnTo>
                  <a:pt x="38135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422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29"/>
                </a:lnTo>
                <a:lnTo>
                  <a:pt x="9232" y="55911"/>
                </a:lnTo>
                <a:lnTo>
                  <a:pt x="6288" y="58418"/>
                </a:lnTo>
                <a:lnTo>
                  <a:pt x="3612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00083" y="3845560"/>
            <a:ext cx="77876" cy="64933"/>
          </a:xfrm>
          <a:custGeom>
            <a:avLst/>
            <a:gdLst/>
            <a:ahLst/>
            <a:cxnLst/>
            <a:rect l="l" t="t" r="r" b="b"/>
            <a:pathLst>
              <a:path w="77876" h="64933">
                <a:moveTo>
                  <a:pt x="77876" y="32717"/>
                </a:moveTo>
                <a:lnTo>
                  <a:pt x="77876" y="26648"/>
                </a:lnTo>
                <a:lnTo>
                  <a:pt x="76270" y="21064"/>
                </a:lnTo>
                <a:lnTo>
                  <a:pt x="73058" y="15961"/>
                </a:lnTo>
                <a:lnTo>
                  <a:pt x="69713" y="10862"/>
                </a:lnTo>
                <a:lnTo>
                  <a:pt x="65030" y="6927"/>
                </a:lnTo>
                <a:lnTo>
                  <a:pt x="58875" y="4154"/>
                </a:lnTo>
                <a:lnTo>
                  <a:pt x="52586" y="1391"/>
                </a:lnTo>
                <a:lnTo>
                  <a:pt x="45896" y="0"/>
                </a:lnTo>
                <a:lnTo>
                  <a:pt x="38670" y="0"/>
                </a:lnTo>
                <a:lnTo>
                  <a:pt x="33288" y="234"/>
                </a:lnTo>
                <a:lnTo>
                  <a:pt x="20442" y="3285"/>
                </a:lnTo>
                <a:lnTo>
                  <a:pt x="10303" y="9858"/>
                </a:lnTo>
                <a:lnTo>
                  <a:pt x="3345" y="16438"/>
                </a:lnTo>
                <a:lnTo>
                  <a:pt x="0" y="24142"/>
                </a:lnTo>
                <a:lnTo>
                  <a:pt x="0" y="41555"/>
                </a:lnTo>
                <a:lnTo>
                  <a:pt x="3345" y="49096"/>
                </a:lnTo>
                <a:lnTo>
                  <a:pt x="10035" y="55605"/>
                </a:lnTo>
                <a:lnTo>
                  <a:pt x="13698" y="58600"/>
                </a:lnTo>
                <a:lnTo>
                  <a:pt x="24857" y="63675"/>
                </a:lnTo>
                <a:lnTo>
                  <a:pt x="27162" y="51252"/>
                </a:lnTo>
                <a:lnTo>
                  <a:pt x="26360" y="47162"/>
                </a:lnTo>
                <a:lnTo>
                  <a:pt x="25958" y="42766"/>
                </a:lnTo>
                <a:lnTo>
                  <a:pt x="25958" y="29177"/>
                </a:lnTo>
                <a:lnTo>
                  <a:pt x="26360" y="22241"/>
                </a:lnTo>
                <a:lnTo>
                  <a:pt x="27029" y="17253"/>
                </a:lnTo>
                <a:lnTo>
                  <a:pt x="27698" y="12264"/>
                </a:lnTo>
                <a:lnTo>
                  <a:pt x="29036" y="8914"/>
                </a:lnTo>
                <a:lnTo>
                  <a:pt x="33451" y="5535"/>
                </a:lnTo>
                <a:lnTo>
                  <a:pt x="35994" y="4681"/>
                </a:lnTo>
                <a:lnTo>
                  <a:pt x="39071" y="4681"/>
                </a:lnTo>
                <a:lnTo>
                  <a:pt x="43487" y="5148"/>
                </a:lnTo>
                <a:lnTo>
                  <a:pt x="47234" y="7344"/>
                </a:lnTo>
                <a:lnTo>
                  <a:pt x="48973" y="9381"/>
                </a:lnTo>
                <a:lnTo>
                  <a:pt x="50044" y="12174"/>
                </a:lnTo>
                <a:lnTo>
                  <a:pt x="51114" y="14967"/>
                </a:lnTo>
                <a:lnTo>
                  <a:pt x="51783" y="20095"/>
                </a:lnTo>
                <a:lnTo>
                  <a:pt x="51783" y="40280"/>
                </a:lnTo>
                <a:lnTo>
                  <a:pt x="51114" y="48724"/>
                </a:lnTo>
                <a:lnTo>
                  <a:pt x="49910" y="52901"/>
                </a:lnTo>
                <a:lnTo>
                  <a:pt x="49241" y="55583"/>
                </a:lnTo>
                <a:lnTo>
                  <a:pt x="47635" y="57671"/>
                </a:lnTo>
                <a:lnTo>
                  <a:pt x="46304" y="64933"/>
                </a:lnTo>
                <a:lnTo>
                  <a:pt x="58925" y="61509"/>
                </a:lnTo>
                <a:lnTo>
                  <a:pt x="68910" y="54682"/>
                </a:lnTo>
                <a:lnTo>
                  <a:pt x="74798" y="48789"/>
                </a:lnTo>
                <a:lnTo>
                  <a:pt x="77876" y="41468"/>
                </a:lnTo>
                <a:lnTo>
                  <a:pt x="77876" y="3271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24940" y="3896813"/>
            <a:ext cx="22778" cy="14115"/>
          </a:xfrm>
          <a:custGeom>
            <a:avLst/>
            <a:gdLst/>
            <a:ahLst/>
            <a:cxnLst/>
            <a:rect l="l" t="t" r="r" b="b"/>
            <a:pathLst>
              <a:path w="22778" h="14115">
                <a:moveTo>
                  <a:pt x="22778" y="6419"/>
                </a:moveTo>
                <a:lnTo>
                  <a:pt x="20503" y="7914"/>
                </a:lnTo>
                <a:lnTo>
                  <a:pt x="16489" y="9563"/>
                </a:lnTo>
                <a:lnTo>
                  <a:pt x="11136" y="9563"/>
                </a:lnTo>
                <a:lnTo>
                  <a:pt x="8728" y="8750"/>
                </a:lnTo>
                <a:lnTo>
                  <a:pt x="4446" y="5496"/>
                </a:lnTo>
                <a:lnTo>
                  <a:pt x="2974" y="3121"/>
                </a:lnTo>
                <a:lnTo>
                  <a:pt x="2305" y="0"/>
                </a:lnTo>
                <a:lnTo>
                  <a:pt x="0" y="12423"/>
                </a:lnTo>
                <a:lnTo>
                  <a:pt x="14080" y="14115"/>
                </a:lnTo>
                <a:lnTo>
                  <a:pt x="21447" y="13680"/>
                </a:lnTo>
                <a:lnTo>
                  <a:pt x="22778" y="641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93347" y="3845560"/>
            <a:ext cx="89651" cy="63521"/>
          </a:xfrm>
          <a:custGeom>
            <a:avLst/>
            <a:gdLst/>
            <a:ahLst/>
            <a:cxnLst/>
            <a:rect l="l" t="t" r="r" b="b"/>
            <a:pathLst>
              <a:path w="89651" h="63521">
                <a:moveTo>
                  <a:pt x="42015" y="63521"/>
                </a:moveTo>
                <a:lnTo>
                  <a:pt x="42015" y="61146"/>
                </a:lnTo>
                <a:lnTo>
                  <a:pt x="38938" y="60838"/>
                </a:lnTo>
                <a:lnTo>
                  <a:pt x="36797" y="60068"/>
                </a:lnTo>
                <a:lnTo>
                  <a:pt x="34388" y="57606"/>
                </a:lnTo>
                <a:lnTo>
                  <a:pt x="33853" y="54682"/>
                </a:lnTo>
                <a:lnTo>
                  <a:pt x="33853" y="17014"/>
                </a:lnTo>
                <a:lnTo>
                  <a:pt x="38268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17"/>
                </a:lnTo>
                <a:lnTo>
                  <a:pt x="55262" y="57145"/>
                </a:lnTo>
                <a:lnTo>
                  <a:pt x="54325" y="58244"/>
                </a:lnTo>
                <a:lnTo>
                  <a:pt x="50713" y="60838"/>
                </a:lnTo>
                <a:lnTo>
                  <a:pt x="47635" y="61146"/>
                </a:lnTo>
                <a:lnTo>
                  <a:pt x="47635" y="63521"/>
                </a:lnTo>
                <a:lnTo>
                  <a:pt x="89651" y="63521"/>
                </a:lnTo>
                <a:lnTo>
                  <a:pt x="89651" y="61146"/>
                </a:lnTo>
                <a:lnTo>
                  <a:pt x="85904" y="60838"/>
                </a:lnTo>
                <a:lnTo>
                  <a:pt x="83495" y="60101"/>
                </a:lnTo>
                <a:lnTo>
                  <a:pt x="81221" y="57771"/>
                </a:lnTo>
                <a:lnTo>
                  <a:pt x="80685" y="54814"/>
                </a:lnTo>
                <a:lnTo>
                  <a:pt x="80685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09" y="8308"/>
                </a:lnTo>
                <a:lnTo>
                  <a:pt x="75735" y="5555"/>
                </a:lnTo>
                <a:lnTo>
                  <a:pt x="72122" y="3329"/>
                </a:lnTo>
                <a:lnTo>
                  <a:pt x="68643" y="1113"/>
                </a:lnTo>
                <a:lnTo>
                  <a:pt x="64093" y="0"/>
                </a:lnTo>
                <a:lnTo>
                  <a:pt x="54192" y="0"/>
                </a:lnTo>
                <a:lnTo>
                  <a:pt x="50044" y="785"/>
                </a:lnTo>
                <a:lnTo>
                  <a:pt x="46163" y="2345"/>
                </a:lnTo>
                <a:lnTo>
                  <a:pt x="42149" y="3905"/>
                </a:lnTo>
                <a:lnTo>
                  <a:pt x="38135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746" y="4641"/>
                </a:lnTo>
                <a:lnTo>
                  <a:pt x="6155" y="5386"/>
                </a:lnTo>
                <a:lnTo>
                  <a:pt x="8429" y="7672"/>
                </a:lnTo>
                <a:lnTo>
                  <a:pt x="8965" y="10574"/>
                </a:lnTo>
                <a:lnTo>
                  <a:pt x="8965" y="54814"/>
                </a:lnTo>
                <a:lnTo>
                  <a:pt x="8429" y="57671"/>
                </a:lnTo>
                <a:lnTo>
                  <a:pt x="6021" y="60047"/>
                </a:lnTo>
                <a:lnTo>
                  <a:pt x="3478" y="60882"/>
                </a:lnTo>
                <a:lnTo>
                  <a:pt x="0" y="61146"/>
                </a:lnTo>
                <a:lnTo>
                  <a:pt x="0" y="63521"/>
                </a:lnTo>
                <a:lnTo>
                  <a:pt x="42015" y="6352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97181" y="3888831"/>
            <a:ext cx="33719" cy="43929"/>
          </a:xfrm>
          <a:custGeom>
            <a:avLst/>
            <a:gdLst/>
            <a:ahLst/>
            <a:cxnLst/>
            <a:rect l="l" t="t" r="r" b="b"/>
            <a:pathLst>
              <a:path w="33719" h="43929">
                <a:moveTo>
                  <a:pt x="13246" y="41643"/>
                </a:moveTo>
                <a:lnTo>
                  <a:pt x="20873" y="38059"/>
                </a:lnTo>
                <a:lnTo>
                  <a:pt x="25958" y="33177"/>
                </a:lnTo>
                <a:lnTo>
                  <a:pt x="31043" y="28296"/>
                </a:lnTo>
                <a:lnTo>
                  <a:pt x="33719" y="22712"/>
                </a:lnTo>
                <a:lnTo>
                  <a:pt x="33719" y="11322"/>
                </a:lnTo>
                <a:lnTo>
                  <a:pt x="31846" y="7310"/>
                </a:lnTo>
                <a:lnTo>
                  <a:pt x="28233" y="4385"/>
                </a:lnTo>
                <a:lnTo>
                  <a:pt x="24620" y="1461"/>
                </a:lnTo>
                <a:lnTo>
                  <a:pt x="20338" y="0"/>
                </a:lnTo>
                <a:lnTo>
                  <a:pt x="10972" y="0"/>
                </a:lnTo>
                <a:lnTo>
                  <a:pt x="7359" y="1100"/>
                </a:lnTo>
                <a:lnTo>
                  <a:pt x="4415" y="3297"/>
                </a:lnTo>
                <a:lnTo>
                  <a:pt x="1471" y="5496"/>
                </a:lnTo>
                <a:lnTo>
                  <a:pt x="0" y="8047"/>
                </a:lnTo>
                <a:lnTo>
                  <a:pt x="0" y="13675"/>
                </a:lnTo>
                <a:lnTo>
                  <a:pt x="1338" y="16050"/>
                </a:lnTo>
                <a:lnTo>
                  <a:pt x="3880" y="18073"/>
                </a:lnTo>
                <a:lnTo>
                  <a:pt x="6422" y="20095"/>
                </a:lnTo>
                <a:lnTo>
                  <a:pt x="9500" y="21107"/>
                </a:lnTo>
                <a:lnTo>
                  <a:pt x="15521" y="21107"/>
                </a:lnTo>
                <a:lnTo>
                  <a:pt x="17662" y="20733"/>
                </a:lnTo>
                <a:lnTo>
                  <a:pt x="21810" y="19699"/>
                </a:lnTo>
                <a:lnTo>
                  <a:pt x="22881" y="21767"/>
                </a:lnTo>
                <a:lnTo>
                  <a:pt x="22881" y="25416"/>
                </a:lnTo>
                <a:lnTo>
                  <a:pt x="21275" y="28989"/>
                </a:lnTo>
                <a:lnTo>
                  <a:pt x="18197" y="32485"/>
                </a:lnTo>
                <a:lnTo>
                  <a:pt x="15120" y="35981"/>
                </a:lnTo>
                <a:lnTo>
                  <a:pt x="10035" y="38828"/>
                </a:lnTo>
                <a:lnTo>
                  <a:pt x="3211" y="41026"/>
                </a:lnTo>
                <a:lnTo>
                  <a:pt x="3211" y="43929"/>
                </a:lnTo>
                <a:lnTo>
                  <a:pt x="13246" y="4164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41746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556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556" y="19389"/>
                </a:lnTo>
                <a:lnTo>
                  <a:pt x="9901" y="20373"/>
                </a:lnTo>
                <a:lnTo>
                  <a:pt x="17394" y="20373"/>
                </a:lnTo>
                <a:lnTo>
                  <a:pt x="20606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33454" y="3817593"/>
            <a:ext cx="68241" cy="91488"/>
          </a:xfrm>
          <a:custGeom>
            <a:avLst/>
            <a:gdLst/>
            <a:ahLst/>
            <a:cxnLst/>
            <a:rect l="l" t="t" r="r" b="b"/>
            <a:pathLst>
              <a:path w="68241" h="91488">
                <a:moveTo>
                  <a:pt x="36663" y="29815"/>
                </a:moveTo>
                <a:lnTo>
                  <a:pt x="36663" y="21963"/>
                </a:lnTo>
                <a:lnTo>
                  <a:pt x="36529" y="10425"/>
                </a:lnTo>
                <a:lnTo>
                  <a:pt x="36529" y="8089"/>
                </a:lnTo>
                <a:lnTo>
                  <a:pt x="38268" y="5346"/>
                </a:lnTo>
                <a:lnTo>
                  <a:pt x="40811" y="3756"/>
                </a:lnTo>
                <a:lnTo>
                  <a:pt x="43888" y="3756"/>
                </a:lnTo>
                <a:lnTo>
                  <a:pt x="46698" y="5187"/>
                </a:lnTo>
                <a:lnTo>
                  <a:pt x="47100" y="7453"/>
                </a:lnTo>
                <a:lnTo>
                  <a:pt x="46431" y="10137"/>
                </a:lnTo>
                <a:lnTo>
                  <a:pt x="46163" y="12800"/>
                </a:lnTo>
                <a:lnTo>
                  <a:pt x="48839" y="15305"/>
                </a:lnTo>
                <a:lnTo>
                  <a:pt x="53121" y="17084"/>
                </a:lnTo>
                <a:lnTo>
                  <a:pt x="59811" y="17084"/>
                </a:lnTo>
                <a:lnTo>
                  <a:pt x="62755" y="16358"/>
                </a:lnTo>
                <a:lnTo>
                  <a:pt x="67171" y="13456"/>
                </a:lnTo>
                <a:lnTo>
                  <a:pt x="68241" y="9759"/>
                </a:lnTo>
                <a:lnTo>
                  <a:pt x="68241" y="7304"/>
                </a:lnTo>
                <a:lnTo>
                  <a:pt x="66502" y="5058"/>
                </a:lnTo>
                <a:lnTo>
                  <a:pt x="62889" y="3031"/>
                </a:lnTo>
                <a:lnTo>
                  <a:pt x="59410" y="1013"/>
                </a:lnTo>
                <a:lnTo>
                  <a:pt x="54058" y="0"/>
                </a:lnTo>
                <a:lnTo>
                  <a:pt x="45887" y="4"/>
                </a:lnTo>
                <a:lnTo>
                  <a:pt x="32072" y="1667"/>
                </a:lnTo>
                <a:lnTo>
                  <a:pt x="21409" y="6330"/>
                </a:lnTo>
                <a:lnTo>
                  <a:pt x="15120" y="10554"/>
                </a:lnTo>
                <a:lnTo>
                  <a:pt x="12042" y="15831"/>
                </a:lnTo>
                <a:lnTo>
                  <a:pt x="12042" y="29815"/>
                </a:lnTo>
                <a:lnTo>
                  <a:pt x="0" y="29815"/>
                </a:lnTo>
                <a:lnTo>
                  <a:pt x="0" y="36275"/>
                </a:lnTo>
                <a:lnTo>
                  <a:pt x="12042" y="36275"/>
                </a:lnTo>
                <a:lnTo>
                  <a:pt x="12042" y="82429"/>
                </a:lnTo>
                <a:lnTo>
                  <a:pt x="11775" y="84627"/>
                </a:lnTo>
                <a:lnTo>
                  <a:pt x="9500" y="87562"/>
                </a:lnTo>
                <a:lnTo>
                  <a:pt x="6422" y="88750"/>
                </a:lnTo>
                <a:lnTo>
                  <a:pt x="3746" y="89069"/>
                </a:lnTo>
                <a:lnTo>
                  <a:pt x="0" y="89113"/>
                </a:lnTo>
                <a:lnTo>
                  <a:pt x="0" y="91488"/>
                </a:lnTo>
                <a:lnTo>
                  <a:pt x="48973" y="91488"/>
                </a:lnTo>
                <a:lnTo>
                  <a:pt x="48973" y="89113"/>
                </a:lnTo>
                <a:lnTo>
                  <a:pt x="43888" y="89245"/>
                </a:lnTo>
                <a:lnTo>
                  <a:pt x="40409" y="88497"/>
                </a:lnTo>
                <a:lnTo>
                  <a:pt x="37332" y="85814"/>
                </a:lnTo>
                <a:lnTo>
                  <a:pt x="36663" y="83220"/>
                </a:lnTo>
                <a:lnTo>
                  <a:pt x="36663" y="36275"/>
                </a:lnTo>
                <a:lnTo>
                  <a:pt x="48973" y="36275"/>
                </a:lnTo>
                <a:lnTo>
                  <a:pt x="48973" y="29815"/>
                </a:lnTo>
                <a:lnTo>
                  <a:pt x="36663" y="2981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02364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740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528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93667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945" y="59121"/>
                </a:lnTo>
                <a:lnTo>
                  <a:pt x="38268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29"/>
                </a:lnTo>
                <a:lnTo>
                  <a:pt x="9366" y="55911"/>
                </a:lnTo>
                <a:lnTo>
                  <a:pt x="6422" y="58418"/>
                </a:lnTo>
                <a:lnTo>
                  <a:pt x="3612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45852" y="3819641"/>
            <a:ext cx="89517" cy="91287"/>
          </a:xfrm>
          <a:custGeom>
            <a:avLst/>
            <a:gdLst/>
            <a:ahLst/>
            <a:cxnLst/>
            <a:rect l="l" t="t" r="r" b="b"/>
            <a:pathLst>
              <a:path w="89517" h="91287">
                <a:moveTo>
                  <a:pt x="57269" y="25919"/>
                </a:moveTo>
                <a:lnTo>
                  <a:pt x="48973" y="25919"/>
                </a:lnTo>
                <a:lnTo>
                  <a:pt x="41346" y="28602"/>
                </a:lnTo>
                <a:lnTo>
                  <a:pt x="34388" y="33969"/>
                </a:lnTo>
                <a:lnTo>
                  <a:pt x="34388" y="0"/>
                </a:lnTo>
                <a:lnTo>
                  <a:pt x="0" y="0"/>
                </a:lnTo>
                <a:lnTo>
                  <a:pt x="0" y="2434"/>
                </a:lnTo>
                <a:lnTo>
                  <a:pt x="2943" y="2524"/>
                </a:lnTo>
                <a:lnTo>
                  <a:pt x="5084" y="2872"/>
                </a:lnTo>
                <a:lnTo>
                  <a:pt x="8563" y="4969"/>
                </a:lnTo>
                <a:lnTo>
                  <a:pt x="9634" y="7036"/>
                </a:lnTo>
                <a:lnTo>
                  <a:pt x="9767" y="9232"/>
                </a:lnTo>
                <a:lnTo>
                  <a:pt x="9767" y="91220"/>
                </a:lnTo>
                <a:lnTo>
                  <a:pt x="12845" y="91220"/>
                </a:lnTo>
                <a:lnTo>
                  <a:pt x="26627" y="84559"/>
                </a:lnTo>
                <a:lnTo>
                  <a:pt x="29972" y="86933"/>
                </a:lnTo>
                <a:lnTo>
                  <a:pt x="33451" y="88647"/>
                </a:lnTo>
                <a:lnTo>
                  <a:pt x="36930" y="89704"/>
                </a:lnTo>
                <a:lnTo>
                  <a:pt x="34923" y="77963"/>
                </a:lnTo>
                <a:lnTo>
                  <a:pt x="34522" y="76424"/>
                </a:lnTo>
                <a:lnTo>
                  <a:pt x="34388" y="72861"/>
                </a:lnTo>
                <a:lnTo>
                  <a:pt x="34388" y="39843"/>
                </a:lnTo>
                <a:lnTo>
                  <a:pt x="39071" y="35569"/>
                </a:lnTo>
                <a:lnTo>
                  <a:pt x="44022" y="33442"/>
                </a:lnTo>
                <a:lnTo>
                  <a:pt x="52987" y="33442"/>
                </a:lnTo>
                <a:lnTo>
                  <a:pt x="56065" y="34714"/>
                </a:lnTo>
                <a:lnTo>
                  <a:pt x="58340" y="37269"/>
                </a:lnTo>
                <a:lnTo>
                  <a:pt x="61551" y="40787"/>
                </a:lnTo>
                <a:lnTo>
                  <a:pt x="63157" y="47270"/>
                </a:lnTo>
                <a:lnTo>
                  <a:pt x="63157" y="66573"/>
                </a:lnTo>
                <a:lnTo>
                  <a:pt x="62488" y="73389"/>
                </a:lnTo>
                <a:lnTo>
                  <a:pt x="61016" y="77172"/>
                </a:lnTo>
                <a:lnTo>
                  <a:pt x="59544" y="80953"/>
                </a:lnTo>
                <a:lnTo>
                  <a:pt x="57804" y="83481"/>
                </a:lnTo>
                <a:lnTo>
                  <a:pt x="56600" y="91287"/>
                </a:lnTo>
                <a:lnTo>
                  <a:pt x="63558" y="89847"/>
                </a:lnTo>
                <a:lnTo>
                  <a:pt x="69579" y="86967"/>
                </a:lnTo>
                <a:lnTo>
                  <a:pt x="75601" y="84086"/>
                </a:lnTo>
                <a:lnTo>
                  <a:pt x="80418" y="79898"/>
                </a:lnTo>
                <a:lnTo>
                  <a:pt x="84031" y="74401"/>
                </a:lnTo>
                <a:lnTo>
                  <a:pt x="87643" y="68904"/>
                </a:lnTo>
                <a:lnTo>
                  <a:pt x="89517" y="62793"/>
                </a:lnTo>
                <a:lnTo>
                  <a:pt x="89517" y="50083"/>
                </a:lnTo>
                <a:lnTo>
                  <a:pt x="88045" y="44802"/>
                </a:lnTo>
                <a:lnTo>
                  <a:pt x="85235" y="40230"/>
                </a:lnTo>
                <a:lnTo>
                  <a:pt x="82425" y="35659"/>
                </a:lnTo>
                <a:lnTo>
                  <a:pt x="78411" y="32130"/>
                </a:lnTo>
                <a:lnTo>
                  <a:pt x="73326" y="29646"/>
                </a:lnTo>
                <a:lnTo>
                  <a:pt x="68375" y="27161"/>
                </a:lnTo>
                <a:lnTo>
                  <a:pt x="63023" y="25919"/>
                </a:lnTo>
                <a:lnTo>
                  <a:pt x="57269" y="2591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80776" y="3897604"/>
            <a:ext cx="22881" cy="13324"/>
          </a:xfrm>
          <a:custGeom>
            <a:avLst/>
            <a:gdLst/>
            <a:ahLst/>
            <a:cxnLst/>
            <a:rect l="l" t="t" r="r" b="b"/>
            <a:pathLst>
              <a:path w="22881" h="13324">
                <a:moveTo>
                  <a:pt x="22881" y="5518"/>
                </a:moveTo>
                <a:lnTo>
                  <a:pt x="18465" y="8069"/>
                </a:lnTo>
                <a:lnTo>
                  <a:pt x="15923" y="8707"/>
                </a:lnTo>
                <a:lnTo>
                  <a:pt x="9366" y="8707"/>
                </a:lnTo>
                <a:lnTo>
                  <a:pt x="6556" y="7904"/>
                </a:lnTo>
                <a:lnTo>
                  <a:pt x="2007" y="4694"/>
                </a:lnTo>
                <a:lnTo>
                  <a:pt x="669" y="2594"/>
                </a:lnTo>
                <a:lnTo>
                  <a:pt x="0" y="0"/>
                </a:lnTo>
                <a:lnTo>
                  <a:pt x="2007" y="11741"/>
                </a:lnTo>
                <a:lnTo>
                  <a:pt x="5486" y="12796"/>
                </a:lnTo>
                <a:lnTo>
                  <a:pt x="9500" y="13324"/>
                </a:lnTo>
                <a:lnTo>
                  <a:pt x="21676" y="13324"/>
                </a:lnTo>
                <a:lnTo>
                  <a:pt x="22881" y="551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52764" y="3845560"/>
            <a:ext cx="71319" cy="63521"/>
          </a:xfrm>
          <a:custGeom>
            <a:avLst/>
            <a:gdLst/>
            <a:ahLst/>
            <a:cxnLst/>
            <a:rect l="l" t="t" r="r" b="b"/>
            <a:pathLst>
              <a:path w="71319" h="63521">
                <a:moveTo>
                  <a:pt x="33987" y="1848"/>
                </a:moveTo>
                <a:lnTo>
                  <a:pt x="0" y="1848"/>
                </a:lnTo>
                <a:lnTo>
                  <a:pt x="0" y="4293"/>
                </a:lnTo>
                <a:lnTo>
                  <a:pt x="2943" y="4512"/>
                </a:lnTo>
                <a:lnTo>
                  <a:pt x="4817" y="4899"/>
                </a:lnTo>
                <a:lnTo>
                  <a:pt x="8028" y="6946"/>
                </a:lnTo>
                <a:lnTo>
                  <a:pt x="9098" y="9143"/>
                </a:lnTo>
                <a:lnTo>
                  <a:pt x="9232" y="11389"/>
                </a:lnTo>
                <a:lnTo>
                  <a:pt x="9232" y="54374"/>
                </a:lnTo>
                <a:lnTo>
                  <a:pt x="8697" y="57683"/>
                </a:lnTo>
                <a:lnTo>
                  <a:pt x="6155" y="60189"/>
                </a:lnTo>
                <a:lnTo>
                  <a:pt x="3612" y="60926"/>
                </a:lnTo>
                <a:lnTo>
                  <a:pt x="0" y="61146"/>
                </a:lnTo>
                <a:lnTo>
                  <a:pt x="0" y="63521"/>
                </a:lnTo>
                <a:lnTo>
                  <a:pt x="44959" y="63521"/>
                </a:lnTo>
                <a:lnTo>
                  <a:pt x="44959" y="61146"/>
                </a:lnTo>
                <a:lnTo>
                  <a:pt x="41614" y="61014"/>
                </a:lnTo>
                <a:lnTo>
                  <a:pt x="39205" y="60673"/>
                </a:lnTo>
                <a:lnTo>
                  <a:pt x="36395" y="59574"/>
                </a:lnTo>
                <a:lnTo>
                  <a:pt x="34656" y="57518"/>
                </a:lnTo>
                <a:lnTo>
                  <a:pt x="34120" y="55210"/>
                </a:lnTo>
                <a:lnTo>
                  <a:pt x="34120" y="52703"/>
                </a:lnTo>
                <a:lnTo>
                  <a:pt x="33987" y="49009"/>
                </a:lnTo>
                <a:lnTo>
                  <a:pt x="33987" y="29683"/>
                </a:lnTo>
                <a:lnTo>
                  <a:pt x="34923" y="24978"/>
                </a:lnTo>
                <a:lnTo>
                  <a:pt x="36797" y="20712"/>
                </a:lnTo>
                <a:lnTo>
                  <a:pt x="38001" y="17938"/>
                </a:lnTo>
                <a:lnTo>
                  <a:pt x="39874" y="15812"/>
                </a:lnTo>
                <a:lnTo>
                  <a:pt x="42283" y="14311"/>
                </a:lnTo>
                <a:lnTo>
                  <a:pt x="45494" y="12860"/>
                </a:lnTo>
                <a:lnTo>
                  <a:pt x="48036" y="12860"/>
                </a:lnTo>
                <a:lnTo>
                  <a:pt x="50980" y="14271"/>
                </a:lnTo>
                <a:lnTo>
                  <a:pt x="55663" y="17263"/>
                </a:lnTo>
                <a:lnTo>
                  <a:pt x="58340" y="18008"/>
                </a:lnTo>
                <a:lnTo>
                  <a:pt x="64227" y="18008"/>
                </a:lnTo>
                <a:lnTo>
                  <a:pt x="66502" y="17193"/>
                </a:lnTo>
                <a:lnTo>
                  <a:pt x="70382" y="13943"/>
                </a:lnTo>
                <a:lnTo>
                  <a:pt x="71319" y="11657"/>
                </a:lnTo>
                <a:lnTo>
                  <a:pt x="71319" y="5933"/>
                </a:lnTo>
                <a:lnTo>
                  <a:pt x="70382" y="3796"/>
                </a:lnTo>
                <a:lnTo>
                  <a:pt x="66368" y="755"/>
                </a:lnTo>
                <a:lnTo>
                  <a:pt x="63692" y="0"/>
                </a:lnTo>
                <a:lnTo>
                  <a:pt x="56600" y="0"/>
                </a:lnTo>
                <a:lnTo>
                  <a:pt x="52586" y="1043"/>
                </a:lnTo>
                <a:lnTo>
                  <a:pt x="48438" y="3130"/>
                </a:lnTo>
                <a:lnTo>
                  <a:pt x="44290" y="5227"/>
                </a:lnTo>
                <a:lnTo>
                  <a:pt x="39473" y="9451"/>
                </a:lnTo>
                <a:lnTo>
                  <a:pt x="33987" y="15831"/>
                </a:lnTo>
                <a:lnTo>
                  <a:pt x="33987" y="1848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33049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811" y="59121"/>
                </a:lnTo>
                <a:lnTo>
                  <a:pt x="38135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9901" y="8507"/>
                </a:lnTo>
                <a:lnTo>
                  <a:pt x="9901" y="53229"/>
                </a:lnTo>
                <a:lnTo>
                  <a:pt x="9366" y="55911"/>
                </a:lnTo>
                <a:lnTo>
                  <a:pt x="6288" y="58418"/>
                </a:lnTo>
                <a:lnTo>
                  <a:pt x="3612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2720" y="3845560"/>
            <a:ext cx="165118" cy="65368"/>
          </a:xfrm>
          <a:custGeom>
            <a:avLst/>
            <a:gdLst/>
            <a:ahLst/>
            <a:cxnLst/>
            <a:rect l="l" t="t" r="r" b="b"/>
            <a:pathLst>
              <a:path w="165118" h="65368">
                <a:moveTo>
                  <a:pt x="77876" y="32717"/>
                </a:moveTo>
                <a:lnTo>
                  <a:pt x="77876" y="26648"/>
                </a:lnTo>
                <a:lnTo>
                  <a:pt x="76270" y="21064"/>
                </a:lnTo>
                <a:lnTo>
                  <a:pt x="73058" y="15961"/>
                </a:lnTo>
                <a:lnTo>
                  <a:pt x="69847" y="10862"/>
                </a:lnTo>
                <a:lnTo>
                  <a:pt x="65164" y="6927"/>
                </a:lnTo>
                <a:lnTo>
                  <a:pt x="58875" y="4154"/>
                </a:lnTo>
                <a:lnTo>
                  <a:pt x="52720" y="1391"/>
                </a:lnTo>
                <a:lnTo>
                  <a:pt x="46029" y="0"/>
                </a:lnTo>
                <a:lnTo>
                  <a:pt x="38804" y="0"/>
                </a:lnTo>
                <a:lnTo>
                  <a:pt x="33414" y="234"/>
                </a:lnTo>
                <a:lnTo>
                  <a:pt x="20520" y="3285"/>
                </a:lnTo>
                <a:lnTo>
                  <a:pt x="10436" y="9858"/>
                </a:lnTo>
                <a:lnTo>
                  <a:pt x="3478" y="16438"/>
                </a:lnTo>
                <a:lnTo>
                  <a:pt x="0" y="24142"/>
                </a:lnTo>
                <a:lnTo>
                  <a:pt x="0" y="41555"/>
                </a:lnTo>
                <a:lnTo>
                  <a:pt x="3345" y="49096"/>
                </a:lnTo>
                <a:lnTo>
                  <a:pt x="10169" y="55605"/>
                </a:lnTo>
                <a:lnTo>
                  <a:pt x="13776" y="58600"/>
                </a:lnTo>
                <a:lnTo>
                  <a:pt x="24893" y="63675"/>
                </a:lnTo>
                <a:lnTo>
                  <a:pt x="27296" y="51252"/>
                </a:lnTo>
                <a:lnTo>
                  <a:pt x="26493" y="47162"/>
                </a:lnTo>
                <a:lnTo>
                  <a:pt x="26092" y="42766"/>
                </a:lnTo>
                <a:lnTo>
                  <a:pt x="26092" y="29177"/>
                </a:lnTo>
                <a:lnTo>
                  <a:pt x="26360" y="22241"/>
                </a:lnTo>
                <a:lnTo>
                  <a:pt x="27029" y="17253"/>
                </a:lnTo>
                <a:lnTo>
                  <a:pt x="27698" y="12264"/>
                </a:lnTo>
                <a:lnTo>
                  <a:pt x="29170" y="8914"/>
                </a:lnTo>
                <a:lnTo>
                  <a:pt x="33451" y="5535"/>
                </a:lnTo>
                <a:lnTo>
                  <a:pt x="36128" y="4681"/>
                </a:lnTo>
                <a:lnTo>
                  <a:pt x="41614" y="4681"/>
                </a:lnTo>
                <a:lnTo>
                  <a:pt x="43621" y="5148"/>
                </a:lnTo>
                <a:lnTo>
                  <a:pt x="47367" y="7344"/>
                </a:lnTo>
                <a:lnTo>
                  <a:pt x="48973" y="9381"/>
                </a:lnTo>
                <a:lnTo>
                  <a:pt x="50177" y="12174"/>
                </a:lnTo>
                <a:lnTo>
                  <a:pt x="51248" y="14967"/>
                </a:lnTo>
                <a:lnTo>
                  <a:pt x="51783" y="20095"/>
                </a:lnTo>
                <a:lnTo>
                  <a:pt x="51783" y="40280"/>
                </a:lnTo>
                <a:lnTo>
                  <a:pt x="51248" y="48724"/>
                </a:lnTo>
                <a:lnTo>
                  <a:pt x="50044" y="52901"/>
                </a:lnTo>
                <a:lnTo>
                  <a:pt x="49241" y="55583"/>
                </a:lnTo>
                <a:lnTo>
                  <a:pt x="47769" y="57671"/>
                </a:lnTo>
                <a:lnTo>
                  <a:pt x="46314" y="64946"/>
                </a:lnTo>
                <a:lnTo>
                  <a:pt x="58927" y="61530"/>
                </a:lnTo>
                <a:lnTo>
                  <a:pt x="68910" y="54682"/>
                </a:lnTo>
                <a:lnTo>
                  <a:pt x="74932" y="48789"/>
                </a:lnTo>
                <a:lnTo>
                  <a:pt x="77876" y="41468"/>
                </a:lnTo>
                <a:lnTo>
                  <a:pt x="77876" y="32717"/>
                </a:lnTo>
                <a:close/>
              </a:path>
              <a:path w="165118" h="65368">
                <a:moveTo>
                  <a:pt x="47769" y="57671"/>
                </a:moveTo>
                <a:lnTo>
                  <a:pt x="45360" y="59167"/>
                </a:lnTo>
                <a:lnTo>
                  <a:pt x="41346" y="60816"/>
                </a:lnTo>
                <a:lnTo>
                  <a:pt x="35994" y="60816"/>
                </a:lnTo>
                <a:lnTo>
                  <a:pt x="33585" y="60003"/>
                </a:lnTo>
                <a:lnTo>
                  <a:pt x="29303" y="56749"/>
                </a:lnTo>
                <a:lnTo>
                  <a:pt x="27965" y="54374"/>
                </a:lnTo>
                <a:lnTo>
                  <a:pt x="27296" y="51252"/>
                </a:lnTo>
                <a:lnTo>
                  <a:pt x="24893" y="63675"/>
                </a:lnTo>
                <a:lnTo>
                  <a:pt x="39071" y="65368"/>
                </a:lnTo>
                <a:lnTo>
                  <a:pt x="46314" y="64946"/>
                </a:lnTo>
                <a:lnTo>
                  <a:pt x="47769" y="57671"/>
                </a:lnTo>
                <a:close/>
              </a:path>
              <a:path w="165118" h="65368">
                <a:moveTo>
                  <a:pt x="138624" y="63521"/>
                </a:moveTo>
                <a:lnTo>
                  <a:pt x="138624" y="61146"/>
                </a:lnTo>
                <a:lnTo>
                  <a:pt x="135279" y="61014"/>
                </a:lnTo>
                <a:lnTo>
                  <a:pt x="133004" y="60673"/>
                </a:lnTo>
                <a:lnTo>
                  <a:pt x="130194" y="59574"/>
                </a:lnTo>
                <a:lnTo>
                  <a:pt x="128455" y="57518"/>
                </a:lnTo>
                <a:lnTo>
                  <a:pt x="127786" y="55210"/>
                </a:lnTo>
                <a:lnTo>
                  <a:pt x="127786" y="29683"/>
                </a:lnTo>
                <a:lnTo>
                  <a:pt x="128722" y="24978"/>
                </a:lnTo>
                <a:lnTo>
                  <a:pt x="130596" y="20712"/>
                </a:lnTo>
                <a:lnTo>
                  <a:pt x="131800" y="17938"/>
                </a:lnTo>
                <a:lnTo>
                  <a:pt x="133673" y="15812"/>
                </a:lnTo>
                <a:lnTo>
                  <a:pt x="137554" y="13347"/>
                </a:lnTo>
                <a:lnTo>
                  <a:pt x="141702" y="12860"/>
                </a:lnTo>
                <a:lnTo>
                  <a:pt x="144779" y="14271"/>
                </a:lnTo>
                <a:lnTo>
                  <a:pt x="149463" y="17263"/>
                </a:lnTo>
                <a:lnTo>
                  <a:pt x="152139" y="18008"/>
                </a:lnTo>
                <a:lnTo>
                  <a:pt x="158026" y="18008"/>
                </a:lnTo>
                <a:lnTo>
                  <a:pt x="160301" y="17193"/>
                </a:lnTo>
                <a:lnTo>
                  <a:pt x="164181" y="13943"/>
                </a:lnTo>
                <a:lnTo>
                  <a:pt x="165118" y="11657"/>
                </a:lnTo>
                <a:lnTo>
                  <a:pt x="165118" y="5933"/>
                </a:lnTo>
                <a:lnTo>
                  <a:pt x="164181" y="3796"/>
                </a:lnTo>
                <a:lnTo>
                  <a:pt x="160167" y="755"/>
                </a:lnTo>
                <a:lnTo>
                  <a:pt x="157491" y="0"/>
                </a:lnTo>
                <a:lnTo>
                  <a:pt x="150399" y="0"/>
                </a:lnTo>
                <a:lnTo>
                  <a:pt x="146385" y="1043"/>
                </a:lnTo>
                <a:lnTo>
                  <a:pt x="142237" y="3130"/>
                </a:lnTo>
                <a:lnTo>
                  <a:pt x="138089" y="5227"/>
                </a:lnTo>
                <a:lnTo>
                  <a:pt x="133272" y="9451"/>
                </a:lnTo>
                <a:lnTo>
                  <a:pt x="127786" y="15831"/>
                </a:lnTo>
                <a:lnTo>
                  <a:pt x="127786" y="1848"/>
                </a:lnTo>
                <a:lnTo>
                  <a:pt x="93799" y="1848"/>
                </a:lnTo>
                <a:lnTo>
                  <a:pt x="93799" y="4293"/>
                </a:lnTo>
                <a:lnTo>
                  <a:pt x="96609" y="4512"/>
                </a:lnTo>
                <a:lnTo>
                  <a:pt x="98616" y="4899"/>
                </a:lnTo>
                <a:lnTo>
                  <a:pt x="101693" y="6946"/>
                </a:lnTo>
                <a:lnTo>
                  <a:pt x="102764" y="9143"/>
                </a:lnTo>
                <a:lnTo>
                  <a:pt x="103031" y="11389"/>
                </a:lnTo>
                <a:lnTo>
                  <a:pt x="103031" y="54374"/>
                </a:lnTo>
                <a:lnTo>
                  <a:pt x="102362" y="57683"/>
                </a:lnTo>
                <a:lnTo>
                  <a:pt x="101158" y="58936"/>
                </a:lnTo>
                <a:lnTo>
                  <a:pt x="97411" y="60926"/>
                </a:lnTo>
                <a:lnTo>
                  <a:pt x="93799" y="61146"/>
                </a:lnTo>
                <a:lnTo>
                  <a:pt x="93799" y="63521"/>
                </a:lnTo>
                <a:lnTo>
                  <a:pt x="138624" y="6352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50296" y="3845560"/>
            <a:ext cx="57135" cy="65368"/>
          </a:xfrm>
          <a:custGeom>
            <a:avLst/>
            <a:gdLst/>
            <a:ahLst/>
            <a:cxnLst/>
            <a:rect l="l" t="t" r="r" b="b"/>
            <a:pathLst>
              <a:path w="57135" h="65368">
                <a:moveTo>
                  <a:pt x="19000" y="7970"/>
                </a:moveTo>
                <a:lnTo>
                  <a:pt x="22345" y="5555"/>
                </a:lnTo>
                <a:lnTo>
                  <a:pt x="26895" y="4949"/>
                </a:lnTo>
                <a:lnTo>
                  <a:pt x="30775" y="4949"/>
                </a:lnTo>
                <a:lnTo>
                  <a:pt x="34656" y="6092"/>
                </a:lnTo>
                <a:lnTo>
                  <a:pt x="38536" y="8378"/>
                </a:lnTo>
                <a:lnTo>
                  <a:pt x="42417" y="10663"/>
                </a:lnTo>
                <a:lnTo>
                  <a:pt x="46163" y="14927"/>
                </a:lnTo>
                <a:lnTo>
                  <a:pt x="49776" y="21174"/>
                </a:lnTo>
                <a:lnTo>
                  <a:pt x="52720" y="21174"/>
                </a:lnTo>
                <a:lnTo>
                  <a:pt x="51382" y="129"/>
                </a:lnTo>
                <a:lnTo>
                  <a:pt x="48438" y="129"/>
                </a:lnTo>
                <a:lnTo>
                  <a:pt x="44691" y="3269"/>
                </a:lnTo>
                <a:lnTo>
                  <a:pt x="41747" y="3428"/>
                </a:lnTo>
                <a:lnTo>
                  <a:pt x="38804" y="2444"/>
                </a:lnTo>
                <a:lnTo>
                  <a:pt x="34656" y="814"/>
                </a:lnTo>
                <a:lnTo>
                  <a:pt x="30240" y="0"/>
                </a:lnTo>
                <a:lnTo>
                  <a:pt x="17394" y="0"/>
                </a:lnTo>
                <a:lnTo>
                  <a:pt x="10972" y="1928"/>
                </a:lnTo>
                <a:lnTo>
                  <a:pt x="6556" y="5774"/>
                </a:lnTo>
                <a:lnTo>
                  <a:pt x="2274" y="9620"/>
                </a:lnTo>
                <a:lnTo>
                  <a:pt x="0" y="13923"/>
                </a:lnTo>
                <a:lnTo>
                  <a:pt x="0" y="23021"/>
                </a:lnTo>
                <a:lnTo>
                  <a:pt x="2007" y="27000"/>
                </a:lnTo>
                <a:lnTo>
                  <a:pt x="5887" y="30606"/>
                </a:lnTo>
                <a:lnTo>
                  <a:pt x="8563" y="33069"/>
                </a:lnTo>
                <a:lnTo>
                  <a:pt x="14451" y="36631"/>
                </a:lnTo>
                <a:lnTo>
                  <a:pt x="23416" y="41292"/>
                </a:lnTo>
                <a:lnTo>
                  <a:pt x="29571" y="44413"/>
                </a:lnTo>
                <a:lnTo>
                  <a:pt x="33585" y="46745"/>
                </a:lnTo>
                <a:lnTo>
                  <a:pt x="35325" y="48283"/>
                </a:lnTo>
                <a:lnTo>
                  <a:pt x="38001" y="51648"/>
                </a:lnTo>
                <a:lnTo>
                  <a:pt x="38001" y="55605"/>
                </a:lnTo>
                <a:lnTo>
                  <a:pt x="35325" y="58474"/>
                </a:lnTo>
                <a:lnTo>
                  <a:pt x="31177" y="60420"/>
                </a:lnTo>
                <a:lnTo>
                  <a:pt x="24219" y="60420"/>
                </a:lnTo>
                <a:lnTo>
                  <a:pt x="19803" y="58969"/>
                </a:lnTo>
                <a:lnTo>
                  <a:pt x="15120" y="56067"/>
                </a:lnTo>
                <a:lnTo>
                  <a:pt x="10436" y="53164"/>
                </a:lnTo>
                <a:lnTo>
                  <a:pt x="6824" y="48811"/>
                </a:lnTo>
                <a:lnTo>
                  <a:pt x="4148" y="43007"/>
                </a:lnTo>
                <a:lnTo>
                  <a:pt x="1204" y="43007"/>
                </a:lnTo>
                <a:lnTo>
                  <a:pt x="2542" y="65169"/>
                </a:lnTo>
                <a:lnTo>
                  <a:pt x="5486" y="65169"/>
                </a:lnTo>
                <a:lnTo>
                  <a:pt x="6824" y="62970"/>
                </a:lnTo>
                <a:lnTo>
                  <a:pt x="8429" y="61871"/>
                </a:lnTo>
                <a:lnTo>
                  <a:pt x="11106" y="61871"/>
                </a:lnTo>
                <a:lnTo>
                  <a:pt x="14049" y="62597"/>
                </a:lnTo>
                <a:lnTo>
                  <a:pt x="20606" y="64443"/>
                </a:lnTo>
                <a:lnTo>
                  <a:pt x="25958" y="65368"/>
                </a:lnTo>
                <a:lnTo>
                  <a:pt x="35057" y="65368"/>
                </a:lnTo>
                <a:lnTo>
                  <a:pt x="39607" y="64488"/>
                </a:lnTo>
                <a:lnTo>
                  <a:pt x="43888" y="62728"/>
                </a:lnTo>
                <a:lnTo>
                  <a:pt x="48036" y="60970"/>
                </a:lnTo>
                <a:lnTo>
                  <a:pt x="51382" y="58442"/>
                </a:lnTo>
                <a:lnTo>
                  <a:pt x="53656" y="55143"/>
                </a:lnTo>
                <a:lnTo>
                  <a:pt x="55931" y="51845"/>
                </a:lnTo>
                <a:lnTo>
                  <a:pt x="57135" y="48481"/>
                </a:lnTo>
                <a:lnTo>
                  <a:pt x="57135" y="41270"/>
                </a:lnTo>
                <a:lnTo>
                  <a:pt x="55663" y="37851"/>
                </a:lnTo>
                <a:lnTo>
                  <a:pt x="52987" y="34795"/>
                </a:lnTo>
                <a:lnTo>
                  <a:pt x="50177" y="31739"/>
                </a:lnTo>
                <a:lnTo>
                  <a:pt x="44557" y="28023"/>
                </a:lnTo>
                <a:lnTo>
                  <a:pt x="35726" y="23648"/>
                </a:lnTo>
                <a:lnTo>
                  <a:pt x="27029" y="19270"/>
                </a:lnTo>
                <a:lnTo>
                  <a:pt x="21810" y="16179"/>
                </a:lnTo>
                <a:lnTo>
                  <a:pt x="18733" y="13277"/>
                </a:lnTo>
                <a:lnTo>
                  <a:pt x="18064" y="10952"/>
                </a:lnTo>
                <a:lnTo>
                  <a:pt x="19000" y="79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16982" y="3845560"/>
            <a:ext cx="57135" cy="65368"/>
          </a:xfrm>
          <a:custGeom>
            <a:avLst/>
            <a:gdLst/>
            <a:ahLst/>
            <a:cxnLst/>
            <a:rect l="l" t="t" r="r" b="b"/>
            <a:pathLst>
              <a:path w="57135" h="65368">
                <a:moveTo>
                  <a:pt x="19000" y="7970"/>
                </a:moveTo>
                <a:lnTo>
                  <a:pt x="22479" y="5555"/>
                </a:lnTo>
                <a:lnTo>
                  <a:pt x="26895" y="4949"/>
                </a:lnTo>
                <a:lnTo>
                  <a:pt x="30775" y="4949"/>
                </a:lnTo>
                <a:lnTo>
                  <a:pt x="34656" y="6092"/>
                </a:lnTo>
                <a:lnTo>
                  <a:pt x="38536" y="8378"/>
                </a:lnTo>
                <a:lnTo>
                  <a:pt x="42417" y="10663"/>
                </a:lnTo>
                <a:lnTo>
                  <a:pt x="46163" y="14927"/>
                </a:lnTo>
                <a:lnTo>
                  <a:pt x="49776" y="21174"/>
                </a:lnTo>
                <a:lnTo>
                  <a:pt x="52720" y="21174"/>
                </a:lnTo>
                <a:lnTo>
                  <a:pt x="51382" y="129"/>
                </a:lnTo>
                <a:lnTo>
                  <a:pt x="48438" y="129"/>
                </a:lnTo>
                <a:lnTo>
                  <a:pt x="44691" y="3269"/>
                </a:lnTo>
                <a:lnTo>
                  <a:pt x="41747" y="3428"/>
                </a:lnTo>
                <a:lnTo>
                  <a:pt x="38804" y="2444"/>
                </a:lnTo>
                <a:lnTo>
                  <a:pt x="34656" y="814"/>
                </a:lnTo>
                <a:lnTo>
                  <a:pt x="30240" y="0"/>
                </a:lnTo>
                <a:lnTo>
                  <a:pt x="17394" y="0"/>
                </a:lnTo>
                <a:lnTo>
                  <a:pt x="11106" y="1928"/>
                </a:lnTo>
                <a:lnTo>
                  <a:pt x="6690" y="5774"/>
                </a:lnTo>
                <a:lnTo>
                  <a:pt x="2274" y="9620"/>
                </a:lnTo>
                <a:lnTo>
                  <a:pt x="0" y="13923"/>
                </a:lnTo>
                <a:lnTo>
                  <a:pt x="0" y="23021"/>
                </a:lnTo>
                <a:lnTo>
                  <a:pt x="2007" y="27000"/>
                </a:lnTo>
                <a:lnTo>
                  <a:pt x="5887" y="30606"/>
                </a:lnTo>
                <a:lnTo>
                  <a:pt x="8563" y="33069"/>
                </a:lnTo>
                <a:lnTo>
                  <a:pt x="14451" y="36631"/>
                </a:lnTo>
                <a:lnTo>
                  <a:pt x="23416" y="41292"/>
                </a:lnTo>
                <a:lnTo>
                  <a:pt x="29571" y="44413"/>
                </a:lnTo>
                <a:lnTo>
                  <a:pt x="33585" y="46745"/>
                </a:lnTo>
                <a:lnTo>
                  <a:pt x="35325" y="48283"/>
                </a:lnTo>
                <a:lnTo>
                  <a:pt x="38001" y="51648"/>
                </a:lnTo>
                <a:lnTo>
                  <a:pt x="38001" y="55605"/>
                </a:lnTo>
                <a:lnTo>
                  <a:pt x="35325" y="58474"/>
                </a:lnTo>
                <a:lnTo>
                  <a:pt x="31177" y="60420"/>
                </a:lnTo>
                <a:lnTo>
                  <a:pt x="24219" y="60420"/>
                </a:lnTo>
                <a:lnTo>
                  <a:pt x="19803" y="58969"/>
                </a:lnTo>
                <a:lnTo>
                  <a:pt x="15120" y="56067"/>
                </a:lnTo>
                <a:lnTo>
                  <a:pt x="10570" y="53164"/>
                </a:lnTo>
                <a:lnTo>
                  <a:pt x="6824" y="48811"/>
                </a:lnTo>
                <a:lnTo>
                  <a:pt x="4148" y="43007"/>
                </a:lnTo>
                <a:lnTo>
                  <a:pt x="1204" y="43007"/>
                </a:lnTo>
                <a:lnTo>
                  <a:pt x="2542" y="65169"/>
                </a:lnTo>
                <a:lnTo>
                  <a:pt x="5486" y="65169"/>
                </a:lnTo>
                <a:lnTo>
                  <a:pt x="6824" y="62970"/>
                </a:lnTo>
                <a:lnTo>
                  <a:pt x="8429" y="61871"/>
                </a:lnTo>
                <a:lnTo>
                  <a:pt x="11106" y="61871"/>
                </a:lnTo>
                <a:lnTo>
                  <a:pt x="14049" y="62597"/>
                </a:lnTo>
                <a:lnTo>
                  <a:pt x="20740" y="64443"/>
                </a:lnTo>
                <a:lnTo>
                  <a:pt x="25958" y="65368"/>
                </a:lnTo>
                <a:lnTo>
                  <a:pt x="35057" y="65368"/>
                </a:lnTo>
                <a:lnTo>
                  <a:pt x="39740" y="64488"/>
                </a:lnTo>
                <a:lnTo>
                  <a:pt x="43888" y="62728"/>
                </a:lnTo>
                <a:lnTo>
                  <a:pt x="48036" y="60970"/>
                </a:lnTo>
                <a:lnTo>
                  <a:pt x="51382" y="58442"/>
                </a:lnTo>
                <a:lnTo>
                  <a:pt x="53656" y="55143"/>
                </a:lnTo>
                <a:lnTo>
                  <a:pt x="55931" y="51845"/>
                </a:lnTo>
                <a:lnTo>
                  <a:pt x="57135" y="48481"/>
                </a:lnTo>
                <a:lnTo>
                  <a:pt x="57135" y="41270"/>
                </a:lnTo>
                <a:lnTo>
                  <a:pt x="55797" y="37851"/>
                </a:lnTo>
                <a:lnTo>
                  <a:pt x="52987" y="34795"/>
                </a:lnTo>
                <a:lnTo>
                  <a:pt x="50311" y="31739"/>
                </a:lnTo>
                <a:lnTo>
                  <a:pt x="44557" y="28023"/>
                </a:lnTo>
                <a:lnTo>
                  <a:pt x="35860" y="23648"/>
                </a:lnTo>
                <a:lnTo>
                  <a:pt x="27162" y="19270"/>
                </a:lnTo>
                <a:lnTo>
                  <a:pt x="21810" y="16179"/>
                </a:lnTo>
                <a:lnTo>
                  <a:pt x="18733" y="13277"/>
                </a:lnTo>
                <a:lnTo>
                  <a:pt x="18197" y="10952"/>
                </a:lnTo>
                <a:lnTo>
                  <a:pt x="19000" y="797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95125" y="3817534"/>
            <a:ext cx="27430" cy="20373"/>
          </a:xfrm>
          <a:custGeom>
            <a:avLst/>
            <a:gdLst/>
            <a:ahLst/>
            <a:cxnLst/>
            <a:rect l="l" t="t" r="r" b="b"/>
            <a:pathLst>
              <a:path w="27430" h="20373">
                <a:moveTo>
                  <a:pt x="27430" y="10216"/>
                </a:moveTo>
                <a:lnTo>
                  <a:pt x="27430" y="7404"/>
                </a:lnTo>
                <a:lnTo>
                  <a:pt x="26092" y="4999"/>
                </a:lnTo>
                <a:lnTo>
                  <a:pt x="23416" y="2991"/>
                </a:lnTo>
                <a:lnTo>
                  <a:pt x="20873" y="993"/>
                </a:lnTo>
                <a:lnTo>
                  <a:pt x="17528" y="0"/>
                </a:lnTo>
                <a:lnTo>
                  <a:pt x="9901" y="0"/>
                </a:lnTo>
                <a:lnTo>
                  <a:pt x="6690" y="993"/>
                </a:lnTo>
                <a:lnTo>
                  <a:pt x="4014" y="2991"/>
                </a:lnTo>
                <a:lnTo>
                  <a:pt x="1338" y="4999"/>
                </a:lnTo>
                <a:lnTo>
                  <a:pt x="0" y="7404"/>
                </a:lnTo>
                <a:lnTo>
                  <a:pt x="0" y="13029"/>
                </a:lnTo>
                <a:lnTo>
                  <a:pt x="1338" y="15434"/>
                </a:lnTo>
                <a:lnTo>
                  <a:pt x="4014" y="17412"/>
                </a:lnTo>
                <a:lnTo>
                  <a:pt x="6690" y="19389"/>
                </a:lnTo>
                <a:lnTo>
                  <a:pt x="9901" y="20373"/>
                </a:lnTo>
                <a:lnTo>
                  <a:pt x="17528" y="20373"/>
                </a:lnTo>
                <a:lnTo>
                  <a:pt x="20740" y="19389"/>
                </a:lnTo>
                <a:lnTo>
                  <a:pt x="23416" y="17412"/>
                </a:lnTo>
                <a:lnTo>
                  <a:pt x="26092" y="15434"/>
                </a:lnTo>
                <a:lnTo>
                  <a:pt x="27430" y="13029"/>
                </a:lnTo>
                <a:lnTo>
                  <a:pt x="27430" y="1021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86428" y="3847409"/>
            <a:ext cx="44825" cy="61673"/>
          </a:xfrm>
          <a:custGeom>
            <a:avLst/>
            <a:gdLst/>
            <a:ahLst/>
            <a:cxnLst/>
            <a:rect l="l" t="t" r="r" b="b"/>
            <a:pathLst>
              <a:path w="44825" h="61673">
                <a:moveTo>
                  <a:pt x="44825" y="61673"/>
                </a:moveTo>
                <a:lnTo>
                  <a:pt x="44825" y="59297"/>
                </a:lnTo>
                <a:lnTo>
                  <a:pt x="40945" y="59121"/>
                </a:lnTo>
                <a:lnTo>
                  <a:pt x="38268" y="58429"/>
                </a:lnTo>
                <a:lnTo>
                  <a:pt x="35459" y="56011"/>
                </a:lnTo>
                <a:lnTo>
                  <a:pt x="34789" y="53229"/>
                </a:lnTo>
                <a:lnTo>
                  <a:pt x="34789" y="0"/>
                </a:lnTo>
                <a:lnTo>
                  <a:pt x="0" y="0"/>
                </a:lnTo>
                <a:lnTo>
                  <a:pt x="0" y="2444"/>
                </a:lnTo>
                <a:lnTo>
                  <a:pt x="3880" y="2613"/>
                </a:lnTo>
                <a:lnTo>
                  <a:pt x="6556" y="3309"/>
                </a:lnTo>
                <a:lnTo>
                  <a:pt x="9232" y="5724"/>
                </a:lnTo>
                <a:lnTo>
                  <a:pt x="10035" y="8507"/>
                </a:lnTo>
                <a:lnTo>
                  <a:pt x="10035" y="53229"/>
                </a:lnTo>
                <a:lnTo>
                  <a:pt x="9366" y="55911"/>
                </a:lnTo>
                <a:lnTo>
                  <a:pt x="6422" y="58418"/>
                </a:lnTo>
                <a:lnTo>
                  <a:pt x="3746" y="59210"/>
                </a:lnTo>
                <a:lnTo>
                  <a:pt x="0" y="59297"/>
                </a:lnTo>
                <a:lnTo>
                  <a:pt x="0" y="61673"/>
                </a:lnTo>
                <a:lnTo>
                  <a:pt x="44825" y="6167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41021" y="3845560"/>
            <a:ext cx="89517" cy="63521"/>
          </a:xfrm>
          <a:custGeom>
            <a:avLst/>
            <a:gdLst/>
            <a:ahLst/>
            <a:cxnLst/>
            <a:rect l="l" t="t" r="r" b="b"/>
            <a:pathLst>
              <a:path w="89517" h="63521">
                <a:moveTo>
                  <a:pt x="42015" y="63521"/>
                </a:moveTo>
                <a:lnTo>
                  <a:pt x="42015" y="61146"/>
                </a:lnTo>
                <a:lnTo>
                  <a:pt x="38804" y="60838"/>
                </a:lnTo>
                <a:lnTo>
                  <a:pt x="36663" y="60068"/>
                </a:lnTo>
                <a:lnTo>
                  <a:pt x="34388" y="57606"/>
                </a:lnTo>
                <a:lnTo>
                  <a:pt x="33853" y="54682"/>
                </a:lnTo>
                <a:lnTo>
                  <a:pt x="33853" y="17014"/>
                </a:lnTo>
                <a:lnTo>
                  <a:pt x="38135" y="11608"/>
                </a:lnTo>
                <a:lnTo>
                  <a:pt x="42952" y="8904"/>
                </a:lnTo>
                <a:lnTo>
                  <a:pt x="48036" y="8904"/>
                </a:lnTo>
                <a:lnTo>
                  <a:pt x="50980" y="9272"/>
                </a:lnTo>
                <a:lnTo>
                  <a:pt x="54459" y="11747"/>
                </a:lnTo>
                <a:lnTo>
                  <a:pt x="55530" y="14380"/>
                </a:lnTo>
                <a:lnTo>
                  <a:pt x="55797" y="17571"/>
                </a:lnTo>
                <a:lnTo>
                  <a:pt x="55797" y="54417"/>
                </a:lnTo>
                <a:lnTo>
                  <a:pt x="55262" y="57145"/>
                </a:lnTo>
                <a:lnTo>
                  <a:pt x="54325" y="58244"/>
                </a:lnTo>
                <a:lnTo>
                  <a:pt x="50713" y="60838"/>
                </a:lnTo>
                <a:lnTo>
                  <a:pt x="47501" y="61146"/>
                </a:lnTo>
                <a:lnTo>
                  <a:pt x="47501" y="63521"/>
                </a:lnTo>
                <a:lnTo>
                  <a:pt x="89517" y="63521"/>
                </a:lnTo>
                <a:lnTo>
                  <a:pt x="89517" y="61146"/>
                </a:lnTo>
                <a:lnTo>
                  <a:pt x="85904" y="60838"/>
                </a:lnTo>
                <a:lnTo>
                  <a:pt x="83495" y="60101"/>
                </a:lnTo>
                <a:lnTo>
                  <a:pt x="81221" y="57771"/>
                </a:lnTo>
                <a:lnTo>
                  <a:pt x="80552" y="54814"/>
                </a:lnTo>
                <a:lnTo>
                  <a:pt x="80552" y="18932"/>
                </a:lnTo>
                <a:lnTo>
                  <a:pt x="80150" y="14112"/>
                </a:lnTo>
                <a:lnTo>
                  <a:pt x="79214" y="11608"/>
                </a:lnTo>
                <a:lnTo>
                  <a:pt x="78009" y="8308"/>
                </a:lnTo>
                <a:lnTo>
                  <a:pt x="75601" y="5555"/>
                </a:lnTo>
                <a:lnTo>
                  <a:pt x="72122" y="3329"/>
                </a:lnTo>
                <a:lnTo>
                  <a:pt x="68509" y="1113"/>
                </a:lnTo>
                <a:lnTo>
                  <a:pt x="64093" y="0"/>
                </a:lnTo>
                <a:lnTo>
                  <a:pt x="54192" y="0"/>
                </a:lnTo>
                <a:lnTo>
                  <a:pt x="49910" y="785"/>
                </a:lnTo>
                <a:lnTo>
                  <a:pt x="46029" y="2345"/>
                </a:lnTo>
                <a:lnTo>
                  <a:pt x="42149" y="3905"/>
                </a:lnTo>
                <a:lnTo>
                  <a:pt x="38001" y="6400"/>
                </a:lnTo>
                <a:lnTo>
                  <a:pt x="33853" y="9829"/>
                </a:lnTo>
                <a:lnTo>
                  <a:pt x="33853" y="1848"/>
                </a:lnTo>
                <a:lnTo>
                  <a:pt x="0" y="1848"/>
                </a:lnTo>
                <a:lnTo>
                  <a:pt x="0" y="4293"/>
                </a:lnTo>
                <a:lnTo>
                  <a:pt x="3612" y="4641"/>
                </a:lnTo>
                <a:lnTo>
                  <a:pt x="6021" y="5386"/>
                </a:lnTo>
                <a:lnTo>
                  <a:pt x="8296" y="7672"/>
                </a:lnTo>
                <a:lnTo>
                  <a:pt x="8965" y="10574"/>
                </a:lnTo>
                <a:lnTo>
                  <a:pt x="8965" y="54814"/>
                </a:lnTo>
                <a:lnTo>
                  <a:pt x="8429" y="57671"/>
                </a:lnTo>
                <a:lnTo>
                  <a:pt x="7359" y="58639"/>
                </a:lnTo>
                <a:lnTo>
                  <a:pt x="3478" y="60882"/>
                </a:lnTo>
                <a:lnTo>
                  <a:pt x="0" y="61146"/>
                </a:lnTo>
                <a:lnTo>
                  <a:pt x="0" y="63521"/>
                </a:lnTo>
                <a:lnTo>
                  <a:pt x="42015" y="6352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44588" y="3847409"/>
            <a:ext cx="89651" cy="63519"/>
          </a:xfrm>
          <a:custGeom>
            <a:avLst/>
            <a:gdLst/>
            <a:ahLst/>
            <a:cxnLst/>
            <a:rect l="l" t="t" r="r" b="b"/>
            <a:pathLst>
              <a:path w="89651" h="63519">
                <a:moveTo>
                  <a:pt x="80685" y="0"/>
                </a:moveTo>
                <a:lnTo>
                  <a:pt x="46832" y="0"/>
                </a:lnTo>
                <a:lnTo>
                  <a:pt x="46832" y="2444"/>
                </a:lnTo>
                <a:lnTo>
                  <a:pt x="50445" y="2792"/>
                </a:lnTo>
                <a:lnTo>
                  <a:pt x="52853" y="3538"/>
                </a:lnTo>
                <a:lnTo>
                  <a:pt x="55262" y="5823"/>
                </a:lnTo>
                <a:lnTo>
                  <a:pt x="55797" y="8725"/>
                </a:lnTo>
                <a:lnTo>
                  <a:pt x="55797" y="46369"/>
                </a:lnTo>
                <a:lnTo>
                  <a:pt x="52452" y="49843"/>
                </a:lnTo>
                <a:lnTo>
                  <a:pt x="49642" y="52151"/>
                </a:lnTo>
                <a:lnTo>
                  <a:pt x="45494" y="54130"/>
                </a:lnTo>
                <a:lnTo>
                  <a:pt x="41480" y="54548"/>
                </a:lnTo>
                <a:lnTo>
                  <a:pt x="38536" y="54219"/>
                </a:lnTo>
                <a:lnTo>
                  <a:pt x="35191" y="51932"/>
                </a:lnTo>
                <a:lnTo>
                  <a:pt x="34120" y="49382"/>
                </a:lnTo>
                <a:lnTo>
                  <a:pt x="33719" y="46545"/>
                </a:lnTo>
                <a:lnTo>
                  <a:pt x="33719" y="0"/>
                </a:lnTo>
                <a:lnTo>
                  <a:pt x="0" y="0"/>
                </a:lnTo>
                <a:lnTo>
                  <a:pt x="0" y="2444"/>
                </a:lnTo>
                <a:lnTo>
                  <a:pt x="3612" y="2792"/>
                </a:lnTo>
                <a:lnTo>
                  <a:pt x="6021" y="3538"/>
                </a:lnTo>
                <a:lnTo>
                  <a:pt x="8296" y="5823"/>
                </a:lnTo>
                <a:lnTo>
                  <a:pt x="8965" y="8725"/>
                </a:lnTo>
                <a:lnTo>
                  <a:pt x="8965" y="44984"/>
                </a:lnTo>
                <a:lnTo>
                  <a:pt x="9500" y="49975"/>
                </a:lnTo>
                <a:lnTo>
                  <a:pt x="10838" y="52833"/>
                </a:lnTo>
                <a:lnTo>
                  <a:pt x="12042" y="55692"/>
                </a:lnTo>
                <a:lnTo>
                  <a:pt x="14451" y="58187"/>
                </a:lnTo>
                <a:lnTo>
                  <a:pt x="18064" y="60320"/>
                </a:lnTo>
                <a:lnTo>
                  <a:pt x="21810" y="62453"/>
                </a:lnTo>
                <a:lnTo>
                  <a:pt x="25958" y="63519"/>
                </a:lnTo>
                <a:lnTo>
                  <a:pt x="35459" y="63519"/>
                </a:lnTo>
                <a:lnTo>
                  <a:pt x="39874" y="62716"/>
                </a:lnTo>
                <a:lnTo>
                  <a:pt x="43888" y="61111"/>
                </a:lnTo>
                <a:lnTo>
                  <a:pt x="47903" y="59506"/>
                </a:lnTo>
                <a:lnTo>
                  <a:pt x="51783" y="56945"/>
                </a:lnTo>
                <a:lnTo>
                  <a:pt x="55797" y="53427"/>
                </a:lnTo>
                <a:lnTo>
                  <a:pt x="55797" y="61673"/>
                </a:lnTo>
                <a:lnTo>
                  <a:pt x="89651" y="61673"/>
                </a:lnTo>
                <a:lnTo>
                  <a:pt x="89651" y="59297"/>
                </a:lnTo>
                <a:lnTo>
                  <a:pt x="86038" y="58989"/>
                </a:lnTo>
                <a:lnTo>
                  <a:pt x="83629" y="58253"/>
                </a:lnTo>
                <a:lnTo>
                  <a:pt x="81221" y="55922"/>
                </a:lnTo>
                <a:lnTo>
                  <a:pt x="80685" y="52987"/>
                </a:lnTo>
                <a:lnTo>
                  <a:pt x="8068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66843" y="3817534"/>
            <a:ext cx="937589" cy="120701"/>
          </a:xfrm>
          <a:custGeom>
            <a:avLst/>
            <a:gdLst/>
            <a:ahLst/>
            <a:cxnLst/>
            <a:rect l="l" t="t" r="r" b="b"/>
            <a:pathLst>
              <a:path w="937589" h="120701">
                <a:moveTo>
                  <a:pt x="650973" y="29874"/>
                </a:moveTo>
                <a:lnTo>
                  <a:pt x="617120" y="29874"/>
                </a:lnTo>
                <a:lnTo>
                  <a:pt x="617120" y="32319"/>
                </a:lnTo>
                <a:lnTo>
                  <a:pt x="619930" y="32538"/>
                </a:lnTo>
                <a:lnTo>
                  <a:pt x="621937" y="32926"/>
                </a:lnTo>
                <a:lnTo>
                  <a:pt x="625015" y="34973"/>
                </a:lnTo>
                <a:lnTo>
                  <a:pt x="626085" y="37169"/>
                </a:lnTo>
                <a:lnTo>
                  <a:pt x="626353" y="39415"/>
                </a:lnTo>
                <a:lnTo>
                  <a:pt x="626353" y="82400"/>
                </a:lnTo>
                <a:lnTo>
                  <a:pt x="625684" y="85710"/>
                </a:lnTo>
                <a:lnTo>
                  <a:pt x="624346" y="86963"/>
                </a:lnTo>
                <a:lnTo>
                  <a:pt x="620733" y="88953"/>
                </a:lnTo>
                <a:lnTo>
                  <a:pt x="617120" y="89172"/>
                </a:lnTo>
                <a:lnTo>
                  <a:pt x="617120" y="91547"/>
                </a:lnTo>
                <a:lnTo>
                  <a:pt x="661946" y="91547"/>
                </a:lnTo>
                <a:lnTo>
                  <a:pt x="661946" y="89172"/>
                </a:lnTo>
                <a:lnTo>
                  <a:pt x="658600" y="89040"/>
                </a:lnTo>
                <a:lnTo>
                  <a:pt x="656192" y="88699"/>
                </a:lnTo>
                <a:lnTo>
                  <a:pt x="653516" y="87600"/>
                </a:lnTo>
                <a:lnTo>
                  <a:pt x="651642" y="85545"/>
                </a:lnTo>
                <a:lnTo>
                  <a:pt x="651107" y="83236"/>
                </a:lnTo>
                <a:lnTo>
                  <a:pt x="651107" y="80729"/>
                </a:lnTo>
                <a:lnTo>
                  <a:pt x="650973" y="77035"/>
                </a:lnTo>
                <a:lnTo>
                  <a:pt x="650973" y="57709"/>
                </a:lnTo>
                <a:lnTo>
                  <a:pt x="651910" y="53004"/>
                </a:lnTo>
                <a:lnTo>
                  <a:pt x="653783" y="48739"/>
                </a:lnTo>
                <a:lnTo>
                  <a:pt x="655121" y="45965"/>
                </a:lnTo>
                <a:lnTo>
                  <a:pt x="656861" y="43838"/>
                </a:lnTo>
                <a:lnTo>
                  <a:pt x="659403" y="42337"/>
                </a:lnTo>
                <a:lnTo>
                  <a:pt x="662481" y="40886"/>
                </a:lnTo>
                <a:lnTo>
                  <a:pt x="665023" y="40886"/>
                </a:lnTo>
                <a:lnTo>
                  <a:pt x="668101" y="42298"/>
                </a:lnTo>
                <a:lnTo>
                  <a:pt x="672650" y="45289"/>
                </a:lnTo>
                <a:lnTo>
                  <a:pt x="675326" y="46034"/>
                </a:lnTo>
                <a:lnTo>
                  <a:pt x="681214" y="46034"/>
                </a:lnTo>
                <a:lnTo>
                  <a:pt x="683622" y="45219"/>
                </a:lnTo>
                <a:lnTo>
                  <a:pt x="687369" y="41970"/>
                </a:lnTo>
                <a:lnTo>
                  <a:pt x="688440" y="39684"/>
                </a:lnTo>
                <a:lnTo>
                  <a:pt x="688440" y="33959"/>
                </a:lnTo>
                <a:lnTo>
                  <a:pt x="687369" y="31822"/>
                </a:lnTo>
                <a:lnTo>
                  <a:pt x="683355" y="28781"/>
                </a:lnTo>
                <a:lnTo>
                  <a:pt x="680812" y="28026"/>
                </a:lnTo>
                <a:lnTo>
                  <a:pt x="673587" y="28026"/>
                </a:lnTo>
                <a:lnTo>
                  <a:pt x="669573" y="29069"/>
                </a:lnTo>
                <a:lnTo>
                  <a:pt x="665425" y="31157"/>
                </a:lnTo>
                <a:lnTo>
                  <a:pt x="661277" y="33254"/>
                </a:lnTo>
                <a:lnTo>
                  <a:pt x="656459" y="37477"/>
                </a:lnTo>
                <a:lnTo>
                  <a:pt x="650973" y="43858"/>
                </a:lnTo>
                <a:lnTo>
                  <a:pt x="650973" y="29874"/>
                </a:lnTo>
                <a:close/>
              </a:path>
              <a:path w="937589" h="120701">
                <a:moveTo>
                  <a:pt x="751195" y="37676"/>
                </a:moveTo>
                <a:lnTo>
                  <a:pt x="755477" y="43927"/>
                </a:lnTo>
                <a:lnTo>
                  <a:pt x="755477" y="76376"/>
                </a:lnTo>
                <a:lnTo>
                  <a:pt x="750928" y="82444"/>
                </a:lnTo>
                <a:lnTo>
                  <a:pt x="745977" y="85478"/>
                </a:lnTo>
                <a:lnTo>
                  <a:pt x="738350" y="85478"/>
                </a:lnTo>
                <a:lnTo>
                  <a:pt x="735138" y="84226"/>
                </a:lnTo>
                <a:lnTo>
                  <a:pt x="732462" y="82554"/>
                </a:lnTo>
                <a:lnTo>
                  <a:pt x="730455" y="79850"/>
                </a:lnTo>
                <a:lnTo>
                  <a:pt x="728849" y="76112"/>
                </a:lnTo>
                <a:lnTo>
                  <a:pt x="727378" y="72374"/>
                </a:lnTo>
                <a:lnTo>
                  <a:pt x="726575" y="66614"/>
                </a:lnTo>
                <a:lnTo>
                  <a:pt x="726575" y="51751"/>
                </a:lnTo>
                <a:lnTo>
                  <a:pt x="727244" y="46492"/>
                </a:lnTo>
                <a:lnTo>
                  <a:pt x="728716" y="43063"/>
                </a:lnTo>
                <a:lnTo>
                  <a:pt x="730054" y="39634"/>
                </a:lnTo>
                <a:lnTo>
                  <a:pt x="735138" y="28026"/>
                </a:lnTo>
                <a:lnTo>
                  <a:pt x="728983" y="28026"/>
                </a:lnTo>
                <a:lnTo>
                  <a:pt x="723229" y="29368"/>
                </a:lnTo>
                <a:lnTo>
                  <a:pt x="717877" y="32051"/>
                </a:lnTo>
                <a:lnTo>
                  <a:pt x="712525" y="34734"/>
                </a:lnTo>
                <a:lnTo>
                  <a:pt x="708243" y="38700"/>
                </a:lnTo>
                <a:lnTo>
                  <a:pt x="705165" y="43957"/>
                </a:lnTo>
                <a:lnTo>
                  <a:pt x="702088" y="49212"/>
                </a:lnTo>
                <a:lnTo>
                  <a:pt x="700482" y="55159"/>
                </a:lnTo>
                <a:lnTo>
                  <a:pt x="700482" y="70109"/>
                </a:lnTo>
                <a:lnTo>
                  <a:pt x="703025" y="77123"/>
                </a:lnTo>
                <a:lnTo>
                  <a:pt x="707975" y="82840"/>
                </a:lnTo>
                <a:lnTo>
                  <a:pt x="709280" y="84245"/>
                </a:lnTo>
                <a:lnTo>
                  <a:pt x="719773" y="91107"/>
                </a:lnTo>
                <a:lnTo>
                  <a:pt x="733131" y="93394"/>
                </a:lnTo>
                <a:lnTo>
                  <a:pt x="737279" y="93394"/>
                </a:lnTo>
                <a:lnTo>
                  <a:pt x="741026" y="92712"/>
                </a:lnTo>
                <a:lnTo>
                  <a:pt x="744237" y="91349"/>
                </a:lnTo>
                <a:lnTo>
                  <a:pt x="747582" y="89986"/>
                </a:lnTo>
                <a:lnTo>
                  <a:pt x="751329" y="87413"/>
                </a:lnTo>
                <a:lnTo>
                  <a:pt x="755477" y="83631"/>
                </a:lnTo>
                <a:lnTo>
                  <a:pt x="755477" y="93394"/>
                </a:lnTo>
                <a:lnTo>
                  <a:pt x="790535" y="88314"/>
                </a:lnTo>
                <a:lnTo>
                  <a:pt x="790535" y="86138"/>
                </a:lnTo>
                <a:lnTo>
                  <a:pt x="787323" y="85962"/>
                </a:lnTo>
                <a:lnTo>
                  <a:pt x="784915" y="85522"/>
                </a:lnTo>
                <a:lnTo>
                  <a:pt x="781436" y="83038"/>
                </a:lnTo>
                <a:lnTo>
                  <a:pt x="780499" y="80708"/>
                </a:lnTo>
                <a:lnTo>
                  <a:pt x="780365" y="77871"/>
                </a:lnTo>
                <a:lnTo>
                  <a:pt x="780365" y="2106"/>
                </a:lnTo>
                <a:lnTo>
                  <a:pt x="743568" y="2106"/>
                </a:lnTo>
                <a:lnTo>
                  <a:pt x="743568" y="4879"/>
                </a:lnTo>
                <a:lnTo>
                  <a:pt x="747449" y="4879"/>
                </a:lnTo>
                <a:lnTo>
                  <a:pt x="750125" y="5187"/>
                </a:lnTo>
                <a:lnTo>
                  <a:pt x="751463" y="5804"/>
                </a:lnTo>
                <a:lnTo>
                  <a:pt x="754005" y="7364"/>
                </a:lnTo>
                <a:lnTo>
                  <a:pt x="755209" y="9600"/>
                </a:lnTo>
                <a:lnTo>
                  <a:pt x="755477" y="12442"/>
                </a:lnTo>
                <a:lnTo>
                  <a:pt x="755477" y="35748"/>
                </a:lnTo>
                <a:lnTo>
                  <a:pt x="751998" y="32886"/>
                </a:lnTo>
                <a:lnTo>
                  <a:pt x="748787" y="30888"/>
                </a:lnTo>
                <a:lnTo>
                  <a:pt x="745709" y="29745"/>
                </a:lnTo>
                <a:lnTo>
                  <a:pt x="745709" y="34555"/>
                </a:lnTo>
                <a:lnTo>
                  <a:pt x="751195" y="37676"/>
                </a:lnTo>
                <a:close/>
              </a:path>
              <a:path w="937589" h="120701">
                <a:moveTo>
                  <a:pt x="730054" y="39634"/>
                </a:moveTo>
                <a:lnTo>
                  <a:pt x="731793" y="37239"/>
                </a:lnTo>
                <a:lnTo>
                  <a:pt x="735406" y="34993"/>
                </a:lnTo>
                <a:lnTo>
                  <a:pt x="739420" y="34555"/>
                </a:lnTo>
                <a:lnTo>
                  <a:pt x="745709" y="34555"/>
                </a:lnTo>
                <a:lnTo>
                  <a:pt x="745709" y="29745"/>
                </a:lnTo>
                <a:lnTo>
                  <a:pt x="742632" y="28602"/>
                </a:lnTo>
                <a:lnTo>
                  <a:pt x="739019" y="28026"/>
                </a:lnTo>
                <a:lnTo>
                  <a:pt x="735138" y="28026"/>
                </a:lnTo>
                <a:lnTo>
                  <a:pt x="730054" y="39634"/>
                </a:lnTo>
                <a:close/>
              </a:path>
              <a:path w="937589" h="120701">
                <a:moveTo>
                  <a:pt x="837635" y="10216"/>
                </a:moveTo>
                <a:lnTo>
                  <a:pt x="837635" y="7404"/>
                </a:lnTo>
                <a:lnTo>
                  <a:pt x="836297" y="4999"/>
                </a:lnTo>
                <a:lnTo>
                  <a:pt x="833621" y="2991"/>
                </a:lnTo>
                <a:lnTo>
                  <a:pt x="830945" y="993"/>
                </a:lnTo>
                <a:lnTo>
                  <a:pt x="827599" y="0"/>
                </a:lnTo>
                <a:lnTo>
                  <a:pt x="819972" y="0"/>
                </a:lnTo>
                <a:lnTo>
                  <a:pt x="816761" y="993"/>
                </a:lnTo>
                <a:lnTo>
                  <a:pt x="814085" y="2991"/>
                </a:lnTo>
                <a:lnTo>
                  <a:pt x="811409" y="4999"/>
                </a:lnTo>
                <a:lnTo>
                  <a:pt x="810071" y="7404"/>
                </a:lnTo>
                <a:lnTo>
                  <a:pt x="810071" y="13029"/>
                </a:lnTo>
                <a:lnTo>
                  <a:pt x="811409" y="15434"/>
                </a:lnTo>
                <a:lnTo>
                  <a:pt x="814085" y="17412"/>
                </a:lnTo>
                <a:lnTo>
                  <a:pt x="816761" y="19389"/>
                </a:lnTo>
                <a:lnTo>
                  <a:pt x="819972" y="20373"/>
                </a:lnTo>
                <a:lnTo>
                  <a:pt x="827599" y="20373"/>
                </a:lnTo>
                <a:lnTo>
                  <a:pt x="830811" y="19389"/>
                </a:lnTo>
                <a:lnTo>
                  <a:pt x="833487" y="17412"/>
                </a:lnTo>
                <a:lnTo>
                  <a:pt x="836163" y="15434"/>
                </a:lnTo>
                <a:lnTo>
                  <a:pt x="837635" y="13029"/>
                </a:lnTo>
                <a:lnTo>
                  <a:pt x="837635" y="10216"/>
                </a:lnTo>
                <a:close/>
              </a:path>
              <a:path w="937589" h="120701">
                <a:moveTo>
                  <a:pt x="846332" y="91547"/>
                </a:moveTo>
                <a:lnTo>
                  <a:pt x="846332" y="89172"/>
                </a:lnTo>
                <a:lnTo>
                  <a:pt x="842318" y="88996"/>
                </a:lnTo>
                <a:lnTo>
                  <a:pt x="839642" y="88304"/>
                </a:lnTo>
                <a:lnTo>
                  <a:pt x="836966" y="85886"/>
                </a:lnTo>
                <a:lnTo>
                  <a:pt x="836297" y="83104"/>
                </a:lnTo>
                <a:lnTo>
                  <a:pt x="836297" y="29874"/>
                </a:lnTo>
                <a:lnTo>
                  <a:pt x="801373" y="29874"/>
                </a:lnTo>
                <a:lnTo>
                  <a:pt x="801373" y="32319"/>
                </a:lnTo>
                <a:lnTo>
                  <a:pt x="805387" y="32488"/>
                </a:lnTo>
                <a:lnTo>
                  <a:pt x="807930" y="33184"/>
                </a:lnTo>
                <a:lnTo>
                  <a:pt x="810740" y="35599"/>
                </a:lnTo>
                <a:lnTo>
                  <a:pt x="811409" y="38382"/>
                </a:lnTo>
                <a:lnTo>
                  <a:pt x="811409" y="83104"/>
                </a:lnTo>
                <a:lnTo>
                  <a:pt x="810740" y="85786"/>
                </a:lnTo>
                <a:lnTo>
                  <a:pt x="807796" y="88293"/>
                </a:lnTo>
                <a:lnTo>
                  <a:pt x="805120" y="89085"/>
                </a:lnTo>
                <a:lnTo>
                  <a:pt x="801373" y="89172"/>
                </a:lnTo>
                <a:lnTo>
                  <a:pt x="801373" y="91547"/>
                </a:lnTo>
                <a:lnTo>
                  <a:pt x="846332" y="91547"/>
                </a:lnTo>
                <a:close/>
              </a:path>
              <a:path w="937589" h="120701">
                <a:moveTo>
                  <a:pt x="926082" y="41681"/>
                </a:moveTo>
                <a:lnTo>
                  <a:pt x="925279" y="39833"/>
                </a:lnTo>
                <a:lnTo>
                  <a:pt x="923807" y="36931"/>
                </a:lnTo>
                <a:lnTo>
                  <a:pt x="920863" y="34237"/>
                </a:lnTo>
                <a:lnTo>
                  <a:pt x="916314" y="31753"/>
                </a:lnTo>
                <a:lnTo>
                  <a:pt x="911764" y="29268"/>
                </a:lnTo>
                <a:lnTo>
                  <a:pt x="905475" y="28026"/>
                </a:lnTo>
                <a:lnTo>
                  <a:pt x="891158" y="28026"/>
                </a:lnTo>
                <a:lnTo>
                  <a:pt x="884869" y="28801"/>
                </a:lnTo>
                <a:lnTo>
                  <a:pt x="878714" y="30332"/>
                </a:lnTo>
                <a:lnTo>
                  <a:pt x="872693" y="31872"/>
                </a:lnTo>
                <a:lnTo>
                  <a:pt x="868009" y="34088"/>
                </a:lnTo>
                <a:lnTo>
                  <a:pt x="864664" y="36961"/>
                </a:lnTo>
                <a:lnTo>
                  <a:pt x="861319" y="39843"/>
                </a:lnTo>
                <a:lnTo>
                  <a:pt x="859579" y="42864"/>
                </a:lnTo>
                <a:lnTo>
                  <a:pt x="859579" y="48280"/>
                </a:lnTo>
                <a:lnTo>
                  <a:pt x="863326" y="51905"/>
                </a:lnTo>
                <a:lnTo>
                  <a:pt x="865868" y="53576"/>
                </a:lnTo>
                <a:lnTo>
                  <a:pt x="868946" y="54411"/>
                </a:lnTo>
                <a:lnTo>
                  <a:pt x="876172" y="54411"/>
                </a:lnTo>
                <a:lnTo>
                  <a:pt x="879115" y="53653"/>
                </a:lnTo>
                <a:lnTo>
                  <a:pt x="881256" y="52136"/>
                </a:lnTo>
                <a:lnTo>
                  <a:pt x="884468" y="48783"/>
                </a:lnTo>
                <a:lnTo>
                  <a:pt x="884468" y="46631"/>
                </a:lnTo>
                <a:lnTo>
                  <a:pt x="883397" y="43043"/>
                </a:lnTo>
                <a:lnTo>
                  <a:pt x="879383" y="39793"/>
                </a:lnTo>
                <a:lnTo>
                  <a:pt x="878580" y="37726"/>
                </a:lnTo>
                <a:lnTo>
                  <a:pt x="880855" y="34953"/>
                </a:lnTo>
                <a:lnTo>
                  <a:pt x="883397" y="33681"/>
                </a:lnTo>
                <a:lnTo>
                  <a:pt x="886609" y="33045"/>
                </a:lnTo>
                <a:lnTo>
                  <a:pt x="892764" y="33045"/>
                </a:lnTo>
                <a:lnTo>
                  <a:pt x="896778" y="34396"/>
                </a:lnTo>
                <a:lnTo>
                  <a:pt x="899989" y="36354"/>
                </a:lnTo>
                <a:lnTo>
                  <a:pt x="901327" y="38769"/>
                </a:lnTo>
                <a:lnTo>
                  <a:pt x="901729" y="41701"/>
                </a:lnTo>
                <a:lnTo>
                  <a:pt x="901729" y="52565"/>
                </a:lnTo>
                <a:lnTo>
                  <a:pt x="900983" y="52820"/>
                </a:lnTo>
                <a:lnTo>
                  <a:pt x="885162" y="58542"/>
                </a:lnTo>
                <a:lnTo>
                  <a:pt x="873537" y="63459"/>
                </a:lnTo>
                <a:lnTo>
                  <a:pt x="866136" y="67570"/>
                </a:lnTo>
                <a:lnTo>
                  <a:pt x="860650" y="71331"/>
                </a:lnTo>
                <a:lnTo>
                  <a:pt x="857974" y="75562"/>
                </a:lnTo>
                <a:lnTo>
                  <a:pt x="857974" y="83742"/>
                </a:lnTo>
                <a:lnTo>
                  <a:pt x="859446" y="86633"/>
                </a:lnTo>
                <a:lnTo>
                  <a:pt x="862657" y="88942"/>
                </a:lnTo>
                <a:lnTo>
                  <a:pt x="865735" y="91250"/>
                </a:lnTo>
                <a:lnTo>
                  <a:pt x="869749" y="92404"/>
                </a:lnTo>
                <a:lnTo>
                  <a:pt x="874432" y="92404"/>
                </a:lnTo>
                <a:lnTo>
                  <a:pt x="877514" y="92246"/>
                </a:lnTo>
                <a:lnTo>
                  <a:pt x="889008" y="89248"/>
                </a:lnTo>
                <a:lnTo>
                  <a:pt x="885137" y="79542"/>
                </a:lnTo>
                <a:lnTo>
                  <a:pt x="882193" y="76221"/>
                </a:lnTo>
                <a:lnTo>
                  <a:pt x="882193" y="71781"/>
                </a:lnTo>
                <a:lnTo>
                  <a:pt x="883397" y="69384"/>
                </a:lnTo>
                <a:lnTo>
                  <a:pt x="885672" y="67010"/>
                </a:lnTo>
                <a:lnTo>
                  <a:pt x="889151" y="63448"/>
                </a:lnTo>
                <a:lnTo>
                  <a:pt x="894503" y="60106"/>
                </a:lnTo>
                <a:lnTo>
                  <a:pt x="901729" y="56984"/>
                </a:lnTo>
                <a:lnTo>
                  <a:pt x="901729" y="77630"/>
                </a:lnTo>
                <a:lnTo>
                  <a:pt x="897848" y="80091"/>
                </a:lnTo>
                <a:lnTo>
                  <a:pt x="901729" y="82444"/>
                </a:lnTo>
                <a:lnTo>
                  <a:pt x="902264" y="85786"/>
                </a:lnTo>
                <a:lnTo>
                  <a:pt x="903870" y="88282"/>
                </a:lnTo>
                <a:lnTo>
                  <a:pt x="906546" y="89930"/>
                </a:lnTo>
                <a:lnTo>
                  <a:pt x="909222" y="91579"/>
                </a:lnTo>
                <a:lnTo>
                  <a:pt x="912969" y="92404"/>
                </a:lnTo>
                <a:lnTo>
                  <a:pt x="921666" y="92404"/>
                </a:lnTo>
                <a:lnTo>
                  <a:pt x="925279" y="91668"/>
                </a:lnTo>
                <a:lnTo>
                  <a:pt x="928490" y="90195"/>
                </a:lnTo>
                <a:lnTo>
                  <a:pt x="931568" y="88722"/>
                </a:lnTo>
                <a:lnTo>
                  <a:pt x="934645" y="86358"/>
                </a:lnTo>
                <a:lnTo>
                  <a:pt x="937589" y="83104"/>
                </a:lnTo>
                <a:lnTo>
                  <a:pt x="935047" y="81521"/>
                </a:lnTo>
                <a:lnTo>
                  <a:pt x="933441" y="83148"/>
                </a:lnTo>
                <a:lnTo>
                  <a:pt x="929561" y="83961"/>
                </a:lnTo>
                <a:lnTo>
                  <a:pt x="926885" y="81818"/>
                </a:lnTo>
                <a:lnTo>
                  <a:pt x="926483" y="79322"/>
                </a:lnTo>
                <a:lnTo>
                  <a:pt x="926483" y="45925"/>
                </a:lnTo>
                <a:lnTo>
                  <a:pt x="926082" y="41681"/>
                </a:lnTo>
                <a:close/>
              </a:path>
              <a:path w="937589" h="120701">
                <a:moveTo>
                  <a:pt x="897848" y="80091"/>
                </a:moveTo>
                <a:lnTo>
                  <a:pt x="894369" y="81323"/>
                </a:lnTo>
                <a:lnTo>
                  <a:pt x="888749" y="81323"/>
                </a:lnTo>
                <a:lnTo>
                  <a:pt x="885137" y="79542"/>
                </a:lnTo>
                <a:lnTo>
                  <a:pt x="889008" y="89248"/>
                </a:lnTo>
                <a:lnTo>
                  <a:pt x="901729" y="82444"/>
                </a:lnTo>
                <a:lnTo>
                  <a:pt x="897848" y="80091"/>
                </a:lnTo>
                <a:close/>
              </a:path>
              <a:path w="937589" h="120701">
                <a:moveTo>
                  <a:pt x="13782" y="26068"/>
                </a:moveTo>
                <a:lnTo>
                  <a:pt x="7359" y="30183"/>
                </a:lnTo>
                <a:lnTo>
                  <a:pt x="0" y="34098"/>
                </a:lnTo>
                <a:lnTo>
                  <a:pt x="0" y="36404"/>
                </a:lnTo>
                <a:lnTo>
                  <a:pt x="10838" y="36404"/>
                </a:lnTo>
                <a:lnTo>
                  <a:pt x="10838" y="76310"/>
                </a:lnTo>
                <a:lnTo>
                  <a:pt x="11106" y="80356"/>
                </a:lnTo>
                <a:lnTo>
                  <a:pt x="11641" y="81851"/>
                </a:lnTo>
                <a:lnTo>
                  <a:pt x="12711" y="84533"/>
                </a:lnTo>
                <a:lnTo>
                  <a:pt x="14986" y="86963"/>
                </a:lnTo>
                <a:lnTo>
                  <a:pt x="18599" y="89139"/>
                </a:lnTo>
                <a:lnTo>
                  <a:pt x="22345" y="91316"/>
                </a:lnTo>
                <a:lnTo>
                  <a:pt x="26761" y="92404"/>
                </a:lnTo>
                <a:lnTo>
                  <a:pt x="33452" y="92377"/>
                </a:lnTo>
                <a:lnTo>
                  <a:pt x="46477" y="88941"/>
                </a:lnTo>
                <a:lnTo>
                  <a:pt x="55396" y="79740"/>
                </a:lnTo>
                <a:lnTo>
                  <a:pt x="52720" y="78289"/>
                </a:lnTo>
                <a:lnTo>
                  <a:pt x="49241" y="82642"/>
                </a:lnTo>
                <a:lnTo>
                  <a:pt x="45628" y="84819"/>
                </a:lnTo>
                <a:lnTo>
                  <a:pt x="41747" y="84819"/>
                </a:lnTo>
                <a:lnTo>
                  <a:pt x="39740" y="84500"/>
                </a:lnTo>
                <a:lnTo>
                  <a:pt x="36797" y="82389"/>
                </a:lnTo>
                <a:lnTo>
                  <a:pt x="35860" y="80323"/>
                </a:lnTo>
                <a:lnTo>
                  <a:pt x="35592" y="78024"/>
                </a:lnTo>
                <a:lnTo>
                  <a:pt x="35592" y="36404"/>
                </a:lnTo>
                <a:lnTo>
                  <a:pt x="55396" y="36404"/>
                </a:lnTo>
                <a:lnTo>
                  <a:pt x="55396" y="29874"/>
                </a:lnTo>
                <a:lnTo>
                  <a:pt x="35592" y="29874"/>
                </a:lnTo>
                <a:lnTo>
                  <a:pt x="35592" y="7314"/>
                </a:lnTo>
                <a:lnTo>
                  <a:pt x="32782" y="7314"/>
                </a:lnTo>
                <a:lnTo>
                  <a:pt x="28768" y="12641"/>
                </a:lnTo>
                <a:lnTo>
                  <a:pt x="24219" y="17451"/>
                </a:lnTo>
                <a:lnTo>
                  <a:pt x="19000" y="21765"/>
                </a:lnTo>
                <a:lnTo>
                  <a:pt x="13782" y="26068"/>
                </a:lnTo>
                <a:close/>
              </a:path>
              <a:path w="937589" h="120701">
                <a:moveTo>
                  <a:pt x="135680" y="45925"/>
                </a:moveTo>
                <a:lnTo>
                  <a:pt x="135279" y="41681"/>
                </a:lnTo>
                <a:lnTo>
                  <a:pt x="134342" y="39833"/>
                </a:lnTo>
                <a:lnTo>
                  <a:pt x="133004" y="36931"/>
                </a:lnTo>
                <a:lnTo>
                  <a:pt x="130060" y="34237"/>
                </a:lnTo>
                <a:lnTo>
                  <a:pt x="125511" y="31753"/>
                </a:lnTo>
                <a:lnTo>
                  <a:pt x="120962" y="29268"/>
                </a:lnTo>
                <a:lnTo>
                  <a:pt x="114673" y="28026"/>
                </a:lnTo>
                <a:lnTo>
                  <a:pt x="100221" y="28026"/>
                </a:lnTo>
                <a:lnTo>
                  <a:pt x="94066" y="28801"/>
                </a:lnTo>
                <a:lnTo>
                  <a:pt x="87911" y="30332"/>
                </a:lnTo>
                <a:lnTo>
                  <a:pt x="81890" y="31872"/>
                </a:lnTo>
                <a:lnTo>
                  <a:pt x="77206" y="34088"/>
                </a:lnTo>
                <a:lnTo>
                  <a:pt x="73861" y="36961"/>
                </a:lnTo>
                <a:lnTo>
                  <a:pt x="70516" y="39843"/>
                </a:lnTo>
                <a:lnTo>
                  <a:pt x="68777" y="42864"/>
                </a:lnTo>
                <a:lnTo>
                  <a:pt x="68777" y="48280"/>
                </a:lnTo>
                <a:lnTo>
                  <a:pt x="69981" y="50234"/>
                </a:lnTo>
                <a:lnTo>
                  <a:pt x="72523" y="51905"/>
                </a:lnTo>
                <a:lnTo>
                  <a:pt x="75066" y="53576"/>
                </a:lnTo>
                <a:lnTo>
                  <a:pt x="78143" y="54411"/>
                </a:lnTo>
                <a:lnTo>
                  <a:pt x="85369" y="54411"/>
                </a:lnTo>
                <a:lnTo>
                  <a:pt x="88179" y="53653"/>
                </a:lnTo>
                <a:lnTo>
                  <a:pt x="90453" y="52136"/>
                </a:lnTo>
                <a:lnTo>
                  <a:pt x="93665" y="48783"/>
                </a:lnTo>
                <a:lnTo>
                  <a:pt x="93665" y="46631"/>
                </a:lnTo>
                <a:lnTo>
                  <a:pt x="92461" y="43043"/>
                </a:lnTo>
                <a:lnTo>
                  <a:pt x="88580" y="39793"/>
                </a:lnTo>
                <a:lnTo>
                  <a:pt x="87777" y="37726"/>
                </a:lnTo>
                <a:lnTo>
                  <a:pt x="90052" y="34953"/>
                </a:lnTo>
                <a:lnTo>
                  <a:pt x="92594" y="33681"/>
                </a:lnTo>
                <a:lnTo>
                  <a:pt x="95806" y="33045"/>
                </a:lnTo>
                <a:lnTo>
                  <a:pt x="101961" y="33045"/>
                </a:lnTo>
                <a:lnTo>
                  <a:pt x="105975" y="34396"/>
                </a:lnTo>
                <a:lnTo>
                  <a:pt x="109186" y="36354"/>
                </a:lnTo>
                <a:lnTo>
                  <a:pt x="110525" y="38769"/>
                </a:lnTo>
                <a:lnTo>
                  <a:pt x="110926" y="41701"/>
                </a:lnTo>
                <a:lnTo>
                  <a:pt x="110926" y="52565"/>
                </a:lnTo>
                <a:lnTo>
                  <a:pt x="110009" y="52878"/>
                </a:lnTo>
                <a:lnTo>
                  <a:pt x="94267" y="58576"/>
                </a:lnTo>
                <a:lnTo>
                  <a:pt x="82663" y="63473"/>
                </a:lnTo>
                <a:lnTo>
                  <a:pt x="75199" y="67570"/>
                </a:lnTo>
                <a:lnTo>
                  <a:pt x="69847" y="71331"/>
                </a:lnTo>
                <a:lnTo>
                  <a:pt x="67037" y="75562"/>
                </a:lnTo>
                <a:lnTo>
                  <a:pt x="67037" y="83742"/>
                </a:lnTo>
                <a:lnTo>
                  <a:pt x="68643" y="86633"/>
                </a:lnTo>
                <a:lnTo>
                  <a:pt x="71854" y="88942"/>
                </a:lnTo>
                <a:lnTo>
                  <a:pt x="74932" y="91250"/>
                </a:lnTo>
                <a:lnTo>
                  <a:pt x="78812" y="92404"/>
                </a:lnTo>
                <a:lnTo>
                  <a:pt x="83629" y="92404"/>
                </a:lnTo>
                <a:lnTo>
                  <a:pt x="86712" y="92246"/>
                </a:lnTo>
                <a:lnTo>
                  <a:pt x="98205" y="89248"/>
                </a:lnTo>
                <a:lnTo>
                  <a:pt x="94334" y="79542"/>
                </a:lnTo>
                <a:lnTo>
                  <a:pt x="91390" y="76221"/>
                </a:lnTo>
                <a:lnTo>
                  <a:pt x="91390" y="71781"/>
                </a:lnTo>
                <a:lnTo>
                  <a:pt x="92594" y="69384"/>
                </a:lnTo>
                <a:lnTo>
                  <a:pt x="94869" y="67010"/>
                </a:lnTo>
                <a:lnTo>
                  <a:pt x="98348" y="63448"/>
                </a:lnTo>
                <a:lnTo>
                  <a:pt x="103700" y="60106"/>
                </a:lnTo>
                <a:lnTo>
                  <a:pt x="110926" y="56984"/>
                </a:lnTo>
                <a:lnTo>
                  <a:pt x="110926" y="77630"/>
                </a:lnTo>
                <a:lnTo>
                  <a:pt x="106912" y="80091"/>
                </a:lnTo>
                <a:lnTo>
                  <a:pt x="110926" y="82444"/>
                </a:lnTo>
                <a:lnTo>
                  <a:pt x="111461" y="85786"/>
                </a:lnTo>
                <a:lnTo>
                  <a:pt x="113067" y="88282"/>
                </a:lnTo>
                <a:lnTo>
                  <a:pt x="115743" y="89930"/>
                </a:lnTo>
                <a:lnTo>
                  <a:pt x="118419" y="91579"/>
                </a:lnTo>
                <a:lnTo>
                  <a:pt x="122166" y="92404"/>
                </a:lnTo>
                <a:lnTo>
                  <a:pt x="130863" y="92404"/>
                </a:lnTo>
                <a:lnTo>
                  <a:pt x="134476" y="91668"/>
                </a:lnTo>
                <a:lnTo>
                  <a:pt x="137688" y="90195"/>
                </a:lnTo>
                <a:lnTo>
                  <a:pt x="140765" y="88722"/>
                </a:lnTo>
                <a:lnTo>
                  <a:pt x="143843" y="86358"/>
                </a:lnTo>
                <a:lnTo>
                  <a:pt x="146786" y="83104"/>
                </a:lnTo>
                <a:lnTo>
                  <a:pt x="144244" y="81521"/>
                </a:lnTo>
                <a:lnTo>
                  <a:pt x="142638" y="83148"/>
                </a:lnTo>
                <a:lnTo>
                  <a:pt x="138758" y="83961"/>
                </a:lnTo>
                <a:lnTo>
                  <a:pt x="136082" y="81818"/>
                </a:lnTo>
                <a:lnTo>
                  <a:pt x="135680" y="79322"/>
                </a:lnTo>
                <a:lnTo>
                  <a:pt x="135680" y="45925"/>
                </a:lnTo>
                <a:close/>
              </a:path>
              <a:path w="937589" h="120701">
                <a:moveTo>
                  <a:pt x="106912" y="80091"/>
                </a:moveTo>
                <a:lnTo>
                  <a:pt x="103567" y="81323"/>
                </a:lnTo>
                <a:lnTo>
                  <a:pt x="97947" y="81323"/>
                </a:lnTo>
                <a:lnTo>
                  <a:pt x="94334" y="79542"/>
                </a:lnTo>
                <a:lnTo>
                  <a:pt x="98205" y="89248"/>
                </a:lnTo>
                <a:lnTo>
                  <a:pt x="110926" y="82444"/>
                </a:lnTo>
                <a:lnTo>
                  <a:pt x="106912" y="80091"/>
                </a:lnTo>
                <a:close/>
              </a:path>
              <a:path w="937589" h="120701">
                <a:moveTo>
                  <a:pt x="162843" y="77893"/>
                </a:moveTo>
                <a:lnTo>
                  <a:pt x="169534" y="84094"/>
                </a:lnTo>
                <a:lnTo>
                  <a:pt x="171472" y="85783"/>
                </a:lnTo>
                <a:lnTo>
                  <a:pt x="182354" y="91491"/>
                </a:lnTo>
                <a:lnTo>
                  <a:pt x="196028" y="93394"/>
                </a:lnTo>
                <a:lnTo>
                  <a:pt x="202584" y="93394"/>
                </a:lnTo>
                <a:lnTo>
                  <a:pt x="208873" y="92063"/>
                </a:lnTo>
                <a:lnTo>
                  <a:pt x="214627" y="89403"/>
                </a:lnTo>
                <a:lnTo>
                  <a:pt x="220514" y="86743"/>
                </a:lnTo>
                <a:lnTo>
                  <a:pt x="225331" y="82686"/>
                </a:lnTo>
                <a:lnTo>
                  <a:pt x="229212" y="77233"/>
                </a:lnTo>
                <a:lnTo>
                  <a:pt x="226536" y="75651"/>
                </a:lnTo>
                <a:lnTo>
                  <a:pt x="222923" y="78464"/>
                </a:lnTo>
                <a:lnTo>
                  <a:pt x="219845" y="80378"/>
                </a:lnTo>
                <a:lnTo>
                  <a:pt x="217303" y="81388"/>
                </a:lnTo>
                <a:lnTo>
                  <a:pt x="214627" y="82400"/>
                </a:lnTo>
                <a:lnTo>
                  <a:pt x="211951" y="82906"/>
                </a:lnTo>
                <a:lnTo>
                  <a:pt x="204591" y="82906"/>
                </a:lnTo>
                <a:lnTo>
                  <a:pt x="200711" y="81961"/>
                </a:lnTo>
                <a:lnTo>
                  <a:pt x="197499" y="80070"/>
                </a:lnTo>
                <a:lnTo>
                  <a:pt x="193084" y="77476"/>
                </a:lnTo>
                <a:lnTo>
                  <a:pt x="189739" y="73528"/>
                </a:lnTo>
                <a:lnTo>
                  <a:pt x="187196" y="68230"/>
                </a:lnTo>
                <a:lnTo>
                  <a:pt x="184788" y="62932"/>
                </a:lnTo>
                <a:lnTo>
                  <a:pt x="183584" y="57379"/>
                </a:lnTo>
                <a:lnTo>
                  <a:pt x="183584" y="44583"/>
                </a:lnTo>
                <a:lnTo>
                  <a:pt x="185055" y="39395"/>
                </a:lnTo>
                <a:lnTo>
                  <a:pt x="188133" y="36006"/>
                </a:lnTo>
                <a:lnTo>
                  <a:pt x="190140" y="33770"/>
                </a:lnTo>
                <a:lnTo>
                  <a:pt x="192549" y="32647"/>
                </a:lnTo>
                <a:lnTo>
                  <a:pt x="197232" y="32647"/>
                </a:lnTo>
                <a:lnTo>
                  <a:pt x="200176" y="34297"/>
                </a:lnTo>
                <a:lnTo>
                  <a:pt x="202450" y="37328"/>
                </a:lnTo>
                <a:lnTo>
                  <a:pt x="202852" y="40101"/>
                </a:lnTo>
                <a:lnTo>
                  <a:pt x="203387" y="44494"/>
                </a:lnTo>
                <a:lnTo>
                  <a:pt x="204725" y="47555"/>
                </a:lnTo>
                <a:lnTo>
                  <a:pt x="209275" y="50982"/>
                </a:lnTo>
                <a:lnTo>
                  <a:pt x="212218" y="51839"/>
                </a:lnTo>
                <a:lnTo>
                  <a:pt x="219043" y="51839"/>
                </a:lnTo>
                <a:lnTo>
                  <a:pt x="221719" y="51091"/>
                </a:lnTo>
                <a:lnTo>
                  <a:pt x="225733" y="48102"/>
                </a:lnTo>
                <a:lnTo>
                  <a:pt x="226803" y="46104"/>
                </a:lnTo>
                <a:lnTo>
                  <a:pt x="226803" y="39634"/>
                </a:lnTo>
                <a:lnTo>
                  <a:pt x="224261" y="36056"/>
                </a:lnTo>
                <a:lnTo>
                  <a:pt x="219176" y="32846"/>
                </a:lnTo>
                <a:lnTo>
                  <a:pt x="214092" y="29636"/>
                </a:lnTo>
                <a:lnTo>
                  <a:pt x="207267" y="28026"/>
                </a:lnTo>
                <a:lnTo>
                  <a:pt x="198704" y="28026"/>
                </a:lnTo>
                <a:lnTo>
                  <a:pt x="190903" y="28546"/>
                </a:lnTo>
                <a:lnTo>
                  <a:pt x="178442" y="32268"/>
                </a:lnTo>
                <a:lnTo>
                  <a:pt x="168597" y="39574"/>
                </a:lnTo>
                <a:lnTo>
                  <a:pt x="162576" y="45945"/>
                </a:lnTo>
                <a:lnTo>
                  <a:pt x="159498" y="53334"/>
                </a:lnTo>
                <a:lnTo>
                  <a:pt x="159498" y="70440"/>
                </a:lnTo>
                <a:lnTo>
                  <a:pt x="162843" y="77893"/>
                </a:lnTo>
                <a:close/>
              </a:path>
              <a:path w="937589" h="120701">
                <a:moveTo>
                  <a:pt x="284073" y="91547"/>
                </a:moveTo>
                <a:lnTo>
                  <a:pt x="284073" y="89172"/>
                </a:lnTo>
                <a:lnTo>
                  <a:pt x="280594" y="88820"/>
                </a:lnTo>
                <a:lnTo>
                  <a:pt x="278185" y="87897"/>
                </a:lnTo>
                <a:lnTo>
                  <a:pt x="276178" y="85303"/>
                </a:lnTo>
                <a:lnTo>
                  <a:pt x="275777" y="82554"/>
                </a:lnTo>
                <a:lnTo>
                  <a:pt x="275777" y="45110"/>
                </a:lnTo>
                <a:lnTo>
                  <a:pt x="278453" y="42079"/>
                </a:lnTo>
                <a:lnTo>
                  <a:pt x="280862" y="39952"/>
                </a:lnTo>
                <a:lnTo>
                  <a:pt x="285277" y="37537"/>
                </a:lnTo>
                <a:lnTo>
                  <a:pt x="289961" y="36931"/>
                </a:lnTo>
                <a:lnTo>
                  <a:pt x="293038" y="37298"/>
                </a:lnTo>
                <a:lnTo>
                  <a:pt x="296517" y="39753"/>
                </a:lnTo>
                <a:lnTo>
                  <a:pt x="297588" y="42347"/>
                </a:lnTo>
                <a:lnTo>
                  <a:pt x="297855" y="45547"/>
                </a:lnTo>
                <a:lnTo>
                  <a:pt x="297855" y="82598"/>
                </a:lnTo>
                <a:lnTo>
                  <a:pt x="297320" y="85391"/>
                </a:lnTo>
                <a:lnTo>
                  <a:pt x="296249" y="86534"/>
                </a:lnTo>
                <a:lnTo>
                  <a:pt x="292503" y="88864"/>
                </a:lnTo>
                <a:lnTo>
                  <a:pt x="289559" y="89172"/>
                </a:lnTo>
                <a:lnTo>
                  <a:pt x="289559" y="91547"/>
                </a:lnTo>
                <a:lnTo>
                  <a:pt x="331708" y="91547"/>
                </a:lnTo>
                <a:lnTo>
                  <a:pt x="331708" y="89172"/>
                </a:lnTo>
                <a:lnTo>
                  <a:pt x="328096" y="88864"/>
                </a:lnTo>
                <a:lnTo>
                  <a:pt x="325687" y="88128"/>
                </a:lnTo>
                <a:lnTo>
                  <a:pt x="323279" y="85797"/>
                </a:lnTo>
                <a:lnTo>
                  <a:pt x="322610" y="82862"/>
                </a:lnTo>
                <a:lnTo>
                  <a:pt x="322610" y="47048"/>
                </a:lnTo>
                <a:lnTo>
                  <a:pt x="322074" y="42039"/>
                </a:lnTo>
                <a:lnTo>
                  <a:pt x="320870" y="39077"/>
                </a:lnTo>
                <a:lnTo>
                  <a:pt x="319666" y="36106"/>
                </a:lnTo>
                <a:lnTo>
                  <a:pt x="317123" y="33522"/>
                </a:lnTo>
                <a:lnTo>
                  <a:pt x="313511" y="31325"/>
                </a:lnTo>
                <a:lnTo>
                  <a:pt x="309764" y="29129"/>
                </a:lnTo>
                <a:lnTo>
                  <a:pt x="305348" y="28026"/>
                </a:lnTo>
                <a:lnTo>
                  <a:pt x="295982" y="28026"/>
                </a:lnTo>
                <a:lnTo>
                  <a:pt x="292101" y="28761"/>
                </a:lnTo>
                <a:lnTo>
                  <a:pt x="288355" y="30232"/>
                </a:lnTo>
                <a:lnTo>
                  <a:pt x="284474" y="31713"/>
                </a:lnTo>
                <a:lnTo>
                  <a:pt x="280326" y="34227"/>
                </a:lnTo>
                <a:lnTo>
                  <a:pt x="275777" y="37785"/>
                </a:lnTo>
                <a:lnTo>
                  <a:pt x="275777" y="2106"/>
                </a:lnTo>
                <a:lnTo>
                  <a:pt x="241924" y="2106"/>
                </a:lnTo>
                <a:lnTo>
                  <a:pt x="241924" y="4541"/>
                </a:lnTo>
                <a:lnTo>
                  <a:pt x="245670" y="4899"/>
                </a:lnTo>
                <a:lnTo>
                  <a:pt x="248079" y="5645"/>
                </a:lnTo>
                <a:lnTo>
                  <a:pt x="250353" y="7930"/>
                </a:lnTo>
                <a:lnTo>
                  <a:pt x="250889" y="10832"/>
                </a:lnTo>
                <a:lnTo>
                  <a:pt x="250889" y="82862"/>
                </a:lnTo>
                <a:lnTo>
                  <a:pt x="250353" y="85698"/>
                </a:lnTo>
                <a:lnTo>
                  <a:pt x="247945" y="88073"/>
                </a:lnTo>
                <a:lnTo>
                  <a:pt x="245403" y="88909"/>
                </a:lnTo>
                <a:lnTo>
                  <a:pt x="241924" y="89172"/>
                </a:lnTo>
                <a:lnTo>
                  <a:pt x="241924" y="91547"/>
                </a:lnTo>
                <a:lnTo>
                  <a:pt x="284073" y="91547"/>
                </a:lnTo>
                <a:close/>
              </a:path>
              <a:path w="937589" h="120701">
                <a:moveTo>
                  <a:pt x="382154" y="46164"/>
                </a:moveTo>
                <a:lnTo>
                  <a:pt x="379076" y="41244"/>
                </a:lnTo>
                <a:lnTo>
                  <a:pt x="377604" y="37944"/>
                </a:lnTo>
                <a:lnTo>
                  <a:pt x="377604" y="36275"/>
                </a:lnTo>
                <a:lnTo>
                  <a:pt x="379478" y="33572"/>
                </a:lnTo>
                <a:lnTo>
                  <a:pt x="382689" y="32399"/>
                </a:lnTo>
                <a:lnTo>
                  <a:pt x="385499" y="32319"/>
                </a:lnTo>
                <a:lnTo>
                  <a:pt x="385499" y="29874"/>
                </a:lnTo>
                <a:lnTo>
                  <a:pt x="341476" y="29874"/>
                </a:lnTo>
                <a:lnTo>
                  <a:pt x="341476" y="32319"/>
                </a:lnTo>
                <a:lnTo>
                  <a:pt x="344153" y="32926"/>
                </a:lnTo>
                <a:lnTo>
                  <a:pt x="346427" y="34029"/>
                </a:lnTo>
                <a:lnTo>
                  <a:pt x="350308" y="37199"/>
                </a:lnTo>
                <a:lnTo>
                  <a:pt x="353252" y="41443"/>
                </a:lnTo>
                <a:lnTo>
                  <a:pt x="357266" y="48340"/>
                </a:lnTo>
                <a:lnTo>
                  <a:pt x="384161" y="94053"/>
                </a:lnTo>
                <a:lnTo>
                  <a:pt x="381619" y="99198"/>
                </a:lnTo>
                <a:lnTo>
                  <a:pt x="378407" y="105794"/>
                </a:lnTo>
                <a:lnTo>
                  <a:pt x="375597" y="110015"/>
                </a:lnTo>
                <a:lnTo>
                  <a:pt x="371583" y="113138"/>
                </a:lnTo>
                <a:lnTo>
                  <a:pt x="368639" y="113775"/>
                </a:lnTo>
                <a:lnTo>
                  <a:pt x="366097" y="112565"/>
                </a:lnTo>
                <a:lnTo>
                  <a:pt x="365829" y="109817"/>
                </a:lnTo>
                <a:lnTo>
                  <a:pt x="365829" y="106872"/>
                </a:lnTo>
                <a:lnTo>
                  <a:pt x="364893" y="104695"/>
                </a:lnTo>
                <a:lnTo>
                  <a:pt x="363019" y="103288"/>
                </a:lnTo>
                <a:lnTo>
                  <a:pt x="358871" y="101177"/>
                </a:lnTo>
                <a:lnTo>
                  <a:pt x="352850" y="101177"/>
                </a:lnTo>
                <a:lnTo>
                  <a:pt x="350174" y="102012"/>
                </a:lnTo>
                <a:lnTo>
                  <a:pt x="346026" y="105354"/>
                </a:lnTo>
                <a:lnTo>
                  <a:pt x="344955" y="107465"/>
                </a:lnTo>
                <a:lnTo>
                  <a:pt x="344955" y="112962"/>
                </a:lnTo>
                <a:lnTo>
                  <a:pt x="346427" y="115479"/>
                </a:lnTo>
                <a:lnTo>
                  <a:pt x="349505" y="117568"/>
                </a:lnTo>
                <a:lnTo>
                  <a:pt x="352582" y="119656"/>
                </a:lnTo>
                <a:lnTo>
                  <a:pt x="356597" y="120701"/>
                </a:lnTo>
                <a:lnTo>
                  <a:pt x="367703" y="120701"/>
                </a:lnTo>
                <a:lnTo>
                  <a:pt x="372787" y="118854"/>
                </a:lnTo>
                <a:lnTo>
                  <a:pt x="376802" y="115160"/>
                </a:lnTo>
                <a:lnTo>
                  <a:pt x="379745" y="112522"/>
                </a:lnTo>
                <a:lnTo>
                  <a:pt x="384161" y="105486"/>
                </a:lnTo>
                <a:lnTo>
                  <a:pt x="390182" y="94053"/>
                </a:lnTo>
                <a:lnTo>
                  <a:pt x="413866" y="48340"/>
                </a:lnTo>
                <a:lnTo>
                  <a:pt x="417881" y="40558"/>
                </a:lnTo>
                <a:lnTo>
                  <a:pt x="420824" y="35997"/>
                </a:lnTo>
                <a:lnTo>
                  <a:pt x="422430" y="34655"/>
                </a:lnTo>
                <a:lnTo>
                  <a:pt x="426444" y="32538"/>
                </a:lnTo>
                <a:lnTo>
                  <a:pt x="429120" y="32319"/>
                </a:lnTo>
                <a:lnTo>
                  <a:pt x="429120" y="29874"/>
                </a:lnTo>
                <a:lnTo>
                  <a:pt x="401422" y="29874"/>
                </a:lnTo>
                <a:lnTo>
                  <a:pt x="401422" y="32319"/>
                </a:lnTo>
                <a:lnTo>
                  <a:pt x="405035" y="32399"/>
                </a:lnTo>
                <a:lnTo>
                  <a:pt x="407577" y="32926"/>
                </a:lnTo>
                <a:lnTo>
                  <a:pt x="410521" y="34864"/>
                </a:lnTo>
                <a:lnTo>
                  <a:pt x="411190" y="37785"/>
                </a:lnTo>
                <a:lnTo>
                  <a:pt x="411190" y="40379"/>
                </a:lnTo>
                <a:lnTo>
                  <a:pt x="409451" y="45001"/>
                </a:lnTo>
                <a:lnTo>
                  <a:pt x="405972" y="51641"/>
                </a:lnTo>
                <a:lnTo>
                  <a:pt x="396338" y="70308"/>
                </a:lnTo>
                <a:lnTo>
                  <a:pt x="382154" y="46164"/>
                </a:lnTo>
                <a:close/>
              </a:path>
              <a:path w="937589" h="120701">
                <a:moveTo>
                  <a:pt x="443839" y="77893"/>
                </a:moveTo>
                <a:lnTo>
                  <a:pt x="450530" y="84094"/>
                </a:lnTo>
                <a:lnTo>
                  <a:pt x="452468" y="85783"/>
                </a:lnTo>
                <a:lnTo>
                  <a:pt x="463350" y="91491"/>
                </a:lnTo>
                <a:lnTo>
                  <a:pt x="477024" y="93394"/>
                </a:lnTo>
                <a:lnTo>
                  <a:pt x="483580" y="93394"/>
                </a:lnTo>
                <a:lnTo>
                  <a:pt x="489735" y="92063"/>
                </a:lnTo>
                <a:lnTo>
                  <a:pt x="495623" y="89403"/>
                </a:lnTo>
                <a:lnTo>
                  <a:pt x="501510" y="86743"/>
                </a:lnTo>
                <a:lnTo>
                  <a:pt x="506327" y="82686"/>
                </a:lnTo>
                <a:lnTo>
                  <a:pt x="510208" y="77233"/>
                </a:lnTo>
                <a:lnTo>
                  <a:pt x="507532" y="75651"/>
                </a:lnTo>
                <a:lnTo>
                  <a:pt x="503919" y="78464"/>
                </a:lnTo>
                <a:lnTo>
                  <a:pt x="500841" y="80378"/>
                </a:lnTo>
                <a:lnTo>
                  <a:pt x="498299" y="81388"/>
                </a:lnTo>
                <a:lnTo>
                  <a:pt x="495623" y="82400"/>
                </a:lnTo>
                <a:lnTo>
                  <a:pt x="492947" y="82906"/>
                </a:lnTo>
                <a:lnTo>
                  <a:pt x="485587" y="82906"/>
                </a:lnTo>
                <a:lnTo>
                  <a:pt x="481707" y="81961"/>
                </a:lnTo>
                <a:lnTo>
                  <a:pt x="478495" y="80070"/>
                </a:lnTo>
                <a:lnTo>
                  <a:pt x="474080" y="77476"/>
                </a:lnTo>
                <a:lnTo>
                  <a:pt x="470735" y="73528"/>
                </a:lnTo>
                <a:lnTo>
                  <a:pt x="468192" y="68230"/>
                </a:lnTo>
                <a:lnTo>
                  <a:pt x="465784" y="62932"/>
                </a:lnTo>
                <a:lnTo>
                  <a:pt x="464446" y="57379"/>
                </a:lnTo>
                <a:lnTo>
                  <a:pt x="464446" y="44583"/>
                </a:lnTo>
                <a:lnTo>
                  <a:pt x="466051" y="39395"/>
                </a:lnTo>
                <a:lnTo>
                  <a:pt x="469129" y="36006"/>
                </a:lnTo>
                <a:lnTo>
                  <a:pt x="471136" y="33770"/>
                </a:lnTo>
                <a:lnTo>
                  <a:pt x="473545" y="32647"/>
                </a:lnTo>
                <a:lnTo>
                  <a:pt x="478228" y="32647"/>
                </a:lnTo>
                <a:lnTo>
                  <a:pt x="481172" y="34297"/>
                </a:lnTo>
                <a:lnTo>
                  <a:pt x="483446" y="37328"/>
                </a:lnTo>
                <a:lnTo>
                  <a:pt x="483714" y="40101"/>
                </a:lnTo>
                <a:lnTo>
                  <a:pt x="484249" y="44494"/>
                </a:lnTo>
                <a:lnTo>
                  <a:pt x="485721" y="47555"/>
                </a:lnTo>
                <a:lnTo>
                  <a:pt x="490270" y="50982"/>
                </a:lnTo>
                <a:lnTo>
                  <a:pt x="493214" y="51839"/>
                </a:lnTo>
                <a:lnTo>
                  <a:pt x="499905" y="51839"/>
                </a:lnTo>
                <a:lnTo>
                  <a:pt x="502581" y="51091"/>
                </a:lnTo>
                <a:lnTo>
                  <a:pt x="506729" y="48102"/>
                </a:lnTo>
                <a:lnTo>
                  <a:pt x="507799" y="46104"/>
                </a:lnTo>
                <a:lnTo>
                  <a:pt x="507799" y="39634"/>
                </a:lnTo>
                <a:lnTo>
                  <a:pt x="505257" y="36056"/>
                </a:lnTo>
                <a:lnTo>
                  <a:pt x="500172" y="32846"/>
                </a:lnTo>
                <a:lnTo>
                  <a:pt x="495088" y="29636"/>
                </a:lnTo>
                <a:lnTo>
                  <a:pt x="488263" y="28026"/>
                </a:lnTo>
                <a:lnTo>
                  <a:pt x="479700" y="28026"/>
                </a:lnTo>
                <a:lnTo>
                  <a:pt x="471898" y="28546"/>
                </a:lnTo>
                <a:lnTo>
                  <a:pt x="459438" y="32268"/>
                </a:lnTo>
                <a:lnTo>
                  <a:pt x="449593" y="39574"/>
                </a:lnTo>
                <a:lnTo>
                  <a:pt x="443572" y="45945"/>
                </a:lnTo>
                <a:lnTo>
                  <a:pt x="440494" y="53334"/>
                </a:lnTo>
                <a:lnTo>
                  <a:pt x="440494" y="70440"/>
                </a:lnTo>
                <a:lnTo>
                  <a:pt x="443839" y="77893"/>
                </a:lnTo>
                <a:close/>
              </a:path>
              <a:path w="937589" h="120701">
                <a:moveTo>
                  <a:pt x="593035" y="41681"/>
                </a:moveTo>
                <a:lnTo>
                  <a:pt x="592232" y="39833"/>
                </a:lnTo>
                <a:lnTo>
                  <a:pt x="590894" y="36931"/>
                </a:lnTo>
                <a:lnTo>
                  <a:pt x="587816" y="34237"/>
                </a:lnTo>
                <a:lnTo>
                  <a:pt x="583267" y="31753"/>
                </a:lnTo>
                <a:lnTo>
                  <a:pt x="578717" y="29268"/>
                </a:lnTo>
                <a:lnTo>
                  <a:pt x="572428" y="28026"/>
                </a:lnTo>
                <a:lnTo>
                  <a:pt x="558111" y="28026"/>
                </a:lnTo>
                <a:lnTo>
                  <a:pt x="551822" y="28801"/>
                </a:lnTo>
                <a:lnTo>
                  <a:pt x="545801" y="30332"/>
                </a:lnTo>
                <a:lnTo>
                  <a:pt x="539779" y="31872"/>
                </a:lnTo>
                <a:lnTo>
                  <a:pt x="534962" y="34088"/>
                </a:lnTo>
                <a:lnTo>
                  <a:pt x="531617" y="36961"/>
                </a:lnTo>
                <a:lnTo>
                  <a:pt x="528272" y="39843"/>
                </a:lnTo>
                <a:lnTo>
                  <a:pt x="526532" y="42864"/>
                </a:lnTo>
                <a:lnTo>
                  <a:pt x="526532" y="48280"/>
                </a:lnTo>
                <a:lnTo>
                  <a:pt x="527870" y="50234"/>
                </a:lnTo>
                <a:lnTo>
                  <a:pt x="530413" y="51905"/>
                </a:lnTo>
                <a:lnTo>
                  <a:pt x="532821" y="53576"/>
                </a:lnTo>
                <a:lnTo>
                  <a:pt x="536033" y="54411"/>
                </a:lnTo>
                <a:lnTo>
                  <a:pt x="543258" y="54411"/>
                </a:lnTo>
                <a:lnTo>
                  <a:pt x="546068" y="53653"/>
                </a:lnTo>
                <a:lnTo>
                  <a:pt x="548209" y="52136"/>
                </a:lnTo>
                <a:lnTo>
                  <a:pt x="551421" y="48783"/>
                </a:lnTo>
                <a:lnTo>
                  <a:pt x="551421" y="44872"/>
                </a:lnTo>
                <a:lnTo>
                  <a:pt x="548075" y="41155"/>
                </a:lnTo>
                <a:lnTo>
                  <a:pt x="545533" y="38650"/>
                </a:lnTo>
                <a:lnTo>
                  <a:pt x="546336" y="35748"/>
                </a:lnTo>
                <a:lnTo>
                  <a:pt x="550350" y="33681"/>
                </a:lnTo>
                <a:lnTo>
                  <a:pt x="553561" y="33045"/>
                </a:lnTo>
                <a:lnTo>
                  <a:pt x="559717" y="33045"/>
                </a:lnTo>
                <a:lnTo>
                  <a:pt x="563731" y="34396"/>
                </a:lnTo>
                <a:lnTo>
                  <a:pt x="566942" y="36354"/>
                </a:lnTo>
                <a:lnTo>
                  <a:pt x="568280" y="38769"/>
                </a:lnTo>
                <a:lnTo>
                  <a:pt x="568682" y="41701"/>
                </a:lnTo>
                <a:lnTo>
                  <a:pt x="568682" y="52565"/>
                </a:lnTo>
                <a:lnTo>
                  <a:pt x="567936" y="52820"/>
                </a:lnTo>
                <a:lnTo>
                  <a:pt x="552115" y="58542"/>
                </a:lnTo>
                <a:lnTo>
                  <a:pt x="540490" y="63459"/>
                </a:lnTo>
                <a:lnTo>
                  <a:pt x="533089" y="67570"/>
                </a:lnTo>
                <a:lnTo>
                  <a:pt x="527603" y="71331"/>
                </a:lnTo>
                <a:lnTo>
                  <a:pt x="524927" y="75562"/>
                </a:lnTo>
                <a:lnTo>
                  <a:pt x="524927" y="83742"/>
                </a:lnTo>
                <a:lnTo>
                  <a:pt x="526399" y="86633"/>
                </a:lnTo>
                <a:lnTo>
                  <a:pt x="529610" y="88942"/>
                </a:lnTo>
                <a:lnTo>
                  <a:pt x="532687" y="91250"/>
                </a:lnTo>
                <a:lnTo>
                  <a:pt x="536702" y="92404"/>
                </a:lnTo>
                <a:lnTo>
                  <a:pt x="541385" y="92404"/>
                </a:lnTo>
                <a:lnTo>
                  <a:pt x="544467" y="92246"/>
                </a:lnTo>
                <a:lnTo>
                  <a:pt x="555961" y="89248"/>
                </a:lnTo>
                <a:lnTo>
                  <a:pt x="552090" y="79542"/>
                </a:lnTo>
                <a:lnTo>
                  <a:pt x="549280" y="76221"/>
                </a:lnTo>
                <a:lnTo>
                  <a:pt x="549280" y="71781"/>
                </a:lnTo>
                <a:lnTo>
                  <a:pt x="550350" y="69384"/>
                </a:lnTo>
                <a:lnTo>
                  <a:pt x="552625" y="67010"/>
                </a:lnTo>
                <a:lnTo>
                  <a:pt x="556238" y="63448"/>
                </a:lnTo>
                <a:lnTo>
                  <a:pt x="561456" y="60106"/>
                </a:lnTo>
                <a:lnTo>
                  <a:pt x="568682" y="56984"/>
                </a:lnTo>
                <a:lnTo>
                  <a:pt x="568682" y="77630"/>
                </a:lnTo>
                <a:lnTo>
                  <a:pt x="564801" y="80091"/>
                </a:lnTo>
                <a:lnTo>
                  <a:pt x="568682" y="82444"/>
                </a:lnTo>
                <a:lnTo>
                  <a:pt x="569217" y="85786"/>
                </a:lnTo>
                <a:lnTo>
                  <a:pt x="570823" y="88282"/>
                </a:lnTo>
                <a:lnTo>
                  <a:pt x="573499" y="89930"/>
                </a:lnTo>
                <a:lnTo>
                  <a:pt x="576175" y="91579"/>
                </a:lnTo>
                <a:lnTo>
                  <a:pt x="579922" y="92404"/>
                </a:lnTo>
                <a:lnTo>
                  <a:pt x="588619" y="92404"/>
                </a:lnTo>
                <a:lnTo>
                  <a:pt x="592232" y="91668"/>
                </a:lnTo>
                <a:lnTo>
                  <a:pt x="595443" y="90195"/>
                </a:lnTo>
                <a:lnTo>
                  <a:pt x="598655" y="88722"/>
                </a:lnTo>
                <a:lnTo>
                  <a:pt x="601732" y="86358"/>
                </a:lnTo>
                <a:lnTo>
                  <a:pt x="604676" y="83104"/>
                </a:lnTo>
                <a:lnTo>
                  <a:pt x="602000" y="81521"/>
                </a:lnTo>
                <a:lnTo>
                  <a:pt x="600394" y="83148"/>
                </a:lnTo>
                <a:lnTo>
                  <a:pt x="596514" y="83961"/>
                </a:lnTo>
                <a:lnTo>
                  <a:pt x="593838" y="81818"/>
                </a:lnTo>
                <a:lnTo>
                  <a:pt x="593436" y="79322"/>
                </a:lnTo>
                <a:lnTo>
                  <a:pt x="593436" y="45925"/>
                </a:lnTo>
                <a:lnTo>
                  <a:pt x="593035" y="41681"/>
                </a:lnTo>
                <a:close/>
              </a:path>
              <a:path w="937589" h="120701">
                <a:moveTo>
                  <a:pt x="564801" y="80091"/>
                </a:moveTo>
                <a:lnTo>
                  <a:pt x="561322" y="81323"/>
                </a:lnTo>
                <a:lnTo>
                  <a:pt x="555702" y="81323"/>
                </a:lnTo>
                <a:lnTo>
                  <a:pt x="552090" y="79542"/>
                </a:lnTo>
                <a:lnTo>
                  <a:pt x="555961" y="89248"/>
                </a:lnTo>
                <a:lnTo>
                  <a:pt x="568682" y="82444"/>
                </a:lnTo>
                <a:lnTo>
                  <a:pt x="564801" y="80091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9865" y="298507"/>
            <a:ext cx="2591881" cy="399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10"/>
              </a:lnSpc>
              <a:spcBef>
                <a:spcPts val="155"/>
              </a:spcBef>
            </a:pPr>
            <a:r>
              <a:rPr sz="295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S</a:t>
            </a:r>
            <a:r>
              <a:rPr sz="2950" b="1" u="heavy" spc="9" dirty="0">
                <a:solidFill>
                  <a:srgbClr val="622322"/>
                </a:solidFill>
                <a:latin typeface="Times New Roman"/>
                <a:cs typeface="Times New Roman"/>
              </a:rPr>
              <a:t>o</a:t>
            </a:r>
            <a:r>
              <a:rPr sz="295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ft</a:t>
            </a:r>
            <a:r>
              <a:rPr sz="2950" b="1" u="heavy" spc="1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95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dru</a:t>
            </a:r>
            <a:r>
              <a:rPr sz="295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g</a:t>
            </a:r>
            <a:r>
              <a:rPr sz="295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s:</a:t>
            </a:r>
            <a:r>
              <a:rPr sz="2950" b="1" u="heavy" spc="3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95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5099" y="472694"/>
            <a:ext cx="898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62093" y="472694"/>
            <a:ext cx="9230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412" name="Picture 411">
            <a:extLst>
              <a:ext uri="{FF2B5EF4-FFF2-40B4-BE49-F238E27FC236}">
                <a16:creationId xmlns:a16="http://schemas.microsoft.com/office/drawing/2014/main" id="{05895615-063C-4B16-9ED4-F7FDEF0AC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832" y="822883"/>
            <a:ext cx="6309907" cy="17298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ject 202"/>
          <p:cNvSpPr/>
          <p:nvPr/>
        </p:nvSpPr>
        <p:spPr>
          <a:xfrm>
            <a:off x="130421" y="3646023"/>
            <a:ext cx="150557" cy="98567"/>
          </a:xfrm>
          <a:custGeom>
            <a:avLst/>
            <a:gdLst/>
            <a:ahLst/>
            <a:cxnLst/>
            <a:rect l="l" t="t" r="r" b="b"/>
            <a:pathLst>
              <a:path w="150557" h="98567">
                <a:moveTo>
                  <a:pt x="94036" y="0"/>
                </a:moveTo>
                <a:lnTo>
                  <a:pt x="94036" y="20099"/>
                </a:lnTo>
                <a:lnTo>
                  <a:pt x="150557" y="20099"/>
                </a:lnTo>
                <a:lnTo>
                  <a:pt x="150557" y="0"/>
                </a:lnTo>
                <a:lnTo>
                  <a:pt x="94036" y="0"/>
                </a:lnTo>
                <a:close/>
              </a:path>
              <a:path w="150557" h="98567">
                <a:moveTo>
                  <a:pt x="53351" y="46671"/>
                </a:moveTo>
                <a:lnTo>
                  <a:pt x="52640" y="44400"/>
                </a:lnTo>
                <a:lnTo>
                  <a:pt x="51929" y="42243"/>
                </a:lnTo>
                <a:lnTo>
                  <a:pt x="51574" y="37019"/>
                </a:lnTo>
                <a:lnTo>
                  <a:pt x="51574" y="-78467"/>
                </a:lnTo>
                <a:lnTo>
                  <a:pt x="48375" y="-78467"/>
                </a:lnTo>
                <a:lnTo>
                  <a:pt x="0" y="-56324"/>
                </a:lnTo>
                <a:lnTo>
                  <a:pt x="1745" y="-52917"/>
                </a:lnTo>
                <a:lnTo>
                  <a:pt x="6462" y="-54961"/>
                </a:lnTo>
                <a:lnTo>
                  <a:pt x="10469" y="-55983"/>
                </a:lnTo>
                <a:lnTo>
                  <a:pt x="15833" y="-55983"/>
                </a:lnTo>
                <a:lnTo>
                  <a:pt x="19243" y="-54393"/>
                </a:lnTo>
                <a:lnTo>
                  <a:pt x="21908" y="-52008"/>
                </a:lnTo>
                <a:lnTo>
                  <a:pt x="23071" y="-48942"/>
                </a:lnTo>
                <a:lnTo>
                  <a:pt x="23362" y="-45195"/>
                </a:lnTo>
                <a:lnTo>
                  <a:pt x="23362" y="37246"/>
                </a:lnTo>
                <a:lnTo>
                  <a:pt x="22942" y="42583"/>
                </a:lnTo>
                <a:lnTo>
                  <a:pt x="22102" y="44741"/>
                </a:lnTo>
                <a:lnTo>
                  <a:pt x="21262" y="47012"/>
                </a:lnTo>
                <a:lnTo>
                  <a:pt x="19646" y="48829"/>
                </a:lnTo>
                <a:lnTo>
                  <a:pt x="17256" y="50078"/>
                </a:lnTo>
                <a:lnTo>
                  <a:pt x="14864" y="51441"/>
                </a:lnTo>
                <a:lnTo>
                  <a:pt x="10857" y="52008"/>
                </a:lnTo>
                <a:lnTo>
                  <a:pt x="1745" y="52008"/>
                </a:lnTo>
                <a:lnTo>
                  <a:pt x="1745" y="55642"/>
                </a:lnTo>
                <a:lnTo>
                  <a:pt x="70963" y="55642"/>
                </a:lnTo>
                <a:lnTo>
                  <a:pt x="70963" y="52008"/>
                </a:lnTo>
                <a:lnTo>
                  <a:pt x="62981" y="52008"/>
                </a:lnTo>
                <a:lnTo>
                  <a:pt x="59361" y="51327"/>
                </a:lnTo>
                <a:lnTo>
                  <a:pt x="57099" y="49964"/>
                </a:lnTo>
                <a:lnTo>
                  <a:pt x="53351" y="46671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4458" y="3656073"/>
            <a:ext cx="56521" cy="0"/>
          </a:xfrm>
          <a:custGeom>
            <a:avLst/>
            <a:gdLst/>
            <a:ahLst/>
            <a:cxnLst/>
            <a:rect l="l" t="t" r="r" b="b"/>
            <a:pathLst>
              <a:path w="56521">
                <a:moveTo>
                  <a:pt x="0" y="0"/>
                </a:moveTo>
                <a:lnTo>
                  <a:pt x="56521" y="0"/>
                </a:lnTo>
              </a:path>
            </a:pathLst>
          </a:custGeom>
          <a:ln w="21369">
            <a:solidFill>
              <a:srgbClr val="0000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2851" y="3567214"/>
            <a:ext cx="1136660" cy="177262"/>
          </a:xfrm>
          <a:custGeom>
            <a:avLst/>
            <a:gdLst/>
            <a:ahLst/>
            <a:cxnLst/>
            <a:rect l="l" t="t" r="r" b="b"/>
            <a:pathLst>
              <a:path w="1136660" h="177262">
                <a:moveTo>
                  <a:pt x="506531" y="130363"/>
                </a:moveTo>
                <a:lnTo>
                  <a:pt x="502714" y="130363"/>
                </a:lnTo>
                <a:lnTo>
                  <a:pt x="499578" y="129227"/>
                </a:lnTo>
                <a:lnTo>
                  <a:pt x="497124" y="126842"/>
                </a:lnTo>
                <a:lnTo>
                  <a:pt x="498420" y="136381"/>
                </a:lnTo>
                <a:lnTo>
                  <a:pt x="502782" y="137176"/>
                </a:lnTo>
                <a:lnTo>
                  <a:pt x="516165" y="137176"/>
                </a:lnTo>
                <a:lnTo>
                  <a:pt x="523686" y="135018"/>
                </a:lnTo>
                <a:lnTo>
                  <a:pt x="530287" y="130817"/>
                </a:lnTo>
                <a:lnTo>
                  <a:pt x="536877" y="126615"/>
                </a:lnTo>
                <a:lnTo>
                  <a:pt x="542148" y="120483"/>
                </a:lnTo>
                <a:lnTo>
                  <a:pt x="546090" y="112307"/>
                </a:lnTo>
                <a:lnTo>
                  <a:pt x="550744" y="98476"/>
                </a:lnTo>
                <a:lnTo>
                  <a:pt x="551998" y="85394"/>
                </a:lnTo>
                <a:lnTo>
                  <a:pt x="551998" y="76650"/>
                </a:lnTo>
                <a:lnTo>
                  <a:pt x="550453" y="68928"/>
                </a:lnTo>
                <a:lnTo>
                  <a:pt x="547340" y="62115"/>
                </a:lnTo>
                <a:lnTo>
                  <a:pt x="544239" y="55415"/>
                </a:lnTo>
                <a:lnTo>
                  <a:pt x="539944" y="50305"/>
                </a:lnTo>
                <a:lnTo>
                  <a:pt x="534457" y="46558"/>
                </a:lnTo>
                <a:lnTo>
                  <a:pt x="528958" y="42924"/>
                </a:lnTo>
                <a:lnTo>
                  <a:pt x="523107" y="41107"/>
                </a:lnTo>
                <a:lnTo>
                  <a:pt x="514706" y="41186"/>
                </a:lnTo>
                <a:lnTo>
                  <a:pt x="502853" y="44576"/>
                </a:lnTo>
                <a:lnTo>
                  <a:pt x="491898" y="52917"/>
                </a:lnTo>
                <a:lnTo>
                  <a:pt x="491898" y="3066"/>
                </a:lnTo>
                <a:lnTo>
                  <a:pt x="454282" y="3066"/>
                </a:lnTo>
                <a:lnTo>
                  <a:pt x="454282" y="6586"/>
                </a:lnTo>
                <a:lnTo>
                  <a:pt x="457577" y="6813"/>
                </a:lnTo>
                <a:lnTo>
                  <a:pt x="459917" y="7267"/>
                </a:lnTo>
                <a:lnTo>
                  <a:pt x="461303" y="8176"/>
                </a:lnTo>
                <a:lnTo>
                  <a:pt x="463712" y="10333"/>
                </a:lnTo>
                <a:lnTo>
                  <a:pt x="464814" y="13399"/>
                </a:lnTo>
                <a:lnTo>
                  <a:pt x="465041" y="16579"/>
                </a:lnTo>
                <a:lnTo>
                  <a:pt x="465041" y="137062"/>
                </a:lnTo>
                <a:lnTo>
                  <a:pt x="468336" y="137062"/>
                </a:lnTo>
                <a:lnTo>
                  <a:pt x="483366" y="127297"/>
                </a:lnTo>
                <a:lnTo>
                  <a:pt x="487047" y="130817"/>
                </a:lnTo>
                <a:lnTo>
                  <a:pt x="490796" y="133315"/>
                </a:lnTo>
                <a:lnTo>
                  <a:pt x="494602" y="134791"/>
                </a:lnTo>
                <a:lnTo>
                  <a:pt x="493125" y="121392"/>
                </a:lnTo>
                <a:lnTo>
                  <a:pt x="492478" y="117644"/>
                </a:lnTo>
                <a:lnTo>
                  <a:pt x="492091" y="115373"/>
                </a:lnTo>
                <a:lnTo>
                  <a:pt x="491898" y="110149"/>
                </a:lnTo>
                <a:lnTo>
                  <a:pt x="491898" y="61547"/>
                </a:lnTo>
                <a:lnTo>
                  <a:pt x="496999" y="55302"/>
                </a:lnTo>
                <a:lnTo>
                  <a:pt x="502328" y="52236"/>
                </a:lnTo>
                <a:lnTo>
                  <a:pt x="512155" y="52236"/>
                </a:lnTo>
                <a:lnTo>
                  <a:pt x="515552" y="54052"/>
                </a:lnTo>
                <a:lnTo>
                  <a:pt x="518063" y="57800"/>
                </a:lnTo>
                <a:lnTo>
                  <a:pt x="519310" y="59992"/>
                </a:lnTo>
                <a:lnTo>
                  <a:pt x="522305" y="70692"/>
                </a:lnTo>
                <a:lnTo>
                  <a:pt x="523300" y="86416"/>
                </a:lnTo>
                <a:lnTo>
                  <a:pt x="523243" y="92818"/>
                </a:lnTo>
                <a:lnTo>
                  <a:pt x="522511" y="106976"/>
                </a:lnTo>
                <a:lnTo>
                  <a:pt x="520926" y="116395"/>
                </a:lnTo>
                <a:lnTo>
                  <a:pt x="519347" y="121959"/>
                </a:lnTo>
                <a:lnTo>
                  <a:pt x="517370" y="125707"/>
                </a:lnTo>
                <a:lnTo>
                  <a:pt x="515018" y="127524"/>
                </a:lnTo>
                <a:lnTo>
                  <a:pt x="512655" y="129454"/>
                </a:lnTo>
                <a:lnTo>
                  <a:pt x="509826" y="130363"/>
                </a:lnTo>
                <a:lnTo>
                  <a:pt x="506531" y="130363"/>
                </a:lnTo>
                <a:close/>
              </a:path>
              <a:path w="1136660" h="177262">
                <a:moveTo>
                  <a:pt x="494670" y="124458"/>
                </a:moveTo>
                <a:lnTo>
                  <a:pt x="493125" y="121392"/>
                </a:lnTo>
                <a:lnTo>
                  <a:pt x="494602" y="134791"/>
                </a:lnTo>
                <a:lnTo>
                  <a:pt x="498420" y="136381"/>
                </a:lnTo>
                <a:lnTo>
                  <a:pt x="497124" y="126842"/>
                </a:lnTo>
                <a:lnTo>
                  <a:pt x="494670" y="124458"/>
                </a:lnTo>
                <a:close/>
              </a:path>
              <a:path w="1136660" h="177262">
                <a:moveTo>
                  <a:pt x="625215" y="135776"/>
                </a:moveTo>
                <a:lnTo>
                  <a:pt x="636828" y="130566"/>
                </a:lnTo>
                <a:lnTo>
                  <a:pt x="646227" y="121505"/>
                </a:lnTo>
                <a:lnTo>
                  <a:pt x="650460" y="114687"/>
                </a:lnTo>
                <a:lnTo>
                  <a:pt x="654630" y="102854"/>
                </a:lnTo>
                <a:lnTo>
                  <a:pt x="656020" y="89255"/>
                </a:lnTo>
                <a:lnTo>
                  <a:pt x="656020" y="80284"/>
                </a:lnTo>
                <a:lnTo>
                  <a:pt x="654259" y="72108"/>
                </a:lnTo>
                <a:lnTo>
                  <a:pt x="650737" y="64613"/>
                </a:lnTo>
                <a:lnTo>
                  <a:pt x="647215" y="57119"/>
                </a:lnTo>
                <a:lnTo>
                  <a:pt x="642057" y="51327"/>
                </a:lnTo>
                <a:lnTo>
                  <a:pt x="635275" y="47239"/>
                </a:lnTo>
                <a:lnTo>
                  <a:pt x="628492" y="43151"/>
                </a:lnTo>
                <a:lnTo>
                  <a:pt x="621153" y="41107"/>
                </a:lnTo>
                <a:lnTo>
                  <a:pt x="613268" y="41107"/>
                </a:lnTo>
                <a:lnTo>
                  <a:pt x="603686" y="42077"/>
                </a:lnTo>
                <a:lnTo>
                  <a:pt x="591833" y="46870"/>
                </a:lnTo>
                <a:lnTo>
                  <a:pt x="582298" y="55642"/>
                </a:lnTo>
                <a:lnTo>
                  <a:pt x="576694" y="64472"/>
                </a:lnTo>
                <a:lnTo>
                  <a:pt x="572427" y="76418"/>
                </a:lnTo>
                <a:lnTo>
                  <a:pt x="571005" y="89596"/>
                </a:lnTo>
                <a:lnTo>
                  <a:pt x="571843" y="99655"/>
                </a:lnTo>
                <a:lnTo>
                  <a:pt x="575496" y="111830"/>
                </a:lnTo>
                <a:lnTo>
                  <a:pt x="582048" y="122868"/>
                </a:lnTo>
                <a:lnTo>
                  <a:pt x="588599" y="129470"/>
                </a:lnTo>
                <a:lnTo>
                  <a:pt x="599814" y="135250"/>
                </a:lnTo>
                <a:lnTo>
                  <a:pt x="602987" y="124458"/>
                </a:lnTo>
                <a:lnTo>
                  <a:pt x="601475" y="121051"/>
                </a:lnTo>
                <a:lnTo>
                  <a:pt x="600760" y="116395"/>
                </a:lnTo>
                <a:lnTo>
                  <a:pt x="599862" y="110377"/>
                </a:lnTo>
                <a:lnTo>
                  <a:pt x="599408" y="104017"/>
                </a:lnTo>
                <a:lnTo>
                  <a:pt x="599440" y="90600"/>
                </a:lnTo>
                <a:lnTo>
                  <a:pt x="599787" y="77056"/>
                </a:lnTo>
                <a:lnTo>
                  <a:pt x="600521" y="66430"/>
                </a:lnTo>
                <a:lnTo>
                  <a:pt x="601260" y="59163"/>
                </a:lnTo>
                <a:lnTo>
                  <a:pt x="602816" y="54280"/>
                </a:lnTo>
                <a:lnTo>
                  <a:pt x="605168" y="51781"/>
                </a:lnTo>
                <a:lnTo>
                  <a:pt x="607531" y="49283"/>
                </a:lnTo>
                <a:lnTo>
                  <a:pt x="610360" y="48034"/>
                </a:lnTo>
                <a:lnTo>
                  <a:pt x="616370" y="48034"/>
                </a:lnTo>
                <a:lnTo>
                  <a:pt x="620244" y="50078"/>
                </a:lnTo>
                <a:lnTo>
                  <a:pt x="622641" y="51895"/>
                </a:lnTo>
                <a:lnTo>
                  <a:pt x="624448" y="54961"/>
                </a:lnTo>
                <a:lnTo>
                  <a:pt x="625674" y="59049"/>
                </a:lnTo>
                <a:lnTo>
                  <a:pt x="626901" y="63137"/>
                </a:lnTo>
                <a:lnTo>
                  <a:pt x="627515" y="70632"/>
                </a:lnTo>
                <a:lnTo>
                  <a:pt x="627515" y="81647"/>
                </a:lnTo>
                <a:lnTo>
                  <a:pt x="627318" y="97589"/>
                </a:lnTo>
                <a:lnTo>
                  <a:pt x="626673" y="110426"/>
                </a:lnTo>
                <a:lnTo>
                  <a:pt x="625584" y="118893"/>
                </a:lnTo>
                <a:lnTo>
                  <a:pt x="624743" y="122754"/>
                </a:lnTo>
                <a:lnTo>
                  <a:pt x="623061" y="125820"/>
                </a:lnTo>
                <a:lnTo>
                  <a:pt x="620539" y="128091"/>
                </a:lnTo>
                <a:lnTo>
                  <a:pt x="618597" y="129681"/>
                </a:lnTo>
                <a:lnTo>
                  <a:pt x="616177" y="130476"/>
                </a:lnTo>
                <a:lnTo>
                  <a:pt x="613564" y="137176"/>
                </a:lnTo>
                <a:lnTo>
                  <a:pt x="625215" y="135776"/>
                </a:lnTo>
                <a:close/>
              </a:path>
              <a:path w="1136660" h="177262">
                <a:moveTo>
                  <a:pt x="613564" y="137176"/>
                </a:moveTo>
                <a:lnTo>
                  <a:pt x="616177" y="130476"/>
                </a:lnTo>
                <a:lnTo>
                  <a:pt x="610292" y="130476"/>
                </a:lnTo>
                <a:lnTo>
                  <a:pt x="607645" y="129341"/>
                </a:lnTo>
                <a:lnTo>
                  <a:pt x="605316" y="126842"/>
                </a:lnTo>
                <a:lnTo>
                  <a:pt x="602987" y="124458"/>
                </a:lnTo>
                <a:lnTo>
                  <a:pt x="599814" y="135250"/>
                </a:lnTo>
                <a:lnTo>
                  <a:pt x="613564" y="137176"/>
                </a:lnTo>
                <a:close/>
              </a:path>
              <a:path w="1136660" h="177262">
                <a:moveTo>
                  <a:pt x="719233" y="134451"/>
                </a:moveTo>
                <a:lnTo>
                  <a:pt x="719233" y="130930"/>
                </a:lnTo>
                <a:lnTo>
                  <a:pt x="714893" y="130703"/>
                </a:lnTo>
                <a:lnTo>
                  <a:pt x="711984" y="129681"/>
                </a:lnTo>
                <a:lnTo>
                  <a:pt x="709019" y="126161"/>
                </a:lnTo>
                <a:lnTo>
                  <a:pt x="708269" y="122073"/>
                </a:lnTo>
                <a:lnTo>
                  <a:pt x="708269" y="3066"/>
                </a:lnTo>
                <a:lnTo>
                  <a:pt x="670267" y="3066"/>
                </a:lnTo>
                <a:lnTo>
                  <a:pt x="670267" y="6586"/>
                </a:lnTo>
                <a:lnTo>
                  <a:pt x="674538" y="6926"/>
                </a:lnTo>
                <a:lnTo>
                  <a:pt x="677413" y="7948"/>
                </a:lnTo>
                <a:lnTo>
                  <a:pt x="680389" y="11469"/>
                </a:lnTo>
                <a:lnTo>
                  <a:pt x="681128" y="15557"/>
                </a:lnTo>
                <a:lnTo>
                  <a:pt x="681128" y="122073"/>
                </a:lnTo>
                <a:lnTo>
                  <a:pt x="680480" y="125934"/>
                </a:lnTo>
                <a:lnTo>
                  <a:pt x="677254" y="129681"/>
                </a:lnTo>
                <a:lnTo>
                  <a:pt x="674277" y="130817"/>
                </a:lnTo>
                <a:lnTo>
                  <a:pt x="670267" y="130930"/>
                </a:lnTo>
                <a:lnTo>
                  <a:pt x="670267" y="134451"/>
                </a:lnTo>
                <a:lnTo>
                  <a:pt x="719233" y="134451"/>
                </a:lnTo>
                <a:close/>
              </a:path>
              <a:path w="1136660" h="177262">
                <a:moveTo>
                  <a:pt x="766438" y="14989"/>
                </a:moveTo>
                <a:lnTo>
                  <a:pt x="766438" y="10787"/>
                </a:lnTo>
                <a:lnTo>
                  <a:pt x="764984" y="7267"/>
                </a:lnTo>
                <a:lnTo>
                  <a:pt x="762075" y="4315"/>
                </a:lnTo>
                <a:lnTo>
                  <a:pt x="759167" y="1476"/>
                </a:lnTo>
                <a:lnTo>
                  <a:pt x="755611" y="0"/>
                </a:lnTo>
                <a:lnTo>
                  <a:pt x="747272" y="0"/>
                </a:lnTo>
                <a:lnTo>
                  <a:pt x="743750" y="1476"/>
                </a:lnTo>
                <a:lnTo>
                  <a:pt x="740841" y="4315"/>
                </a:lnTo>
                <a:lnTo>
                  <a:pt x="737933" y="7267"/>
                </a:lnTo>
                <a:lnTo>
                  <a:pt x="736479" y="10787"/>
                </a:lnTo>
                <a:lnTo>
                  <a:pt x="736479" y="19077"/>
                </a:lnTo>
                <a:lnTo>
                  <a:pt x="737933" y="22597"/>
                </a:lnTo>
                <a:lnTo>
                  <a:pt x="740841" y="25550"/>
                </a:lnTo>
                <a:lnTo>
                  <a:pt x="743750" y="28389"/>
                </a:lnTo>
                <a:lnTo>
                  <a:pt x="747272" y="29865"/>
                </a:lnTo>
                <a:lnTo>
                  <a:pt x="755554" y="29865"/>
                </a:lnTo>
                <a:lnTo>
                  <a:pt x="759087" y="28389"/>
                </a:lnTo>
                <a:lnTo>
                  <a:pt x="762030" y="25550"/>
                </a:lnTo>
                <a:lnTo>
                  <a:pt x="764972" y="22597"/>
                </a:lnTo>
                <a:lnTo>
                  <a:pt x="766438" y="19077"/>
                </a:lnTo>
                <a:lnTo>
                  <a:pt x="766438" y="14989"/>
                </a:lnTo>
                <a:close/>
              </a:path>
              <a:path w="1136660" h="177262">
                <a:moveTo>
                  <a:pt x="775936" y="134451"/>
                </a:moveTo>
                <a:lnTo>
                  <a:pt x="775936" y="130930"/>
                </a:lnTo>
                <a:lnTo>
                  <a:pt x="771607" y="130703"/>
                </a:lnTo>
                <a:lnTo>
                  <a:pt x="768699" y="129681"/>
                </a:lnTo>
                <a:lnTo>
                  <a:pt x="765733" y="126161"/>
                </a:lnTo>
                <a:lnTo>
                  <a:pt x="764984" y="122073"/>
                </a:lnTo>
                <a:lnTo>
                  <a:pt x="764984" y="43832"/>
                </a:lnTo>
                <a:lnTo>
                  <a:pt x="726981" y="43832"/>
                </a:lnTo>
                <a:lnTo>
                  <a:pt x="726981" y="47466"/>
                </a:lnTo>
                <a:lnTo>
                  <a:pt x="731253" y="47693"/>
                </a:lnTo>
                <a:lnTo>
                  <a:pt x="734127" y="48715"/>
                </a:lnTo>
                <a:lnTo>
                  <a:pt x="737092" y="52236"/>
                </a:lnTo>
                <a:lnTo>
                  <a:pt x="737842" y="56324"/>
                </a:lnTo>
                <a:lnTo>
                  <a:pt x="737842" y="122073"/>
                </a:lnTo>
                <a:lnTo>
                  <a:pt x="737194" y="125934"/>
                </a:lnTo>
                <a:lnTo>
                  <a:pt x="733968" y="129681"/>
                </a:lnTo>
                <a:lnTo>
                  <a:pt x="730991" y="130817"/>
                </a:lnTo>
                <a:lnTo>
                  <a:pt x="726981" y="130930"/>
                </a:lnTo>
                <a:lnTo>
                  <a:pt x="726981" y="134451"/>
                </a:lnTo>
                <a:lnTo>
                  <a:pt x="775936" y="134451"/>
                </a:lnTo>
                <a:close/>
              </a:path>
              <a:path w="1136660" h="177262">
                <a:moveTo>
                  <a:pt x="791739" y="70178"/>
                </a:moveTo>
                <a:lnTo>
                  <a:pt x="793557" y="63818"/>
                </a:lnTo>
                <a:lnTo>
                  <a:pt x="795295" y="59390"/>
                </a:lnTo>
                <a:lnTo>
                  <a:pt x="796976" y="56891"/>
                </a:lnTo>
                <a:lnTo>
                  <a:pt x="798658" y="54393"/>
                </a:lnTo>
                <a:lnTo>
                  <a:pt x="800850" y="52576"/>
                </a:lnTo>
                <a:lnTo>
                  <a:pt x="803566" y="51441"/>
                </a:lnTo>
                <a:lnTo>
                  <a:pt x="806281" y="50305"/>
                </a:lnTo>
                <a:lnTo>
                  <a:pt x="810780" y="49737"/>
                </a:lnTo>
                <a:lnTo>
                  <a:pt x="831582" y="49737"/>
                </a:lnTo>
                <a:lnTo>
                  <a:pt x="781752" y="132293"/>
                </a:lnTo>
                <a:lnTo>
                  <a:pt x="781752" y="134451"/>
                </a:lnTo>
                <a:lnTo>
                  <a:pt x="860666" y="134451"/>
                </a:lnTo>
                <a:lnTo>
                  <a:pt x="863381" y="103450"/>
                </a:lnTo>
                <a:lnTo>
                  <a:pt x="860666" y="103450"/>
                </a:lnTo>
                <a:lnTo>
                  <a:pt x="857894" y="112875"/>
                </a:lnTo>
                <a:lnTo>
                  <a:pt x="853759" y="119348"/>
                </a:lnTo>
                <a:lnTo>
                  <a:pt x="848260" y="122868"/>
                </a:lnTo>
                <a:lnTo>
                  <a:pt x="847013" y="123627"/>
                </a:lnTo>
                <a:lnTo>
                  <a:pt x="836444" y="127083"/>
                </a:lnTo>
                <a:lnTo>
                  <a:pt x="821402" y="128205"/>
                </a:lnTo>
                <a:lnTo>
                  <a:pt x="815199" y="128205"/>
                </a:lnTo>
                <a:lnTo>
                  <a:pt x="864643" y="46444"/>
                </a:lnTo>
                <a:lnTo>
                  <a:pt x="864643" y="43832"/>
                </a:lnTo>
                <a:lnTo>
                  <a:pt x="788353" y="43832"/>
                </a:lnTo>
                <a:lnTo>
                  <a:pt x="788353" y="70178"/>
                </a:lnTo>
                <a:lnTo>
                  <a:pt x="791739" y="70178"/>
                </a:lnTo>
                <a:close/>
              </a:path>
              <a:path w="1136660" h="177262">
                <a:moveTo>
                  <a:pt x="913984" y="14989"/>
                </a:moveTo>
                <a:lnTo>
                  <a:pt x="913984" y="10787"/>
                </a:lnTo>
                <a:lnTo>
                  <a:pt x="912507" y="7267"/>
                </a:lnTo>
                <a:lnTo>
                  <a:pt x="909666" y="4315"/>
                </a:lnTo>
                <a:lnTo>
                  <a:pt x="906712" y="1476"/>
                </a:lnTo>
                <a:lnTo>
                  <a:pt x="903191" y="0"/>
                </a:lnTo>
                <a:lnTo>
                  <a:pt x="894783" y="0"/>
                </a:lnTo>
                <a:lnTo>
                  <a:pt x="891261" y="1476"/>
                </a:lnTo>
                <a:lnTo>
                  <a:pt x="888421" y="4315"/>
                </a:lnTo>
                <a:lnTo>
                  <a:pt x="885490" y="7267"/>
                </a:lnTo>
                <a:lnTo>
                  <a:pt x="884036" y="10787"/>
                </a:lnTo>
                <a:lnTo>
                  <a:pt x="884036" y="19077"/>
                </a:lnTo>
                <a:lnTo>
                  <a:pt x="885490" y="22597"/>
                </a:lnTo>
                <a:lnTo>
                  <a:pt x="888421" y="25550"/>
                </a:lnTo>
                <a:lnTo>
                  <a:pt x="891261" y="28389"/>
                </a:lnTo>
                <a:lnTo>
                  <a:pt x="894783" y="29865"/>
                </a:lnTo>
                <a:lnTo>
                  <a:pt x="903077" y="29865"/>
                </a:lnTo>
                <a:lnTo>
                  <a:pt x="906599" y="28389"/>
                </a:lnTo>
                <a:lnTo>
                  <a:pt x="909553" y="25550"/>
                </a:lnTo>
                <a:lnTo>
                  <a:pt x="912507" y="22597"/>
                </a:lnTo>
                <a:lnTo>
                  <a:pt x="913984" y="19077"/>
                </a:lnTo>
                <a:lnTo>
                  <a:pt x="913984" y="14989"/>
                </a:lnTo>
                <a:close/>
              </a:path>
              <a:path w="1136660" h="177262">
                <a:moveTo>
                  <a:pt x="923527" y="134451"/>
                </a:moveTo>
                <a:lnTo>
                  <a:pt x="923527" y="130930"/>
                </a:lnTo>
                <a:lnTo>
                  <a:pt x="919210" y="130703"/>
                </a:lnTo>
                <a:lnTo>
                  <a:pt x="916256" y="129681"/>
                </a:lnTo>
                <a:lnTo>
                  <a:pt x="913302" y="126161"/>
                </a:lnTo>
                <a:lnTo>
                  <a:pt x="912507" y="122073"/>
                </a:lnTo>
                <a:lnTo>
                  <a:pt x="912507" y="43832"/>
                </a:lnTo>
                <a:lnTo>
                  <a:pt x="874538" y="43832"/>
                </a:lnTo>
                <a:lnTo>
                  <a:pt x="874538" y="47466"/>
                </a:lnTo>
                <a:lnTo>
                  <a:pt x="878798" y="47693"/>
                </a:lnTo>
                <a:lnTo>
                  <a:pt x="881673" y="48715"/>
                </a:lnTo>
                <a:lnTo>
                  <a:pt x="884649" y="52236"/>
                </a:lnTo>
                <a:lnTo>
                  <a:pt x="885388" y="56324"/>
                </a:lnTo>
                <a:lnTo>
                  <a:pt x="885388" y="122073"/>
                </a:lnTo>
                <a:lnTo>
                  <a:pt x="884740" y="125934"/>
                </a:lnTo>
                <a:lnTo>
                  <a:pt x="881514" y="129681"/>
                </a:lnTo>
                <a:lnTo>
                  <a:pt x="878537" y="130817"/>
                </a:lnTo>
                <a:lnTo>
                  <a:pt x="874538" y="130930"/>
                </a:lnTo>
                <a:lnTo>
                  <a:pt x="874538" y="134451"/>
                </a:lnTo>
                <a:lnTo>
                  <a:pt x="923527" y="134451"/>
                </a:lnTo>
                <a:close/>
              </a:path>
              <a:path w="1136660" h="177262">
                <a:moveTo>
                  <a:pt x="1022027" y="121619"/>
                </a:moveTo>
                <a:lnTo>
                  <a:pt x="1022027" y="68928"/>
                </a:lnTo>
                <a:lnTo>
                  <a:pt x="1021573" y="61888"/>
                </a:lnTo>
                <a:lnTo>
                  <a:pt x="1020550" y="58141"/>
                </a:lnTo>
                <a:lnTo>
                  <a:pt x="1019187" y="53371"/>
                </a:lnTo>
                <a:lnTo>
                  <a:pt x="1016687" y="49283"/>
                </a:lnTo>
                <a:lnTo>
                  <a:pt x="1012825" y="45990"/>
                </a:lnTo>
                <a:lnTo>
                  <a:pt x="1008848" y="42810"/>
                </a:lnTo>
                <a:lnTo>
                  <a:pt x="1003963" y="41107"/>
                </a:lnTo>
                <a:lnTo>
                  <a:pt x="993170" y="41107"/>
                </a:lnTo>
                <a:lnTo>
                  <a:pt x="988626" y="42243"/>
                </a:lnTo>
                <a:lnTo>
                  <a:pt x="984422" y="44627"/>
                </a:lnTo>
                <a:lnTo>
                  <a:pt x="980105" y="46898"/>
                </a:lnTo>
                <a:lnTo>
                  <a:pt x="975674" y="50532"/>
                </a:lnTo>
                <a:lnTo>
                  <a:pt x="971016" y="55529"/>
                </a:lnTo>
                <a:lnTo>
                  <a:pt x="971016" y="43832"/>
                </a:lnTo>
                <a:lnTo>
                  <a:pt x="934093" y="43832"/>
                </a:lnTo>
                <a:lnTo>
                  <a:pt x="934093" y="47466"/>
                </a:lnTo>
                <a:lnTo>
                  <a:pt x="938069" y="47920"/>
                </a:lnTo>
                <a:lnTo>
                  <a:pt x="940682" y="49056"/>
                </a:lnTo>
                <a:lnTo>
                  <a:pt x="943181" y="52463"/>
                </a:lnTo>
                <a:lnTo>
                  <a:pt x="943863" y="56664"/>
                </a:lnTo>
                <a:lnTo>
                  <a:pt x="943863" y="121619"/>
                </a:lnTo>
                <a:lnTo>
                  <a:pt x="943295" y="125820"/>
                </a:lnTo>
                <a:lnTo>
                  <a:pt x="940568" y="129341"/>
                </a:lnTo>
                <a:lnTo>
                  <a:pt x="937842" y="130590"/>
                </a:lnTo>
                <a:lnTo>
                  <a:pt x="934093" y="130930"/>
                </a:lnTo>
                <a:lnTo>
                  <a:pt x="934093" y="134451"/>
                </a:lnTo>
                <a:lnTo>
                  <a:pt x="979878" y="134451"/>
                </a:lnTo>
                <a:lnTo>
                  <a:pt x="979878" y="130930"/>
                </a:lnTo>
                <a:lnTo>
                  <a:pt x="976469" y="130476"/>
                </a:lnTo>
                <a:lnTo>
                  <a:pt x="974197" y="129341"/>
                </a:lnTo>
                <a:lnTo>
                  <a:pt x="971584" y="125707"/>
                </a:lnTo>
                <a:lnTo>
                  <a:pt x="971016" y="121505"/>
                </a:lnTo>
                <a:lnTo>
                  <a:pt x="971016" y="66089"/>
                </a:lnTo>
                <a:lnTo>
                  <a:pt x="975788" y="58141"/>
                </a:lnTo>
                <a:lnTo>
                  <a:pt x="980900" y="54166"/>
                </a:lnTo>
                <a:lnTo>
                  <a:pt x="988171" y="54166"/>
                </a:lnTo>
                <a:lnTo>
                  <a:pt x="991125" y="55869"/>
                </a:lnTo>
                <a:lnTo>
                  <a:pt x="993511" y="58368"/>
                </a:lnTo>
                <a:lnTo>
                  <a:pt x="994647" y="62229"/>
                </a:lnTo>
                <a:lnTo>
                  <a:pt x="994988" y="66998"/>
                </a:lnTo>
                <a:lnTo>
                  <a:pt x="994988" y="121051"/>
                </a:lnTo>
                <a:lnTo>
                  <a:pt x="994420" y="125139"/>
                </a:lnTo>
                <a:lnTo>
                  <a:pt x="993397" y="126729"/>
                </a:lnTo>
                <a:lnTo>
                  <a:pt x="991920" y="129113"/>
                </a:lnTo>
                <a:lnTo>
                  <a:pt x="989421" y="130476"/>
                </a:lnTo>
                <a:lnTo>
                  <a:pt x="986012" y="130930"/>
                </a:lnTo>
                <a:lnTo>
                  <a:pt x="986012" y="134451"/>
                </a:lnTo>
                <a:lnTo>
                  <a:pt x="1031911" y="134451"/>
                </a:lnTo>
                <a:lnTo>
                  <a:pt x="1031911" y="130930"/>
                </a:lnTo>
                <a:lnTo>
                  <a:pt x="1027821" y="130476"/>
                </a:lnTo>
                <a:lnTo>
                  <a:pt x="1025208" y="129454"/>
                </a:lnTo>
                <a:lnTo>
                  <a:pt x="1022709" y="126047"/>
                </a:lnTo>
                <a:lnTo>
                  <a:pt x="1022027" y="121619"/>
                </a:lnTo>
                <a:close/>
              </a:path>
              <a:path w="1136660" h="177262">
                <a:moveTo>
                  <a:pt x="1082127" y="99702"/>
                </a:moveTo>
                <a:lnTo>
                  <a:pt x="1079514" y="96182"/>
                </a:lnTo>
                <a:lnTo>
                  <a:pt x="1079855" y="106629"/>
                </a:lnTo>
                <a:lnTo>
                  <a:pt x="1087239" y="106970"/>
                </a:lnTo>
                <a:lnTo>
                  <a:pt x="1085081" y="101519"/>
                </a:lnTo>
                <a:lnTo>
                  <a:pt x="1082127" y="99702"/>
                </a:lnTo>
                <a:close/>
              </a:path>
              <a:path w="1136660" h="177262">
                <a:moveTo>
                  <a:pt x="1127912" y="75174"/>
                </a:moveTo>
                <a:lnTo>
                  <a:pt x="1127912" y="71313"/>
                </a:lnTo>
                <a:lnTo>
                  <a:pt x="1127117" y="67679"/>
                </a:lnTo>
                <a:lnTo>
                  <a:pt x="1125640" y="64159"/>
                </a:lnTo>
                <a:lnTo>
                  <a:pt x="1124390" y="61661"/>
                </a:lnTo>
                <a:lnTo>
                  <a:pt x="1122231" y="58708"/>
                </a:lnTo>
                <a:lnTo>
                  <a:pt x="1119050" y="55529"/>
                </a:lnTo>
                <a:lnTo>
                  <a:pt x="1136433" y="55529"/>
                </a:lnTo>
                <a:lnTo>
                  <a:pt x="1136433" y="44968"/>
                </a:lnTo>
                <a:lnTo>
                  <a:pt x="1105871" y="44968"/>
                </a:lnTo>
                <a:lnTo>
                  <a:pt x="1099396" y="42356"/>
                </a:lnTo>
                <a:lnTo>
                  <a:pt x="1093261" y="41107"/>
                </a:lnTo>
                <a:lnTo>
                  <a:pt x="1087239" y="41107"/>
                </a:lnTo>
                <a:lnTo>
                  <a:pt x="1082522" y="41306"/>
                </a:lnTo>
                <a:lnTo>
                  <a:pt x="1069778" y="44307"/>
                </a:lnTo>
                <a:lnTo>
                  <a:pt x="1059291" y="50873"/>
                </a:lnTo>
                <a:lnTo>
                  <a:pt x="1051157" y="61529"/>
                </a:lnTo>
                <a:lnTo>
                  <a:pt x="1048498" y="73925"/>
                </a:lnTo>
                <a:lnTo>
                  <a:pt x="1048498" y="80625"/>
                </a:lnTo>
                <a:lnTo>
                  <a:pt x="1050430" y="86643"/>
                </a:lnTo>
                <a:lnTo>
                  <a:pt x="1054292" y="91867"/>
                </a:lnTo>
                <a:lnTo>
                  <a:pt x="1058155" y="96977"/>
                </a:lnTo>
                <a:lnTo>
                  <a:pt x="1064404" y="101179"/>
                </a:lnTo>
                <a:lnTo>
                  <a:pt x="1073038" y="104358"/>
                </a:lnTo>
                <a:lnTo>
                  <a:pt x="1065653" y="107424"/>
                </a:lnTo>
                <a:lnTo>
                  <a:pt x="1060200" y="111058"/>
                </a:lnTo>
                <a:lnTo>
                  <a:pt x="1056792" y="115260"/>
                </a:lnTo>
                <a:lnTo>
                  <a:pt x="1053383" y="119461"/>
                </a:lnTo>
                <a:lnTo>
                  <a:pt x="1051679" y="123776"/>
                </a:lnTo>
                <a:lnTo>
                  <a:pt x="1051679" y="135586"/>
                </a:lnTo>
                <a:lnTo>
                  <a:pt x="1055883" y="141378"/>
                </a:lnTo>
                <a:lnTo>
                  <a:pt x="1064290" y="145466"/>
                </a:lnTo>
                <a:lnTo>
                  <a:pt x="1058155" y="147169"/>
                </a:lnTo>
                <a:lnTo>
                  <a:pt x="1054065" y="149099"/>
                </a:lnTo>
                <a:lnTo>
                  <a:pt x="1051793" y="151484"/>
                </a:lnTo>
                <a:lnTo>
                  <a:pt x="1049521" y="153869"/>
                </a:lnTo>
                <a:lnTo>
                  <a:pt x="1048498" y="156481"/>
                </a:lnTo>
                <a:lnTo>
                  <a:pt x="1048498" y="162499"/>
                </a:lnTo>
                <a:lnTo>
                  <a:pt x="1049862" y="165452"/>
                </a:lnTo>
                <a:lnTo>
                  <a:pt x="1052815" y="168291"/>
                </a:lnTo>
                <a:lnTo>
                  <a:pt x="1055769" y="171129"/>
                </a:lnTo>
                <a:lnTo>
                  <a:pt x="1060541" y="173287"/>
                </a:lnTo>
                <a:lnTo>
                  <a:pt x="1067244" y="174877"/>
                </a:lnTo>
                <a:lnTo>
                  <a:pt x="1066676" y="163862"/>
                </a:lnTo>
                <a:lnTo>
                  <a:pt x="1064744" y="160909"/>
                </a:lnTo>
                <a:lnTo>
                  <a:pt x="1064744" y="154209"/>
                </a:lnTo>
                <a:lnTo>
                  <a:pt x="1066562" y="151484"/>
                </a:lnTo>
                <a:lnTo>
                  <a:pt x="1070311" y="149440"/>
                </a:lnTo>
                <a:lnTo>
                  <a:pt x="1072356" y="148418"/>
                </a:lnTo>
                <a:lnTo>
                  <a:pt x="1076787" y="147850"/>
                </a:lnTo>
                <a:lnTo>
                  <a:pt x="1083377" y="147850"/>
                </a:lnTo>
                <a:lnTo>
                  <a:pt x="1097691" y="124117"/>
                </a:lnTo>
                <a:lnTo>
                  <a:pt x="1076901" y="124231"/>
                </a:lnTo>
                <a:lnTo>
                  <a:pt x="1074061" y="123549"/>
                </a:lnTo>
                <a:lnTo>
                  <a:pt x="1072243" y="122073"/>
                </a:lnTo>
                <a:lnTo>
                  <a:pt x="1069630" y="118666"/>
                </a:lnTo>
                <a:lnTo>
                  <a:pt x="1069630" y="113670"/>
                </a:lnTo>
                <a:lnTo>
                  <a:pt x="1070539" y="111399"/>
                </a:lnTo>
                <a:lnTo>
                  <a:pt x="1074515" y="107651"/>
                </a:lnTo>
                <a:lnTo>
                  <a:pt x="1076901" y="106629"/>
                </a:lnTo>
                <a:lnTo>
                  <a:pt x="1079855" y="106629"/>
                </a:lnTo>
                <a:lnTo>
                  <a:pt x="1079514" y="96182"/>
                </a:lnTo>
                <a:lnTo>
                  <a:pt x="1077014" y="92548"/>
                </a:lnTo>
                <a:lnTo>
                  <a:pt x="1075651" y="85962"/>
                </a:lnTo>
                <a:lnTo>
                  <a:pt x="1075651" y="64386"/>
                </a:lnTo>
                <a:lnTo>
                  <a:pt x="1077014" y="56551"/>
                </a:lnTo>
                <a:lnTo>
                  <a:pt x="1079514" y="52803"/>
                </a:lnTo>
                <a:lnTo>
                  <a:pt x="1082127" y="49056"/>
                </a:lnTo>
                <a:lnTo>
                  <a:pt x="1085308" y="47126"/>
                </a:lnTo>
                <a:lnTo>
                  <a:pt x="1092806" y="47126"/>
                </a:lnTo>
                <a:lnTo>
                  <a:pt x="1095760" y="48715"/>
                </a:lnTo>
                <a:lnTo>
                  <a:pt x="1097805" y="51781"/>
                </a:lnTo>
                <a:lnTo>
                  <a:pt x="1100759" y="55983"/>
                </a:lnTo>
                <a:lnTo>
                  <a:pt x="1102122" y="63932"/>
                </a:lnTo>
                <a:lnTo>
                  <a:pt x="1102122" y="85735"/>
                </a:lnTo>
                <a:lnTo>
                  <a:pt x="1100873" y="92662"/>
                </a:lnTo>
                <a:lnTo>
                  <a:pt x="1098260" y="96182"/>
                </a:lnTo>
                <a:lnTo>
                  <a:pt x="1095646" y="99702"/>
                </a:lnTo>
                <a:lnTo>
                  <a:pt x="1092465" y="101519"/>
                </a:lnTo>
                <a:lnTo>
                  <a:pt x="1085081" y="101519"/>
                </a:lnTo>
                <a:lnTo>
                  <a:pt x="1087239" y="106970"/>
                </a:lnTo>
                <a:lnTo>
                  <a:pt x="1091102" y="107083"/>
                </a:lnTo>
                <a:lnTo>
                  <a:pt x="1096328" y="107083"/>
                </a:lnTo>
                <a:lnTo>
                  <a:pt x="1101781" y="105834"/>
                </a:lnTo>
                <a:lnTo>
                  <a:pt x="1107916" y="103109"/>
                </a:lnTo>
                <a:lnTo>
                  <a:pt x="1114051" y="100384"/>
                </a:lnTo>
                <a:lnTo>
                  <a:pt x="1118937" y="96750"/>
                </a:lnTo>
                <a:lnTo>
                  <a:pt x="1122572" y="91980"/>
                </a:lnTo>
                <a:lnTo>
                  <a:pt x="1126208" y="87211"/>
                </a:lnTo>
                <a:lnTo>
                  <a:pt x="1127912" y="81647"/>
                </a:lnTo>
                <a:lnTo>
                  <a:pt x="1127912" y="75174"/>
                </a:lnTo>
                <a:close/>
              </a:path>
              <a:path w="1136660" h="177262">
                <a:moveTo>
                  <a:pt x="1118369" y="172492"/>
                </a:moveTo>
                <a:lnTo>
                  <a:pt x="1123822" y="170448"/>
                </a:lnTo>
                <a:lnTo>
                  <a:pt x="1128253" y="167041"/>
                </a:lnTo>
                <a:lnTo>
                  <a:pt x="1131661" y="162613"/>
                </a:lnTo>
                <a:lnTo>
                  <a:pt x="1134956" y="158070"/>
                </a:lnTo>
                <a:lnTo>
                  <a:pt x="1136660" y="153074"/>
                </a:lnTo>
                <a:lnTo>
                  <a:pt x="1136660" y="138993"/>
                </a:lnTo>
                <a:lnTo>
                  <a:pt x="1133024" y="132634"/>
                </a:lnTo>
                <a:lnTo>
                  <a:pt x="1125753" y="128546"/>
                </a:lnTo>
                <a:lnTo>
                  <a:pt x="1123987" y="127657"/>
                </a:lnTo>
                <a:lnTo>
                  <a:pt x="1113397" y="125002"/>
                </a:lnTo>
                <a:lnTo>
                  <a:pt x="1097691" y="124117"/>
                </a:lnTo>
                <a:lnTo>
                  <a:pt x="1083377" y="147850"/>
                </a:lnTo>
                <a:lnTo>
                  <a:pt x="1087732" y="147860"/>
                </a:lnTo>
                <a:lnTo>
                  <a:pt x="1103207" y="148159"/>
                </a:lnTo>
                <a:lnTo>
                  <a:pt x="1111552" y="148872"/>
                </a:lnTo>
                <a:lnTo>
                  <a:pt x="1115074" y="149554"/>
                </a:lnTo>
                <a:lnTo>
                  <a:pt x="1117687" y="150916"/>
                </a:lnTo>
                <a:lnTo>
                  <a:pt x="1120414" y="153982"/>
                </a:lnTo>
                <a:lnTo>
                  <a:pt x="1120868" y="156935"/>
                </a:lnTo>
                <a:lnTo>
                  <a:pt x="1120868" y="161250"/>
                </a:lnTo>
                <a:lnTo>
                  <a:pt x="1118255" y="164657"/>
                </a:lnTo>
                <a:lnTo>
                  <a:pt x="1113142" y="167041"/>
                </a:lnTo>
                <a:lnTo>
                  <a:pt x="1108030" y="169426"/>
                </a:lnTo>
                <a:lnTo>
                  <a:pt x="1100986" y="170562"/>
                </a:lnTo>
                <a:lnTo>
                  <a:pt x="1081445" y="170562"/>
                </a:lnTo>
                <a:lnTo>
                  <a:pt x="1074288" y="169199"/>
                </a:lnTo>
                <a:lnTo>
                  <a:pt x="1070425" y="166587"/>
                </a:lnTo>
                <a:lnTo>
                  <a:pt x="1066676" y="163862"/>
                </a:lnTo>
                <a:lnTo>
                  <a:pt x="1067244" y="174877"/>
                </a:lnTo>
                <a:lnTo>
                  <a:pt x="1073947" y="176467"/>
                </a:lnTo>
                <a:lnTo>
                  <a:pt x="1081445" y="177262"/>
                </a:lnTo>
                <a:lnTo>
                  <a:pt x="1093747" y="177179"/>
                </a:lnTo>
                <a:lnTo>
                  <a:pt x="1106756" y="175735"/>
                </a:lnTo>
                <a:lnTo>
                  <a:pt x="1118369" y="172492"/>
                </a:lnTo>
                <a:close/>
              </a:path>
              <a:path w="1136660" h="177262">
                <a:moveTo>
                  <a:pt x="222290" y="65976"/>
                </a:moveTo>
                <a:lnTo>
                  <a:pt x="224198" y="58141"/>
                </a:lnTo>
                <a:lnTo>
                  <a:pt x="228016" y="52349"/>
                </a:lnTo>
                <a:lnTo>
                  <a:pt x="231312" y="41645"/>
                </a:lnTo>
                <a:lnTo>
                  <a:pt x="219458" y="45956"/>
                </a:lnTo>
                <a:lnTo>
                  <a:pt x="208963" y="54507"/>
                </a:lnTo>
                <a:lnTo>
                  <a:pt x="202135" y="64522"/>
                </a:lnTo>
                <a:lnTo>
                  <a:pt x="198054" y="76550"/>
                </a:lnTo>
                <a:lnTo>
                  <a:pt x="196693" y="90618"/>
                </a:lnTo>
                <a:lnTo>
                  <a:pt x="197057" y="98104"/>
                </a:lnTo>
                <a:lnTo>
                  <a:pt x="199741" y="110821"/>
                </a:lnTo>
                <a:lnTo>
                  <a:pt x="205032" y="121619"/>
                </a:lnTo>
                <a:lnTo>
                  <a:pt x="211061" y="128615"/>
                </a:lnTo>
                <a:lnTo>
                  <a:pt x="221973" y="135030"/>
                </a:lnTo>
                <a:lnTo>
                  <a:pt x="235571" y="137176"/>
                </a:lnTo>
                <a:lnTo>
                  <a:pt x="243387" y="137176"/>
                </a:lnTo>
                <a:lnTo>
                  <a:pt x="250272" y="135132"/>
                </a:lnTo>
                <a:lnTo>
                  <a:pt x="256225" y="130930"/>
                </a:lnTo>
                <a:lnTo>
                  <a:pt x="265165" y="121941"/>
                </a:lnTo>
                <a:lnTo>
                  <a:pt x="272505" y="109695"/>
                </a:lnTo>
                <a:lnTo>
                  <a:pt x="269211" y="107538"/>
                </a:lnTo>
                <a:lnTo>
                  <a:pt x="265586" y="113102"/>
                </a:lnTo>
                <a:lnTo>
                  <a:pt x="262201" y="117076"/>
                </a:lnTo>
                <a:lnTo>
                  <a:pt x="259031" y="119234"/>
                </a:lnTo>
                <a:lnTo>
                  <a:pt x="255861" y="121392"/>
                </a:lnTo>
                <a:lnTo>
                  <a:pt x="252339" y="122414"/>
                </a:lnTo>
                <a:lnTo>
                  <a:pt x="242194" y="122414"/>
                </a:lnTo>
                <a:lnTo>
                  <a:pt x="236832" y="119802"/>
                </a:lnTo>
                <a:lnTo>
                  <a:pt x="232378" y="114351"/>
                </a:lnTo>
                <a:lnTo>
                  <a:pt x="229900" y="111002"/>
                </a:lnTo>
                <a:lnTo>
                  <a:pt x="224928" y="99819"/>
                </a:lnTo>
                <a:lnTo>
                  <a:pt x="222778" y="85962"/>
                </a:lnTo>
                <a:lnTo>
                  <a:pt x="272505" y="85962"/>
                </a:lnTo>
                <a:lnTo>
                  <a:pt x="248659" y="69042"/>
                </a:lnTo>
                <a:lnTo>
                  <a:pt x="248659" y="79376"/>
                </a:lnTo>
                <a:lnTo>
                  <a:pt x="222290" y="79376"/>
                </a:lnTo>
                <a:lnTo>
                  <a:pt x="222290" y="65976"/>
                </a:lnTo>
                <a:close/>
              </a:path>
              <a:path w="1136660" h="177262">
                <a:moveTo>
                  <a:pt x="179833" y="134451"/>
                </a:moveTo>
                <a:lnTo>
                  <a:pt x="179833" y="130817"/>
                </a:lnTo>
                <a:lnTo>
                  <a:pt x="171881" y="130817"/>
                </a:lnTo>
                <a:lnTo>
                  <a:pt x="168938" y="130249"/>
                </a:lnTo>
                <a:lnTo>
                  <a:pt x="166745" y="129000"/>
                </a:lnTo>
                <a:lnTo>
                  <a:pt x="163087" y="126275"/>
                </a:lnTo>
                <a:lnTo>
                  <a:pt x="161667" y="122868"/>
                </a:lnTo>
                <a:lnTo>
                  <a:pt x="161315" y="118666"/>
                </a:lnTo>
                <a:lnTo>
                  <a:pt x="161315" y="18850"/>
                </a:lnTo>
                <a:lnTo>
                  <a:pt x="163348" y="11128"/>
                </a:lnTo>
                <a:lnTo>
                  <a:pt x="168586" y="7267"/>
                </a:lnTo>
                <a:lnTo>
                  <a:pt x="171687" y="6586"/>
                </a:lnTo>
                <a:lnTo>
                  <a:pt x="179833" y="6586"/>
                </a:lnTo>
                <a:lnTo>
                  <a:pt x="179833" y="3066"/>
                </a:lnTo>
                <a:lnTo>
                  <a:pt x="126312" y="3066"/>
                </a:lnTo>
                <a:lnTo>
                  <a:pt x="90638" y="89709"/>
                </a:lnTo>
                <a:lnTo>
                  <a:pt x="53703" y="3066"/>
                </a:lnTo>
                <a:lnTo>
                  <a:pt x="0" y="3066"/>
                </a:lnTo>
                <a:lnTo>
                  <a:pt x="0" y="6586"/>
                </a:lnTo>
                <a:lnTo>
                  <a:pt x="7850" y="6586"/>
                </a:lnTo>
                <a:lnTo>
                  <a:pt x="10792" y="7267"/>
                </a:lnTo>
                <a:lnTo>
                  <a:pt x="12985" y="8516"/>
                </a:lnTo>
                <a:lnTo>
                  <a:pt x="16643" y="11242"/>
                </a:lnTo>
                <a:lnTo>
                  <a:pt x="18064" y="14535"/>
                </a:lnTo>
                <a:lnTo>
                  <a:pt x="18416" y="18736"/>
                </a:lnTo>
                <a:lnTo>
                  <a:pt x="18348" y="117644"/>
                </a:lnTo>
                <a:lnTo>
                  <a:pt x="16507" y="123776"/>
                </a:lnTo>
                <a:lnTo>
                  <a:pt x="12019" y="128432"/>
                </a:lnTo>
                <a:lnTo>
                  <a:pt x="9497" y="129454"/>
                </a:lnTo>
                <a:lnTo>
                  <a:pt x="6975" y="130476"/>
                </a:lnTo>
                <a:lnTo>
                  <a:pt x="4260" y="130930"/>
                </a:lnTo>
                <a:lnTo>
                  <a:pt x="0" y="130817"/>
                </a:lnTo>
                <a:lnTo>
                  <a:pt x="0" y="134451"/>
                </a:lnTo>
                <a:lnTo>
                  <a:pt x="44978" y="134451"/>
                </a:lnTo>
                <a:lnTo>
                  <a:pt x="44978" y="130817"/>
                </a:lnTo>
                <a:lnTo>
                  <a:pt x="38968" y="130817"/>
                </a:lnTo>
                <a:lnTo>
                  <a:pt x="34560" y="129795"/>
                </a:lnTo>
                <a:lnTo>
                  <a:pt x="28936" y="125820"/>
                </a:lnTo>
                <a:lnTo>
                  <a:pt x="26266" y="119915"/>
                </a:lnTo>
                <a:lnTo>
                  <a:pt x="25789" y="114465"/>
                </a:lnTo>
                <a:lnTo>
                  <a:pt x="25789" y="15443"/>
                </a:lnTo>
                <a:lnTo>
                  <a:pt x="76971" y="134451"/>
                </a:lnTo>
                <a:lnTo>
                  <a:pt x="79300" y="134451"/>
                </a:lnTo>
                <a:lnTo>
                  <a:pt x="129708" y="14535"/>
                </a:lnTo>
                <a:lnTo>
                  <a:pt x="129708" y="118553"/>
                </a:lnTo>
                <a:lnTo>
                  <a:pt x="129356" y="122641"/>
                </a:lnTo>
                <a:lnTo>
                  <a:pt x="127675" y="126388"/>
                </a:lnTo>
                <a:lnTo>
                  <a:pt x="124766" y="128886"/>
                </a:lnTo>
                <a:lnTo>
                  <a:pt x="122437" y="130135"/>
                </a:lnTo>
                <a:lnTo>
                  <a:pt x="119336" y="130817"/>
                </a:lnTo>
                <a:lnTo>
                  <a:pt x="111190" y="130817"/>
                </a:lnTo>
                <a:lnTo>
                  <a:pt x="111190" y="134451"/>
                </a:lnTo>
                <a:lnTo>
                  <a:pt x="179833" y="134451"/>
                </a:lnTo>
                <a:close/>
              </a:path>
              <a:path w="1136660" h="177262">
                <a:moveTo>
                  <a:pt x="250087" y="43711"/>
                </a:moveTo>
                <a:lnTo>
                  <a:pt x="237706" y="41107"/>
                </a:lnTo>
                <a:lnTo>
                  <a:pt x="231312" y="41645"/>
                </a:lnTo>
                <a:lnTo>
                  <a:pt x="228016" y="52349"/>
                </a:lnTo>
                <a:lnTo>
                  <a:pt x="230140" y="49056"/>
                </a:lnTo>
                <a:lnTo>
                  <a:pt x="232889" y="47466"/>
                </a:lnTo>
                <a:lnTo>
                  <a:pt x="238513" y="47466"/>
                </a:lnTo>
                <a:lnTo>
                  <a:pt x="241683" y="49170"/>
                </a:lnTo>
                <a:lnTo>
                  <a:pt x="244069" y="51214"/>
                </a:lnTo>
                <a:lnTo>
                  <a:pt x="245830" y="54166"/>
                </a:lnTo>
                <a:lnTo>
                  <a:pt x="246966" y="58027"/>
                </a:lnTo>
                <a:lnTo>
                  <a:pt x="248090" y="61888"/>
                </a:lnTo>
                <a:lnTo>
                  <a:pt x="248659" y="69042"/>
                </a:lnTo>
                <a:lnTo>
                  <a:pt x="272505" y="85962"/>
                </a:lnTo>
                <a:lnTo>
                  <a:pt x="271348" y="74383"/>
                </a:lnTo>
                <a:lnTo>
                  <a:pt x="267691" y="61990"/>
                </a:lnTo>
                <a:lnTo>
                  <a:pt x="261599" y="52463"/>
                </a:lnTo>
                <a:lnTo>
                  <a:pt x="260787" y="51572"/>
                </a:lnTo>
                <a:lnTo>
                  <a:pt x="250087" y="43711"/>
                </a:lnTo>
                <a:close/>
              </a:path>
              <a:path w="1136660" h="177262">
                <a:moveTo>
                  <a:pt x="337297" y="121392"/>
                </a:moveTo>
                <a:lnTo>
                  <a:pt x="333321" y="124571"/>
                </a:lnTo>
                <a:lnTo>
                  <a:pt x="329117" y="124571"/>
                </a:lnTo>
                <a:lnTo>
                  <a:pt x="326959" y="124117"/>
                </a:lnTo>
                <a:lnTo>
                  <a:pt x="323641" y="121051"/>
                </a:lnTo>
                <a:lnTo>
                  <a:pt x="322676" y="117985"/>
                </a:lnTo>
                <a:lnTo>
                  <a:pt x="322437" y="114578"/>
                </a:lnTo>
                <a:lnTo>
                  <a:pt x="322437" y="53485"/>
                </a:lnTo>
                <a:lnTo>
                  <a:pt x="343955" y="53485"/>
                </a:lnTo>
                <a:lnTo>
                  <a:pt x="343955" y="43832"/>
                </a:lnTo>
                <a:lnTo>
                  <a:pt x="322437" y="43832"/>
                </a:lnTo>
                <a:lnTo>
                  <a:pt x="322437" y="10674"/>
                </a:lnTo>
                <a:lnTo>
                  <a:pt x="319233" y="10674"/>
                </a:lnTo>
                <a:lnTo>
                  <a:pt x="312123" y="22083"/>
                </a:lnTo>
                <a:lnTo>
                  <a:pt x="304259" y="31909"/>
                </a:lnTo>
                <a:lnTo>
                  <a:pt x="302856" y="33436"/>
                </a:lnTo>
                <a:lnTo>
                  <a:pt x="293924" y="41934"/>
                </a:lnTo>
                <a:lnTo>
                  <a:pt x="283457" y="50078"/>
                </a:lnTo>
                <a:lnTo>
                  <a:pt x="283457" y="53485"/>
                </a:lnTo>
                <a:lnTo>
                  <a:pt x="295284" y="53485"/>
                </a:lnTo>
                <a:lnTo>
                  <a:pt x="295284" y="112080"/>
                </a:lnTo>
                <a:lnTo>
                  <a:pt x="295614" y="117985"/>
                </a:lnTo>
                <a:lnTo>
                  <a:pt x="296261" y="120256"/>
                </a:lnTo>
                <a:lnTo>
                  <a:pt x="297363" y="124117"/>
                </a:lnTo>
                <a:lnTo>
                  <a:pt x="299897" y="127751"/>
                </a:lnTo>
                <a:lnTo>
                  <a:pt x="303873" y="130930"/>
                </a:lnTo>
                <a:lnTo>
                  <a:pt x="307838" y="134110"/>
                </a:lnTo>
                <a:lnTo>
                  <a:pt x="312712" y="135700"/>
                </a:lnTo>
                <a:lnTo>
                  <a:pt x="318461" y="135700"/>
                </a:lnTo>
                <a:lnTo>
                  <a:pt x="324983" y="134985"/>
                </a:lnTo>
                <a:lnTo>
                  <a:pt x="336052" y="129029"/>
                </a:lnTo>
                <a:lnTo>
                  <a:pt x="343955" y="117076"/>
                </a:lnTo>
                <a:lnTo>
                  <a:pt x="341046" y="114919"/>
                </a:lnTo>
                <a:lnTo>
                  <a:pt x="337297" y="121392"/>
                </a:lnTo>
                <a:close/>
              </a:path>
              <a:path w="1136660" h="177262">
                <a:moveTo>
                  <a:pt x="368870" y="79943"/>
                </a:moveTo>
                <a:lnTo>
                  <a:pt x="376754" y="79943"/>
                </a:lnTo>
                <a:lnTo>
                  <a:pt x="379844" y="78808"/>
                </a:lnTo>
                <a:lnTo>
                  <a:pt x="382196" y="76537"/>
                </a:lnTo>
                <a:lnTo>
                  <a:pt x="384559" y="74379"/>
                </a:lnTo>
                <a:lnTo>
                  <a:pt x="385741" y="71654"/>
                </a:lnTo>
                <a:lnTo>
                  <a:pt x="385741" y="65862"/>
                </a:lnTo>
                <a:lnTo>
                  <a:pt x="384514" y="63251"/>
                </a:lnTo>
                <a:lnTo>
                  <a:pt x="382060" y="60412"/>
                </a:lnTo>
                <a:lnTo>
                  <a:pt x="379345" y="56778"/>
                </a:lnTo>
                <a:lnTo>
                  <a:pt x="379345" y="53825"/>
                </a:lnTo>
                <a:lnTo>
                  <a:pt x="381855" y="51327"/>
                </a:lnTo>
                <a:lnTo>
                  <a:pt x="384571" y="49397"/>
                </a:lnTo>
                <a:lnTo>
                  <a:pt x="388036" y="48488"/>
                </a:lnTo>
                <a:lnTo>
                  <a:pt x="394818" y="48488"/>
                </a:lnTo>
                <a:lnTo>
                  <a:pt x="397147" y="49170"/>
                </a:lnTo>
                <a:lnTo>
                  <a:pt x="399215" y="50532"/>
                </a:lnTo>
                <a:lnTo>
                  <a:pt x="402691" y="53371"/>
                </a:lnTo>
                <a:lnTo>
                  <a:pt x="404180" y="56891"/>
                </a:lnTo>
                <a:lnTo>
                  <a:pt x="404543" y="61207"/>
                </a:lnTo>
                <a:lnTo>
                  <a:pt x="404543" y="77218"/>
                </a:lnTo>
                <a:lnTo>
                  <a:pt x="396170" y="81123"/>
                </a:lnTo>
                <a:lnTo>
                  <a:pt x="382605" y="88019"/>
                </a:lnTo>
                <a:lnTo>
                  <a:pt x="383310" y="111966"/>
                </a:lnTo>
                <a:lnTo>
                  <a:pt x="383310" y="105380"/>
                </a:lnTo>
                <a:lnTo>
                  <a:pt x="384571" y="101860"/>
                </a:lnTo>
                <a:lnTo>
                  <a:pt x="387093" y="98453"/>
                </a:lnTo>
                <a:lnTo>
                  <a:pt x="390910" y="93230"/>
                </a:lnTo>
                <a:lnTo>
                  <a:pt x="396727" y="88233"/>
                </a:lnTo>
                <a:lnTo>
                  <a:pt x="404543" y="83691"/>
                </a:lnTo>
                <a:lnTo>
                  <a:pt x="404543" y="114010"/>
                </a:lnTo>
                <a:lnTo>
                  <a:pt x="400283" y="117644"/>
                </a:lnTo>
                <a:lnTo>
                  <a:pt x="396534" y="119461"/>
                </a:lnTo>
                <a:lnTo>
                  <a:pt x="390387" y="119461"/>
                </a:lnTo>
                <a:lnTo>
                  <a:pt x="392344" y="130122"/>
                </a:lnTo>
                <a:lnTo>
                  <a:pt x="404543" y="121051"/>
                </a:lnTo>
                <a:lnTo>
                  <a:pt x="405191" y="125934"/>
                </a:lnTo>
                <a:lnTo>
                  <a:pt x="406975" y="129681"/>
                </a:lnTo>
                <a:lnTo>
                  <a:pt x="409883" y="132066"/>
                </a:lnTo>
                <a:lnTo>
                  <a:pt x="412791" y="134451"/>
                </a:lnTo>
                <a:lnTo>
                  <a:pt x="416825" y="135700"/>
                </a:lnTo>
                <a:lnTo>
                  <a:pt x="426391" y="135700"/>
                </a:lnTo>
                <a:lnTo>
                  <a:pt x="430321" y="134678"/>
                </a:lnTo>
                <a:lnTo>
                  <a:pt x="433775" y="132520"/>
                </a:lnTo>
                <a:lnTo>
                  <a:pt x="437229" y="130249"/>
                </a:lnTo>
                <a:lnTo>
                  <a:pt x="440580" y="126842"/>
                </a:lnTo>
                <a:lnTo>
                  <a:pt x="443807" y="122073"/>
                </a:lnTo>
                <a:lnTo>
                  <a:pt x="440899" y="119688"/>
                </a:lnTo>
                <a:lnTo>
                  <a:pt x="439160" y="122073"/>
                </a:lnTo>
                <a:lnTo>
                  <a:pt x="435763" y="123322"/>
                </a:lnTo>
                <a:lnTo>
                  <a:pt x="432889" y="122073"/>
                </a:lnTo>
                <a:lnTo>
                  <a:pt x="431753" y="119120"/>
                </a:lnTo>
                <a:lnTo>
                  <a:pt x="431594" y="116509"/>
                </a:lnTo>
                <a:lnTo>
                  <a:pt x="431594" y="67452"/>
                </a:lnTo>
                <a:lnTo>
                  <a:pt x="431139" y="61207"/>
                </a:lnTo>
                <a:lnTo>
                  <a:pt x="430231" y="58481"/>
                </a:lnTo>
                <a:lnTo>
                  <a:pt x="428754" y="54166"/>
                </a:lnTo>
                <a:lnTo>
                  <a:pt x="425504" y="50305"/>
                </a:lnTo>
                <a:lnTo>
                  <a:pt x="420494" y="46558"/>
                </a:lnTo>
                <a:lnTo>
                  <a:pt x="415484" y="42924"/>
                </a:lnTo>
                <a:lnTo>
                  <a:pt x="408679" y="41107"/>
                </a:lnTo>
                <a:lnTo>
                  <a:pt x="392978" y="41107"/>
                </a:lnTo>
                <a:lnTo>
                  <a:pt x="386127" y="42243"/>
                </a:lnTo>
                <a:lnTo>
                  <a:pt x="379538" y="44514"/>
                </a:lnTo>
                <a:lnTo>
                  <a:pt x="372937" y="46785"/>
                </a:lnTo>
                <a:lnTo>
                  <a:pt x="367802" y="50078"/>
                </a:lnTo>
                <a:lnTo>
                  <a:pt x="364121" y="54280"/>
                </a:lnTo>
                <a:lnTo>
                  <a:pt x="360440" y="58481"/>
                </a:lnTo>
                <a:lnTo>
                  <a:pt x="358599" y="62910"/>
                </a:lnTo>
                <a:lnTo>
                  <a:pt x="358599" y="70859"/>
                </a:lnTo>
                <a:lnTo>
                  <a:pt x="359963" y="73811"/>
                </a:lnTo>
                <a:lnTo>
                  <a:pt x="362712" y="76196"/>
                </a:lnTo>
                <a:lnTo>
                  <a:pt x="365461" y="78694"/>
                </a:lnTo>
                <a:lnTo>
                  <a:pt x="368870" y="79943"/>
                </a:lnTo>
                <a:close/>
              </a:path>
              <a:path w="1136660" h="177262">
                <a:moveTo>
                  <a:pt x="359724" y="104699"/>
                </a:moveTo>
                <a:lnTo>
                  <a:pt x="356747" y="110944"/>
                </a:lnTo>
                <a:lnTo>
                  <a:pt x="356747" y="122981"/>
                </a:lnTo>
                <a:lnTo>
                  <a:pt x="358463" y="127183"/>
                </a:lnTo>
                <a:lnTo>
                  <a:pt x="361894" y="130590"/>
                </a:lnTo>
                <a:lnTo>
                  <a:pt x="365314" y="133996"/>
                </a:lnTo>
                <a:lnTo>
                  <a:pt x="369608" y="135700"/>
                </a:lnTo>
                <a:lnTo>
                  <a:pt x="374789" y="135700"/>
                </a:lnTo>
                <a:lnTo>
                  <a:pt x="381144" y="134897"/>
                </a:lnTo>
                <a:lnTo>
                  <a:pt x="392344" y="130122"/>
                </a:lnTo>
                <a:lnTo>
                  <a:pt x="390387" y="119461"/>
                </a:lnTo>
                <a:lnTo>
                  <a:pt x="388127" y="118553"/>
                </a:lnTo>
                <a:lnTo>
                  <a:pt x="384377" y="114578"/>
                </a:lnTo>
                <a:lnTo>
                  <a:pt x="383310" y="111966"/>
                </a:lnTo>
                <a:lnTo>
                  <a:pt x="382605" y="88019"/>
                </a:lnTo>
                <a:lnTo>
                  <a:pt x="372438" y="94066"/>
                </a:lnTo>
                <a:lnTo>
                  <a:pt x="365666" y="99248"/>
                </a:lnTo>
                <a:lnTo>
                  <a:pt x="359724" y="104699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545405" y="3608322"/>
            <a:ext cx="643602" cy="136154"/>
          </a:xfrm>
          <a:custGeom>
            <a:avLst/>
            <a:gdLst/>
            <a:ahLst/>
            <a:cxnLst/>
            <a:rect l="l" t="t" r="r" b="b"/>
            <a:pathLst>
              <a:path w="643602" h="136154">
                <a:moveTo>
                  <a:pt x="53416" y="2609"/>
                </a:moveTo>
                <a:lnTo>
                  <a:pt x="41013" y="0"/>
                </a:lnTo>
                <a:lnTo>
                  <a:pt x="34606" y="538"/>
                </a:lnTo>
                <a:lnTo>
                  <a:pt x="31356" y="11242"/>
                </a:lnTo>
                <a:lnTo>
                  <a:pt x="33401" y="7948"/>
                </a:lnTo>
                <a:lnTo>
                  <a:pt x="36241" y="6359"/>
                </a:lnTo>
                <a:lnTo>
                  <a:pt x="41808" y="6359"/>
                </a:lnTo>
                <a:lnTo>
                  <a:pt x="44989" y="8062"/>
                </a:lnTo>
                <a:lnTo>
                  <a:pt x="47375" y="10106"/>
                </a:lnTo>
                <a:lnTo>
                  <a:pt x="49079" y="13059"/>
                </a:lnTo>
                <a:lnTo>
                  <a:pt x="50215" y="16919"/>
                </a:lnTo>
                <a:lnTo>
                  <a:pt x="51351" y="20780"/>
                </a:lnTo>
                <a:lnTo>
                  <a:pt x="51919" y="27934"/>
                </a:lnTo>
                <a:lnTo>
                  <a:pt x="75778" y="44854"/>
                </a:lnTo>
                <a:lnTo>
                  <a:pt x="74654" y="33275"/>
                </a:lnTo>
                <a:lnTo>
                  <a:pt x="71003" y="20882"/>
                </a:lnTo>
                <a:lnTo>
                  <a:pt x="64871" y="11355"/>
                </a:lnTo>
                <a:lnTo>
                  <a:pt x="64087" y="10489"/>
                </a:lnTo>
                <a:lnTo>
                  <a:pt x="53416" y="2609"/>
                </a:lnTo>
                <a:close/>
              </a:path>
              <a:path w="643602" h="136154">
                <a:moveTo>
                  <a:pt x="177913" y="80511"/>
                </a:moveTo>
                <a:lnTo>
                  <a:pt x="177913" y="27821"/>
                </a:lnTo>
                <a:lnTo>
                  <a:pt x="177345" y="20780"/>
                </a:lnTo>
                <a:lnTo>
                  <a:pt x="176323" y="17033"/>
                </a:lnTo>
                <a:lnTo>
                  <a:pt x="175073" y="12264"/>
                </a:lnTo>
                <a:lnTo>
                  <a:pt x="172460" y="8176"/>
                </a:lnTo>
                <a:lnTo>
                  <a:pt x="168597" y="4882"/>
                </a:lnTo>
                <a:lnTo>
                  <a:pt x="164735" y="1703"/>
                </a:lnTo>
                <a:lnTo>
                  <a:pt x="159849" y="0"/>
                </a:lnTo>
                <a:lnTo>
                  <a:pt x="149056" y="0"/>
                </a:lnTo>
                <a:lnTo>
                  <a:pt x="144398" y="1135"/>
                </a:lnTo>
                <a:lnTo>
                  <a:pt x="140195" y="3520"/>
                </a:lnTo>
                <a:lnTo>
                  <a:pt x="135877" y="5791"/>
                </a:lnTo>
                <a:lnTo>
                  <a:pt x="131447" y="9425"/>
                </a:lnTo>
                <a:lnTo>
                  <a:pt x="126789" y="14421"/>
                </a:lnTo>
                <a:lnTo>
                  <a:pt x="126789" y="2725"/>
                </a:lnTo>
                <a:lnTo>
                  <a:pt x="89865" y="2725"/>
                </a:lnTo>
                <a:lnTo>
                  <a:pt x="89865" y="6359"/>
                </a:lnTo>
                <a:lnTo>
                  <a:pt x="93842" y="6813"/>
                </a:lnTo>
                <a:lnTo>
                  <a:pt x="96455" y="7948"/>
                </a:lnTo>
                <a:lnTo>
                  <a:pt x="99068" y="11355"/>
                </a:lnTo>
                <a:lnTo>
                  <a:pt x="99636" y="15557"/>
                </a:lnTo>
                <a:lnTo>
                  <a:pt x="99636" y="80511"/>
                </a:lnTo>
                <a:lnTo>
                  <a:pt x="99068" y="84713"/>
                </a:lnTo>
                <a:lnTo>
                  <a:pt x="96341" y="88233"/>
                </a:lnTo>
                <a:lnTo>
                  <a:pt x="93728" y="89482"/>
                </a:lnTo>
                <a:lnTo>
                  <a:pt x="89865" y="89823"/>
                </a:lnTo>
                <a:lnTo>
                  <a:pt x="89865" y="93343"/>
                </a:lnTo>
                <a:lnTo>
                  <a:pt x="135764" y="93343"/>
                </a:lnTo>
                <a:lnTo>
                  <a:pt x="135764" y="89823"/>
                </a:lnTo>
                <a:lnTo>
                  <a:pt x="132242" y="89369"/>
                </a:lnTo>
                <a:lnTo>
                  <a:pt x="129970" y="88233"/>
                </a:lnTo>
                <a:lnTo>
                  <a:pt x="127470" y="84599"/>
                </a:lnTo>
                <a:lnTo>
                  <a:pt x="126789" y="80398"/>
                </a:lnTo>
                <a:lnTo>
                  <a:pt x="126789" y="24982"/>
                </a:lnTo>
                <a:lnTo>
                  <a:pt x="131560" y="17033"/>
                </a:lnTo>
                <a:lnTo>
                  <a:pt x="136786" y="13059"/>
                </a:lnTo>
                <a:lnTo>
                  <a:pt x="143944" y="13059"/>
                </a:lnTo>
                <a:lnTo>
                  <a:pt x="146898" y="14762"/>
                </a:lnTo>
                <a:lnTo>
                  <a:pt x="149284" y="17260"/>
                </a:lnTo>
                <a:lnTo>
                  <a:pt x="150420" y="21121"/>
                </a:lnTo>
                <a:lnTo>
                  <a:pt x="150760" y="25890"/>
                </a:lnTo>
                <a:lnTo>
                  <a:pt x="150760" y="79943"/>
                </a:lnTo>
                <a:lnTo>
                  <a:pt x="150192" y="84031"/>
                </a:lnTo>
                <a:lnTo>
                  <a:pt x="149170" y="85621"/>
                </a:lnTo>
                <a:lnTo>
                  <a:pt x="147693" y="88006"/>
                </a:lnTo>
                <a:lnTo>
                  <a:pt x="145194" y="89369"/>
                </a:lnTo>
                <a:lnTo>
                  <a:pt x="141785" y="89823"/>
                </a:lnTo>
                <a:lnTo>
                  <a:pt x="141785" y="93343"/>
                </a:lnTo>
                <a:lnTo>
                  <a:pt x="187684" y="93343"/>
                </a:lnTo>
                <a:lnTo>
                  <a:pt x="187684" y="89823"/>
                </a:lnTo>
                <a:lnTo>
                  <a:pt x="183707" y="89369"/>
                </a:lnTo>
                <a:lnTo>
                  <a:pt x="180981" y="88347"/>
                </a:lnTo>
                <a:lnTo>
                  <a:pt x="178481" y="84940"/>
                </a:lnTo>
                <a:lnTo>
                  <a:pt x="177913" y="80511"/>
                </a:lnTo>
                <a:close/>
              </a:path>
              <a:path w="643602" h="136154">
                <a:moveTo>
                  <a:pt x="220631" y="10333"/>
                </a:moveTo>
                <a:lnTo>
                  <a:pt x="223357" y="9198"/>
                </a:lnTo>
                <a:lnTo>
                  <a:pt x="227788" y="8630"/>
                </a:lnTo>
                <a:lnTo>
                  <a:pt x="248693" y="8630"/>
                </a:lnTo>
                <a:lnTo>
                  <a:pt x="198818" y="91186"/>
                </a:lnTo>
                <a:lnTo>
                  <a:pt x="198818" y="93343"/>
                </a:lnTo>
                <a:lnTo>
                  <a:pt x="277777" y="93343"/>
                </a:lnTo>
                <a:lnTo>
                  <a:pt x="280503" y="62342"/>
                </a:lnTo>
                <a:lnTo>
                  <a:pt x="277777" y="62342"/>
                </a:lnTo>
                <a:lnTo>
                  <a:pt x="274937" y="71767"/>
                </a:lnTo>
                <a:lnTo>
                  <a:pt x="270847" y="78240"/>
                </a:lnTo>
                <a:lnTo>
                  <a:pt x="265280" y="81760"/>
                </a:lnTo>
                <a:lnTo>
                  <a:pt x="264067" y="82504"/>
                </a:lnTo>
                <a:lnTo>
                  <a:pt x="253508" y="85972"/>
                </a:lnTo>
                <a:lnTo>
                  <a:pt x="238468" y="87097"/>
                </a:lnTo>
                <a:lnTo>
                  <a:pt x="232219" y="87097"/>
                </a:lnTo>
                <a:lnTo>
                  <a:pt x="281753" y="5337"/>
                </a:lnTo>
                <a:lnTo>
                  <a:pt x="281753" y="2725"/>
                </a:lnTo>
                <a:lnTo>
                  <a:pt x="205407" y="2725"/>
                </a:lnTo>
                <a:lnTo>
                  <a:pt x="205407" y="29070"/>
                </a:lnTo>
                <a:lnTo>
                  <a:pt x="208815" y="29070"/>
                </a:lnTo>
                <a:lnTo>
                  <a:pt x="210633" y="22711"/>
                </a:lnTo>
                <a:lnTo>
                  <a:pt x="212337" y="18282"/>
                </a:lnTo>
                <a:lnTo>
                  <a:pt x="214041" y="15784"/>
                </a:lnTo>
                <a:lnTo>
                  <a:pt x="215746" y="13286"/>
                </a:lnTo>
                <a:lnTo>
                  <a:pt x="217904" y="11469"/>
                </a:lnTo>
                <a:lnTo>
                  <a:pt x="220631" y="10333"/>
                </a:lnTo>
                <a:close/>
              </a:path>
              <a:path w="643602" h="136154">
                <a:moveTo>
                  <a:pt x="328788" y="14648"/>
                </a:moveTo>
                <a:lnTo>
                  <a:pt x="328788" y="10560"/>
                </a:lnTo>
                <a:lnTo>
                  <a:pt x="330719" y="8176"/>
                </a:lnTo>
                <a:lnTo>
                  <a:pt x="334241" y="6472"/>
                </a:lnTo>
                <a:lnTo>
                  <a:pt x="337309" y="6359"/>
                </a:lnTo>
                <a:lnTo>
                  <a:pt x="337309" y="2725"/>
                </a:lnTo>
                <a:lnTo>
                  <a:pt x="289138" y="2725"/>
                </a:lnTo>
                <a:lnTo>
                  <a:pt x="289138" y="6359"/>
                </a:lnTo>
                <a:lnTo>
                  <a:pt x="292205" y="7267"/>
                </a:lnTo>
                <a:lnTo>
                  <a:pt x="294705" y="8857"/>
                </a:lnTo>
                <a:lnTo>
                  <a:pt x="296750" y="11128"/>
                </a:lnTo>
                <a:lnTo>
                  <a:pt x="298908" y="13513"/>
                </a:lnTo>
                <a:lnTo>
                  <a:pt x="302089" y="19758"/>
                </a:lnTo>
                <a:lnTo>
                  <a:pt x="306520" y="29865"/>
                </a:lnTo>
                <a:lnTo>
                  <a:pt x="335832" y="96977"/>
                </a:lnTo>
                <a:lnTo>
                  <a:pt x="332991" y="104585"/>
                </a:lnTo>
                <a:lnTo>
                  <a:pt x="329470" y="114238"/>
                </a:lnTo>
                <a:lnTo>
                  <a:pt x="326516" y="120483"/>
                </a:lnTo>
                <a:lnTo>
                  <a:pt x="323903" y="123209"/>
                </a:lnTo>
                <a:lnTo>
                  <a:pt x="320494" y="126047"/>
                </a:lnTo>
                <a:lnTo>
                  <a:pt x="316745" y="124912"/>
                </a:lnTo>
                <a:lnTo>
                  <a:pt x="315950" y="122641"/>
                </a:lnTo>
                <a:lnTo>
                  <a:pt x="315836" y="120142"/>
                </a:lnTo>
                <a:lnTo>
                  <a:pt x="315723" y="115827"/>
                </a:lnTo>
                <a:lnTo>
                  <a:pt x="314700" y="112648"/>
                </a:lnTo>
                <a:lnTo>
                  <a:pt x="310837" y="108560"/>
                </a:lnTo>
                <a:lnTo>
                  <a:pt x="308224" y="107538"/>
                </a:lnTo>
                <a:lnTo>
                  <a:pt x="301635" y="107538"/>
                </a:lnTo>
                <a:lnTo>
                  <a:pt x="298795" y="108673"/>
                </a:lnTo>
                <a:lnTo>
                  <a:pt x="296523" y="111172"/>
                </a:lnTo>
                <a:lnTo>
                  <a:pt x="294250" y="113670"/>
                </a:lnTo>
                <a:lnTo>
                  <a:pt x="293001" y="116736"/>
                </a:lnTo>
                <a:lnTo>
                  <a:pt x="293001" y="124798"/>
                </a:lnTo>
                <a:lnTo>
                  <a:pt x="294705" y="128546"/>
                </a:lnTo>
                <a:lnTo>
                  <a:pt x="297999" y="131612"/>
                </a:lnTo>
                <a:lnTo>
                  <a:pt x="301408" y="134678"/>
                </a:lnTo>
                <a:lnTo>
                  <a:pt x="305725" y="136154"/>
                </a:lnTo>
                <a:lnTo>
                  <a:pt x="317768" y="136154"/>
                </a:lnTo>
                <a:lnTo>
                  <a:pt x="323448" y="133429"/>
                </a:lnTo>
                <a:lnTo>
                  <a:pt x="327879" y="127978"/>
                </a:lnTo>
                <a:lnTo>
                  <a:pt x="330665" y="123692"/>
                </a:lnTo>
                <a:lnTo>
                  <a:pt x="335828" y="113006"/>
                </a:lnTo>
                <a:lnTo>
                  <a:pt x="342421" y="96977"/>
                </a:lnTo>
                <a:lnTo>
                  <a:pt x="368324" y="29865"/>
                </a:lnTo>
                <a:lnTo>
                  <a:pt x="372641" y="18396"/>
                </a:lnTo>
                <a:lnTo>
                  <a:pt x="375823" y="11696"/>
                </a:lnTo>
                <a:lnTo>
                  <a:pt x="379572" y="7835"/>
                </a:lnTo>
                <a:lnTo>
                  <a:pt x="381958" y="6699"/>
                </a:lnTo>
                <a:lnTo>
                  <a:pt x="384911" y="6359"/>
                </a:lnTo>
                <a:lnTo>
                  <a:pt x="384911" y="2725"/>
                </a:lnTo>
                <a:lnTo>
                  <a:pt x="354577" y="2725"/>
                </a:lnTo>
                <a:lnTo>
                  <a:pt x="354577" y="6359"/>
                </a:lnTo>
                <a:lnTo>
                  <a:pt x="358667" y="6472"/>
                </a:lnTo>
                <a:lnTo>
                  <a:pt x="361394" y="7267"/>
                </a:lnTo>
                <a:lnTo>
                  <a:pt x="362985" y="8630"/>
                </a:lnTo>
                <a:lnTo>
                  <a:pt x="365370" y="12037"/>
                </a:lnTo>
                <a:lnTo>
                  <a:pt x="365370" y="18169"/>
                </a:lnTo>
                <a:lnTo>
                  <a:pt x="363439" y="24982"/>
                </a:lnTo>
                <a:lnTo>
                  <a:pt x="359690" y="34748"/>
                </a:lnTo>
                <a:lnTo>
                  <a:pt x="349124" y="62115"/>
                </a:lnTo>
                <a:lnTo>
                  <a:pt x="333560" y="26685"/>
                </a:lnTo>
                <a:lnTo>
                  <a:pt x="330378" y="19418"/>
                </a:lnTo>
                <a:lnTo>
                  <a:pt x="328788" y="14648"/>
                </a:lnTo>
                <a:close/>
              </a:path>
              <a:path w="643602" h="136154">
                <a:moveTo>
                  <a:pt x="443875" y="93343"/>
                </a:moveTo>
                <a:lnTo>
                  <a:pt x="443875" y="89823"/>
                </a:lnTo>
                <a:lnTo>
                  <a:pt x="439899" y="89482"/>
                </a:lnTo>
                <a:lnTo>
                  <a:pt x="437286" y="88233"/>
                </a:lnTo>
                <a:lnTo>
                  <a:pt x="434786" y="84145"/>
                </a:lnTo>
                <a:lnTo>
                  <a:pt x="434105" y="79943"/>
                </a:lnTo>
                <a:lnTo>
                  <a:pt x="434105" y="24982"/>
                </a:lnTo>
                <a:lnTo>
                  <a:pt x="437513" y="20099"/>
                </a:lnTo>
                <a:lnTo>
                  <a:pt x="440808" y="16692"/>
                </a:lnTo>
                <a:lnTo>
                  <a:pt x="443762" y="14648"/>
                </a:lnTo>
                <a:lnTo>
                  <a:pt x="448306" y="12604"/>
                </a:lnTo>
                <a:lnTo>
                  <a:pt x="452623" y="12604"/>
                </a:lnTo>
                <a:lnTo>
                  <a:pt x="455804" y="14421"/>
                </a:lnTo>
                <a:lnTo>
                  <a:pt x="458417" y="17147"/>
                </a:lnTo>
                <a:lnTo>
                  <a:pt x="459667" y="21235"/>
                </a:lnTo>
                <a:lnTo>
                  <a:pt x="460008" y="26458"/>
                </a:lnTo>
                <a:lnTo>
                  <a:pt x="460008" y="78921"/>
                </a:lnTo>
                <a:lnTo>
                  <a:pt x="459781" y="82328"/>
                </a:lnTo>
                <a:lnTo>
                  <a:pt x="458758" y="85508"/>
                </a:lnTo>
                <a:lnTo>
                  <a:pt x="456372" y="88006"/>
                </a:lnTo>
                <a:lnTo>
                  <a:pt x="452964" y="89709"/>
                </a:lnTo>
                <a:lnTo>
                  <a:pt x="450351" y="89823"/>
                </a:lnTo>
                <a:lnTo>
                  <a:pt x="450351" y="93343"/>
                </a:lnTo>
                <a:lnTo>
                  <a:pt x="497272" y="93343"/>
                </a:lnTo>
                <a:lnTo>
                  <a:pt x="497272" y="89823"/>
                </a:lnTo>
                <a:lnTo>
                  <a:pt x="493068" y="89596"/>
                </a:lnTo>
                <a:lnTo>
                  <a:pt x="490228" y="88233"/>
                </a:lnTo>
                <a:lnTo>
                  <a:pt x="488751" y="85848"/>
                </a:lnTo>
                <a:lnTo>
                  <a:pt x="487729" y="84259"/>
                </a:lnTo>
                <a:lnTo>
                  <a:pt x="487161" y="80057"/>
                </a:lnTo>
                <a:lnTo>
                  <a:pt x="487161" y="24982"/>
                </a:lnTo>
                <a:lnTo>
                  <a:pt x="490001" y="20894"/>
                </a:lnTo>
                <a:lnTo>
                  <a:pt x="492955" y="17828"/>
                </a:lnTo>
                <a:lnTo>
                  <a:pt x="495795" y="15784"/>
                </a:lnTo>
                <a:lnTo>
                  <a:pt x="498635" y="13740"/>
                </a:lnTo>
                <a:lnTo>
                  <a:pt x="501476" y="12718"/>
                </a:lnTo>
                <a:lnTo>
                  <a:pt x="504202" y="12718"/>
                </a:lnTo>
                <a:lnTo>
                  <a:pt x="507724" y="13286"/>
                </a:lnTo>
                <a:lnTo>
                  <a:pt x="510451" y="15443"/>
                </a:lnTo>
                <a:lnTo>
                  <a:pt x="512155" y="19191"/>
                </a:lnTo>
                <a:lnTo>
                  <a:pt x="513064" y="26572"/>
                </a:lnTo>
                <a:lnTo>
                  <a:pt x="513064" y="79830"/>
                </a:lnTo>
                <a:lnTo>
                  <a:pt x="512496" y="83804"/>
                </a:lnTo>
                <a:lnTo>
                  <a:pt x="509656" y="88119"/>
                </a:lnTo>
                <a:lnTo>
                  <a:pt x="506929" y="89482"/>
                </a:lnTo>
                <a:lnTo>
                  <a:pt x="503180" y="89823"/>
                </a:lnTo>
                <a:lnTo>
                  <a:pt x="503180" y="93343"/>
                </a:lnTo>
                <a:lnTo>
                  <a:pt x="550101" y="93343"/>
                </a:lnTo>
                <a:lnTo>
                  <a:pt x="550101" y="89823"/>
                </a:lnTo>
                <a:lnTo>
                  <a:pt x="546011" y="89369"/>
                </a:lnTo>
                <a:lnTo>
                  <a:pt x="543398" y="88233"/>
                </a:lnTo>
                <a:lnTo>
                  <a:pt x="540898" y="84826"/>
                </a:lnTo>
                <a:lnTo>
                  <a:pt x="540217" y="80511"/>
                </a:lnTo>
                <a:lnTo>
                  <a:pt x="540217" y="26799"/>
                </a:lnTo>
                <a:lnTo>
                  <a:pt x="539535" y="19758"/>
                </a:lnTo>
                <a:lnTo>
                  <a:pt x="538058" y="15330"/>
                </a:lnTo>
                <a:lnTo>
                  <a:pt x="536581" y="10901"/>
                </a:lnTo>
                <a:lnTo>
                  <a:pt x="534082" y="7267"/>
                </a:lnTo>
                <a:lnTo>
                  <a:pt x="530333" y="4315"/>
                </a:lnTo>
                <a:lnTo>
                  <a:pt x="526584" y="1476"/>
                </a:lnTo>
                <a:lnTo>
                  <a:pt x="521585" y="0"/>
                </a:lnTo>
                <a:lnTo>
                  <a:pt x="510224" y="0"/>
                </a:lnTo>
                <a:lnTo>
                  <a:pt x="505225" y="1362"/>
                </a:lnTo>
                <a:lnTo>
                  <a:pt x="500453" y="3860"/>
                </a:lnTo>
                <a:lnTo>
                  <a:pt x="495682" y="6472"/>
                </a:lnTo>
                <a:lnTo>
                  <a:pt x="490796" y="10674"/>
                </a:lnTo>
                <a:lnTo>
                  <a:pt x="485570" y="16465"/>
                </a:lnTo>
                <a:lnTo>
                  <a:pt x="483412" y="10901"/>
                </a:lnTo>
                <a:lnTo>
                  <a:pt x="480458" y="6813"/>
                </a:lnTo>
                <a:lnTo>
                  <a:pt x="476481" y="4088"/>
                </a:lnTo>
                <a:lnTo>
                  <a:pt x="472505" y="1362"/>
                </a:lnTo>
                <a:lnTo>
                  <a:pt x="467620" y="0"/>
                </a:lnTo>
                <a:lnTo>
                  <a:pt x="456827" y="0"/>
                </a:lnTo>
                <a:lnTo>
                  <a:pt x="452169" y="1135"/>
                </a:lnTo>
                <a:lnTo>
                  <a:pt x="447965" y="3293"/>
                </a:lnTo>
                <a:lnTo>
                  <a:pt x="443648" y="5450"/>
                </a:lnTo>
                <a:lnTo>
                  <a:pt x="439104" y="9198"/>
                </a:lnTo>
                <a:lnTo>
                  <a:pt x="434105" y="14648"/>
                </a:lnTo>
                <a:lnTo>
                  <a:pt x="434105" y="2725"/>
                </a:lnTo>
                <a:lnTo>
                  <a:pt x="397181" y="2725"/>
                </a:lnTo>
                <a:lnTo>
                  <a:pt x="397181" y="6359"/>
                </a:lnTo>
                <a:lnTo>
                  <a:pt x="401158" y="6813"/>
                </a:lnTo>
                <a:lnTo>
                  <a:pt x="403771" y="7948"/>
                </a:lnTo>
                <a:lnTo>
                  <a:pt x="406384" y="11355"/>
                </a:lnTo>
                <a:lnTo>
                  <a:pt x="406952" y="15557"/>
                </a:lnTo>
                <a:lnTo>
                  <a:pt x="406952" y="80511"/>
                </a:lnTo>
                <a:lnTo>
                  <a:pt x="406384" y="84713"/>
                </a:lnTo>
                <a:lnTo>
                  <a:pt x="403657" y="88233"/>
                </a:lnTo>
                <a:lnTo>
                  <a:pt x="401044" y="89482"/>
                </a:lnTo>
                <a:lnTo>
                  <a:pt x="397181" y="89823"/>
                </a:lnTo>
                <a:lnTo>
                  <a:pt x="397181" y="93343"/>
                </a:lnTo>
                <a:lnTo>
                  <a:pt x="443875" y="93343"/>
                </a:lnTo>
                <a:close/>
              </a:path>
              <a:path w="643602" h="136154">
                <a:moveTo>
                  <a:pt x="621196" y="2609"/>
                </a:moveTo>
                <a:lnTo>
                  <a:pt x="608837" y="0"/>
                </a:lnTo>
                <a:lnTo>
                  <a:pt x="602431" y="538"/>
                </a:lnTo>
                <a:lnTo>
                  <a:pt x="599067" y="11242"/>
                </a:lnTo>
                <a:lnTo>
                  <a:pt x="601226" y="7948"/>
                </a:lnTo>
                <a:lnTo>
                  <a:pt x="603952" y="6359"/>
                </a:lnTo>
                <a:lnTo>
                  <a:pt x="609633" y="6359"/>
                </a:lnTo>
                <a:lnTo>
                  <a:pt x="612814" y="8062"/>
                </a:lnTo>
                <a:lnTo>
                  <a:pt x="615200" y="10106"/>
                </a:lnTo>
                <a:lnTo>
                  <a:pt x="616904" y="13059"/>
                </a:lnTo>
                <a:lnTo>
                  <a:pt x="618040" y="16919"/>
                </a:lnTo>
                <a:lnTo>
                  <a:pt x="619176" y="20780"/>
                </a:lnTo>
                <a:lnTo>
                  <a:pt x="619744" y="27934"/>
                </a:lnTo>
                <a:lnTo>
                  <a:pt x="643602" y="44854"/>
                </a:lnTo>
                <a:lnTo>
                  <a:pt x="642410" y="33275"/>
                </a:lnTo>
                <a:lnTo>
                  <a:pt x="638749" y="20882"/>
                </a:lnTo>
                <a:lnTo>
                  <a:pt x="632696" y="11355"/>
                </a:lnTo>
                <a:lnTo>
                  <a:pt x="631911" y="10489"/>
                </a:lnTo>
                <a:lnTo>
                  <a:pt x="621196" y="2609"/>
                </a:lnTo>
                <a:close/>
              </a:path>
              <a:path w="643602" h="136154">
                <a:moveTo>
                  <a:pt x="593386" y="24868"/>
                </a:moveTo>
                <a:lnTo>
                  <a:pt x="595318" y="17033"/>
                </a:lnTo>
                <a:lnTo>
                  <a:pt x="599067" y="11242"/>
                </a:lnTo>
                <a:lnTo>
                  <a:pt x="602431" y="538"/>
                </a:lnTo>
                <a:lnTo>
                  <a:pt x="590585" y="4849"/>
                </a:lnTo>
                <a:lnTo>
                  <a:pt x="580094" y="13399"/>
                </a:lnTo>
                <a:lnTo>
                  <a:pt x="573266" y="23415"/>
                </a:lnTo>
                <a:lnTo>
                  <a:pt x="569185" y="35442"/>
                </a:lnTo>
                <a:lnTo>
                  <a:pt x="567824" y="49510"/>
                </a:lnTo>
                <a:lnTo>
                  <a:pt x="568181" y="56986"/>
                </a:lnTo>
                <a:lnTo>
                  <a:pt x="570836" y="69709"/>
                </a:lnTo>
                <a:lnTo>
                  <a:pt x="576118" y="80511"/>
                </a:lnTo>
                <a:lnTo>
                  <a:pt x="582172" y="87518"/>
                </a:lnTo>
                <a:lnTo>
                  <a:pt x="593099" y="93925"/>
                </a:lnTo>
                <a:lnTo>
                  <a:pt x="606679" y="96068"/>
                </a:lnTo>
                <a:lnTo>
                  <a:pt x="614518" y="96068"/>
                </a:lnTo>
                <a:lnTo>
                  <a:pt x="621335" y="94024"/>
                </a:lnTo>
                <a:lnTo>
                  <a:pt x="627356" y="89823"/>
                </a:lnTo>
                <a:lnTo>
                  <a:pt x="636268" y="80841"/>
                </a:lnTo>
                <a:lnTo>
                  <a:pt x="643602" y="68588"/>
                </a:lnTo>
                <a:lnTo>
                  <a:pt x="640308" y="66430"/>
                </a:lnTo>
                <a:lnTo>
                  <a:pt x="636672" y="71994"/>
                </a:lnTo>
                <a:lnTo>
                  <a:pt x="633264" y="75969"/>
                </a:lnTo>
                <a:lnTo>
                  <a:pt x="630083" y="78127"/>
                </a:lnTo>
                <a:lnTo>
                  <a:pt x="627015" y="80284"/>
                </a:lnTo>
                <a:lnTo>
                  <a:pt x="623493" y="81306"/>
                </a:lnTo>
                <a:lnTo>
                  <a:pt x="613268" y="81306"/>
                </a:lnTo>
                <a:lnTo>
                  <a:pt x="607929" y="78694"/>
                </a:lnTo>
                <a:lnTo>
                  <a:pt x="603498" y="73244"/>
                </a:lnTo>
                <a:lnTo>
                  <a:pt x="601015" y="69882"/>
                </a:lnTo>
                <a:lnTo>
                  <a:pt x="596013" y="58703"/>
                </a:lnTo>
                <a:lnTo>
                  <a:pt x="593841" y="44854"/>
                </a:lnTo>
                <a:lnTo>
                  <a:pt x="643602" y="44854"/>
                </a:lnTo>
                <a:lnTo>
                  <a:pt x="619744" y="27934"/>
                </a:lnTo>
                <a:lnTo>
                  <a:pt x="619744" y="38268"/>
                </a:lnTo>
                <a:lnTo>
                  <a:pt x="593386" y="38268"/>
                </a:lnTo>
                <a:lnTo>
                  <a:pt x="593386" y="24868"/>
                </a:lnTo>
                <a:close/>
              </a:path>
              <a:path w="643602" h="136154">
                <a:moveTo>
                  <a:pt x="25562" y="24868"/>
                </a:moveTo>
                <a:lnTo>
                  <a:pt x="27493" y="17033"/>
                </a:lnTo>
                <a:lnTo>
                  <a:pt x="31356" y="11242"/>
                </a:lnTo>
                <a:lnTo>
                  <a:pt x="34606" y="538"/>
                </a:lnTo>
                <a:lnTo>
                  <a:pt x="22760" y="4849"/>
                </a:lnTo>
                <a:lnTo>
                  <a:pt x="12269" y="13399"/>
                </a:lnTo>
                <a:lnTo>
                  <a:pt x="5442" y="23415"/>
                </a:lnTo>
                <a:lnTo>
                  <a:pt x="1360" y="35442"/>
                </a:lnTo>
                <a:lnTo>
                  <a:pt x="0" y="49510"/>
                </a:lnTo>
                <a:lnTo>
                  <a:pt x="356" y="56986"/>
                </a:lnTo>
                <a:lnTo>
                  <a:pt x="3011" y="69709"/>
                </a:lnTo>
                <a:lnTo>
                  <a:pt x="8293" y="80511"/>
                </a:lnTo>
                <a:lnTo>
                  <a:pt x="14347" y="87518"/>
                </a:lnTo>
                <a:lnTo>
                  <a:pt x="25275" y="93925"/>
                </a:lnTo>
                <a:lnTo>
                  <a:pt x="38854" y="96068"/>
                </a:lnTo>
                <a:lnTo>
                  <a:pt x="46693" y="96068"/>
                </a:lnTo>
                <a:lnTo>
                  <a:pt x="53624" y="94024"/>
                </a:lnTo>
                <a:lnTo>
                  <a:pt x="59531" y="89823"/>
                </a:lnTo>
                <a:lnTo>
                  <a:pt x="68444" y="80841"/>
                </a:lnTo>
                <a:lnTo>
                  <a:pt x="75778" y="68588"/>
                </a:lnTo>
                <a:lnTo>
                  <a:pt x="72483" y="66430"/>
                </a:lnTo>
                <a:lnTo>
                  <a:pt x="68847" y="71994"/>
                </a:lnTo>
                <a:lnTo>
                  <a:pt x="65439" y="75969"/>
                </a:lnTo>
                <a:lnTo>
                  <a:pt x="62372" y="78127"/>
                </a:lnTo>
                <a:lnTo>
                  <a:pt x="59190" y="80284"/>
                </a:lnTo>
                <a:lnTo>
                  <a:pt x="55669" y="81306"/>
                </a:lnTo>
                <a:lnTo>
                  <a:pt x="45444" y="81306"/>
                </a:lnTo>
                <a:lnTo>
                  <a:pt x="40104" y="78694"/>
                </a:lnTo>
                <a:lnTo>
                  <a:pt x="35673" y="73244"/>
                </a:lnTo>
                <a:lnTo>
                  <a:pt x="33197" y="69882"/>
                </a:lnTo>
                <a:lnTo>
                  <a:pt x="28236" y="58703"/>
                </a:lnTo>
                <a:lnTo>
                  <a:pt x="26016" y="44854"/>
                </a:lnTo>
                <a:lnTo>
                  <a:pt x="75778" y="44854"/>
                </a:lnTo>
                <a:lnTo>
                  <a:pt x="51919" y="27934"/>
                </a:lnTo>
                <a:lnTo>
                  <a:pt x="51919" y="38268"/>
                </a:lnTo>
                <a:lnTo>
                  <a:pt x="25562" y="38268"/>
                </a:lnTo>
                <a:lnTo>
                  <a:pt x="25562" y="24868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249563" y="3567214"/>
            <a:ext cx="546011" cy="137176"/>
          </a:xfrm>
          <a:custGeom>
            <a:avLst/>
            <a:gdLst/>
            <a:ahLst/>
            <a:cxnLst/>
            <a:rect l="l" t="t" r="r" b="b"/>
            <a:pathLst>
              <a:path w="546011" h="137176">
                <a:moveTo>
                  <a:pt x="536240" y="121619"/>
                </a:moveTo>
                <a:lnTo>
                  <a:pt x="536240" y="68928"/>
                </a:lnTo>
                <a:lnTo>
                  <a:pt x="535672" y="61888"/>
                </a:lnTo>
                <a:lnTo>
                  <a:pt x="534650" y="58141"/>
                </a:lnTo>
                <a:lnTo>
                  <a:pt x="533400" y="53371"/>
                </a:lnTo>
                <a:lnTo>
                  <a:pt x="530787" y="49283"/>
                </a:lnTo>
                <a:lnTo>
                  <a:pt x="526924" y="45990"/>
                </a:lnTo>
                <a:lnTo>
                  <a:pt x="523062" y="42810"/>
                </a:lnTo>
                <a:lnTo>
                  <a:pt x="518176" y="41107"/>
                </a:lnTo>
                <a:lnTo>
                  <a:pt x="507383" y="41107"/>
                </a:lnTo>
                <a:lnTo>
                  <a:pt x="502725" y="42243"/>
                </a:lnTo>
                <a:lnTo>
                  <a:pt x="498522" y="44627"/>
                </a:lnTo>
                <a:lnTo>
                  <a:pt x="494205" y="46898"/>
                </a:lnTo>
                <a:lnTo>
                  <a:pt x="489774" y="50532"/>
                </a:lnTo>
                <a:lnTo>
                  <a:pt x="485116" y="55529"/>
                </a:lnTo>
                <a:lnTo>
                  <a:pt x="485116" y="43832"/>
                </a:lnTo>
                <a:lnTo>
                  <a:pt x="448192" y="43832"/>
                </a:lnTo>
                <a:lnTo>
                  <a:pt x="448192" y="47466"/>
                </a:lnTo>
                <a:lnTo>
                  <a:pt x="452169" y="47920"/>
                </a:lnTo>
                <a:lnTo>
                  <a:pt x="454782" y="49056"/>
                </a:lnTo>
                <a:lnTo>
                  <a:pt x="457395" y="52463"/>
                </a:lnTo>
                <a:lnTo>
                  <a:pt x="457963" y="56664"/>
                </a:lnTo>
                <a:lnTo>
                  <a:pt x="457963" y="121619"/>
                </a:lnTo>
                <a:lnTo>
                  <a:pt x="457395" y="125820"/>
                </a:lnTo>
                <a:lnTo>
                  <a:pt x="454668" y="129341"/>
                </a:lnTo>
                <a:lnTo>
                  <a:pt x="452055" y="130590"/>
                </a:lnTo>
                <a:lnTo>
                  <a:pt x="448192" y="130930"/>
                </a:lnTo>
                <a:lnTo>
                  <a:pt x="448192" y="134451"/>
                </a:lnTo>
                <a:lnTo>
                  <a:pt x="494091" y="134451"/>
                </a:lnTo>
                <a:lnTo>
                  <a:pt x="494091" y="130930"/>
                </a:lnTo>
                <a:lnTo>
                  <a:pt x="490569" y="130476"/>
                </a:lnTo>
                <a:lnTo>
                  <a:pt x="488297" y="129341"/>
                </a:lnTo>
                <a:lnTo>
                  <a:pt x="485797" y="125707"/>
                </a:lnTo>
                <a:lnTo>
                  <a:pt x="485116" y="121505"/>
                </a:lnTo>
                <a:lnTo>
                  <a:pt x="485116" y="66089"/>
                </a:lnTo>
                <a:lnTo>
                  <a:pt x="489887" y="58141"/>
                </a:lnTo>
                <a:lnTo>
                  <a:pt x="495113" y="54166"/>
                </a:lnTo>
                <a:lnTo>
                  <a:pt x="502271" y="54166"/>
                </a:lnTo>
                <a:lnTo>
                  <a:pt x="505225" y="55869"/>
                </a:lnTo>
                <a:lnTo>
                  <a:pt x="507611" y="58368"/>
                </a:lnTo>
                <a:lnTo>
                  <a:pt x="508747" y="62229"/>
                </a:lnTo>
                <a:lnTo>
                  <a:pt x="509088" y="66998"/>
                </a:lnTo>
                <a:lnTo>
                  <a:pt x="509088" y="121051"/>
                </a:lnTo>
                <a:lnTo>
                  <a:pt x="508519" y="125139"/>
                </a:lnTo>
                <a:lnTo>
                  <a:pt x="507497" y="126729"/>
                </a:lnTo>
                <a:lnTo>
                  <a:pt x="506020" y="129113"/>
                </a:lnTo>
                <a:lnTo>
                  <a:pt x="503521" y="130476"/>
                </a:lnTo>
                <a:lnTo>
                  <a:pt x="500112" y="130930"/>
                </a:lnTo>
                <a:lnTo>
                  <a:pt x="500112" y="134451"/>
                </a:lnTo>
                <a:lnTo>
                  <a:pt x="546011" y="134451"/>
                </a:lnTo>
                <a:lnTo>
                  <a:pt x="546011" y="130930"/>
                </a:lnTo>
                <a:lnTo>
                  <a:pt x="542035" y="130476"/>
                </a:lnTo>
                <a:lnTo>
                  <a:pt x="539308" y="129454"/>
                </a:lnTo>
                <a:lnTo>
                  <a:pt x="536808" y="126047"/>
                </a:lnTo>
                <a:lnTo>
                  <a:pt x="536240" y="121619"/>
                </a:lnTo>
                <a:close/>
              </a:path>
              <a:path w="546011" h="137176">
                <a:moveTo>
                  <a:pt x="40786" y="61774"/>
                </a:moveTo>
                <a:lnTo>
                  <a:pt x="38627" y="56324"/>
                </a:lnTo>
                <a:lnTo>
                  <a:pt x="37605" y="53030"/>
                </a:lnTo>
                <a:lnTo>
                  <a:pt x="37605" y="51895"/>
                </a:lnTo>
                <a:lnTo>
                  <a:pt x="39422" y="48829"/>
                </a:lnTo>
                <a:lnTo>
                  <a:pt x="42717" y="47466"/>
                </a:lnTo>
                <a:lnTo>
                  <a:pt x="45784" y="47466"/>
                </a:lnTo>
                <a:lnTo>
                  <a:pt x="45784" y="43832"/>
                </a:lnTo>
                <a:lnTo>
                  <a:pt x="0" y="43832"/>
                </a:lnTo>
                <a:lnTo>
                  <a:pt x="0" y="47466"/>
                </a:lnTo>
                <a:lnTo>
                  <a:pt x="3294" y="48375"/>
                </a:lnTo>
                <a:lnTo>
                  <a:pt x="5794" y="49851"/>
                </a:lnTo>
                <a:lnTo>
                  <a:pt x="7384" y="51895"/>
                </a:lnTo>
                <a:lnTo>
                  <a:pt x="9884" y="54961"/>
                </a:lnTo>
                <a:lnTo>
                  <a:pt x="12951" y="61434"/>
                </a:lnTo>
                <a:lnTo>
                  <a:pt x="16587" y="71427"/>
                </a:lnTo>
                <a:lnTo>
                  <a:pt x="40786" y="137176"/>
                </a:lnTo>
                <a:lnTo>
                  <a:pt x="45784" y="137176"/>
                </a:lnTo>
                <a:lnTo>
                  <a:pt x="70097" y="70745"/>
                </a:lnTo>
                <a:lnTo>
                  <a:pt x="94978" y="137176"/>
                </a:lnTo>
                <a:lnTo>
                  <a:pt x="100431" y="137176"/>
                </a:lnTo>
                <a:lnTo>
                  <a:pt x="125880" y="65181"/>
                </a:lnTo>
                <a:lnTo>
                  <a:pt x="128606" y="57119"/>
                </a:lnTo>
                <a:lnTo>
                  <a:pt x="130879" y="52349"/>
                </a:lnTo>
                <a:lnTo>
                  <a:pt x="134401" y="48829"/>
                </a:lnTo>
                <a:lnTo>
                  <a:pt x="136786" y="47807"/>
                </a:lnTo>
                <a:lnTo>
                  <a:pt x="139740" y="47466"/>
                </a:lnTo>
                <a:lnTo>
                  <a:pt x="139740" y="43832"/>
                </a:lnTo>
                <a:lnTo>
                  <a:pt x="112815" y="43832"/>
                </a:lnTo>
                <a:lnTo>
                  <a:pt x="112815" y="47466"/>
                </a:lnTo>
                <a:lnTo>
                  <a:pt x="116450" y="47693"/>
                </a:lnTo>
                <a:lnTo>
                  <a:pt x="118836" y="48375"/>
                </a:lnTo>
                <a:lnTo>
                  <a:pt x="120086" y="49624"/>
                </a:lnTo>
                <a:lnTo>
                  <a:pt x="121903" y="52576"/>
                </a:lnTo>
                <a:lnTo>
                  <a:pt x="121903" y="56778"/>
                </a:lnTo>
                <a:lnTo>
                  <a:pt x="120995" y="59957"/>
                </a:lnTo>
                <a:lnTo>
                  <a:pt x="119404" y="64613"/>
                </a:lnTo>
                <a:lnTo>
                  <a:pt x="107702" y="97090"/>
                </a:lnTo>
                <a:lnTo>
                  <a:pt x="94978" y="61774"/>
                </a:lnTo>
                <a:lnTo>
                  <a:pt x="93046" y="56891"/>
                </a:lnTo>
                <a:lnTo>
                  <a:pt x="92138" y="53825"/>
                </a:lnTo>
                <a:lnTo>
                  <a:pt x="92138" y="50873"/>
                </a:lnTo>
                <a:lnTo>
                  <a:pt x="94523" y="48148"/>
                </a:lnTo>
                <a:lnTo>
                  <a:pt x="96796" y="47580"/>
                </a:lnTo>
                <a:lnTo>
                  <a:pt x="100431" y="47466"/>
                </a:lnTo>
                <a:lnTo>
                  <a:pt x="100431" y="43832"/>
                </a:lnTo>
                <a:lnTo>
                  <a:pt x="53964" y="43832"/>
                </a:lnTo>
                <a:lnTo>
                  <a:pt x="53964" y="47466"/>
                </a:lnTo>
                <a:lnTo>
                  <a:pt x="57032" y="47920"/>
                </a:lnTo>
                <a:lnTo>
                  <a:pt x="59304" y="48829"/>
                </a:lnTo>
                <a:lnTo>
                  <a:pt x="62258" y="51554"/>
                </a:lnTo>
                <a:lnTo>
                  <a:pt x="63849" y="54620"/>
                </a:lnTo>
                <a:lnTo>
                  <a:pt x="65894" y="59503"/>
                </a:lnTo>
                <a:lnTo>
                  <a:pt x="66802" y="61774"/>
                </a:lnTo>
                <a:lnTo>
                  <a:pt x="53964" y="97090"/>
                </a:lnTo>
                <a:lnTo>
                  <a:pt x="40786" y="61774"/>
                </a:lnTo>
                <a:close/>
              </a:path>
              <a:path w="546011" h="137176">
                <a:moveTo>
                  <a:pt x="189502" y="14989"/>
                </a:moveTo>
                <a:lnTo>
                  <a:pt x="189502" y="10787"/>
                </a:lnTo>
                <a:lnTo>
                  <a:pt x="188138" y="7267"/>
                </a:lnTo>
                <a:lnTo>
                  <a:pt x="185184" y="4315"/>
                </a:lnTo>
                <a:lnTo>
                  <a:pt x="182231" y="1476"/>
                </a:lnTo>
                <a:lnTo>
                  <a:pt x="178709" y="0"/>
                </a:lnTo>
                <a:lnTo>
                  <a:pt x="170415" y="0"/>
                </a:lnTo>
                <a:lnTo>
                  <a:pt x="166893" y="1476"/>
                </a:lnTo>
                <a:lnTo>
                  <a:pt x="163939" y="4315"/>
                </a:lnTo>
                <a:lnTo>
                  <a:pt x="160985" y="7267"/>
                </a:lnTo>
                <a:lnTo>
                  <a:pt x="159622" y="10787"/>
                </a:lnTo>
                <a:lnTo>
                  <a:pt x="159622" y="19077"/>
                </a:lnTo>
                <a:lnTo>
                  <a:pt x="160985" y="22597"/>
                </a:lnTo>
                <a:lnTo>
                  <a:pt x="163939" y="25550"/>
                </a:lnTo>
                <a:lnTo>
                  <a:pt x="166893" y="28389"/>
                </a:lnTo>
                <a:lnTo>
                  <a:pt x="170415" y="29865"/>
                </a:lnTo>
                <a:lnTo>
                  <a:pt x="178595" y="29865"/>
                </a:lnTo>
                <a:lnTo>
                  <a:pt x="182231" y="28389"/>
                </a:lnTo>
                <a:lnTo>
                  <a:pt x="185184" y="25550"/>
                </a:lnTo>
                <a:lnTo>
                  <a:pt x="188025" y="22597"/>
                </a:lnTo>
                <a:lnTo>
                  <a:pt x="189502" y="19077"/>
                </a:lnTo>
                <a:lnTo>
                  <a:pt x="189502" y="14989"/>
                </a:lnTo>
                <a:close/>
              </a:path>
              <a:path w="546011" h="137176">
                <a:moveTo>
                  <a:pt x="199045" y="134451"/>
                </a:moveTo>
                <a:lnTo>
                  <a:pt x="199045" y="130930"/>
                </a:lnTo>
                <a:lnTo>
                  <a:pt x="194728" y="130703"/>
                </a:lnTo>
                <a:lnTo>
                  <a:pt x="191774" y="129681"/>
                </a:lnTo>
                <a:lnTo>
                  <a:pt x="188820" y="126161"/>
                </a:lnTo>
                <a:lnTo>
                  <a:pt x="188138" y="122073"/>
                </a:lnTo>
                <a:lnTo>
                  <a:pt x="188138" y="43832"/>
                </a:lnTo>
                <a:lnTo>
                  <a:pt x="150079" y="43832"/>
                </a:lnTo>
                <a:lnTo>
                  <a:pt x="150079" y="47466"/>
                </a:lnTo>
                <a:lnTo>
                  <a:pt x="154396" y="47693"/>
                </a:lnTo>
                <a:lnTo>
                  <a:pt x="157236" y="48715"/>
                </a:lnTo>
                <a:lnTo>
                  <a:pt x="160190" y="52236"/>
                </a:lnTo>
                <a:lnTo>
                  <a:pt x="160985" y="56324"/>
                </a:lnTo>
                <a:lnTo>
                  <a:pt x="160985" y="122073"/>
                </a:lnTo>
                <a:lnTo>
                  <a:pt x="160304" y="125934"/>
                </a:lnTo>
                <a:lnTo>
                  <a:pt x="157009" y="129681"/>
                </a:lnTo>
                <a:lnTo>
                  <a:pt x="154055" y="130817"/>
                </a:lnTo>
                <a:lnTo>
                  <a:pt x="150079" y="130930"/>
                </a:lnTo>
                <a:lnTo>
                  <a:pt x="150079" y="134451"/>
                </a:lnTo>
                <a:lnTo>
                  <a:pt x="199045" y="134451"/>
                </a:lnTo>
                <a:close/>
              </a:path>
              <a:path w="546011" h="137176">
                <a:moveTo>
                  <a:pt x="260394" y="121392"/>
                </a:moveTo>
                <a:lnTo>
                  <a:pt x="256418" y="124571"/>
                </a:lnTo>
                <a:lnTo>
                  <a:pt x="252215" y="124571"/>
                </a:lnTo>
                <a:lnTo>
                  <a:pt x="250056" y="124117"/>
                </a:lnTo>
                <a:lnTo>
                  <a:pt x="246648" y="121051"/>
                </a:lnTo>
                <a:lnTo>
                  <a:pt x="245739" y="117985"/>
                </a:lnTo>
                <a:lnTo>
                  <a:pt x="245511" y="114578"/>
                </a:lnTo>
                <a:lnTo>
                  <a:pt x="245511" y="53485"/>
                </a:lnTo>
                <a:lnTo>
                  <a:pt x="266984" y="53485"/>
                </a:lnTo>
                <a:lnTo>
                  <a:pt x="266984" y="43832"/>
                </a:lnTo>
                <a:lnTo>
                  <a:pt x="245511" y="43832"/>
                </a:lnTo>
                <a:lnTo>
                  <a:pt x="245511" y="10674"/>
                </a:lnTo>
                <a:lnTo>
                  <a:pt x="242330" y="10674"/>
                </a:lnTo>
                <a:lnTo>
                  <a:pt x="235171" y="22088"/>
                </a:lnTo>
                <a:lnTo>
                  <a:pt x="227334" y="31909"/>
                </a:lnTo>
                <a:lnTo>
                  <a:pt x="225920" y="33430"/>
                </a:lnTo>
                <a:lnTo>
                  <a:pt x="216953" y="41931"/>
                </a:lnTo>
                <a:lnTo>
                  <a:pt x="206543" y="50078"/>
                </a:lnTo>
                <a:lnTo>
                  <a:pt x="206543" y="53485"/>
                </a:lnTo>
                <a:lnTo>
                  <a:pt x="218359" y="53485"/>
                </a:lnTo>
                <a:lnTo>
                  <a:pt x="218359" y="112080"/>
                </a:lnTo>
                <a:lnTo>
                  <a:pt x="218699" y="117985"/>
                </a:lnTo>
                <a:lnTo>
                  <a:pt x="219268" y="120256"/>
                </a:lnTo>
                <a:lnTo>
                  <a:pt x="220404" y="124117"/>
                </a:lnTo>
                <a:lnTo>
                  <a:pt x="222903" y="127751"/>
                </a:lnTo>
                <a:lnTo>
                  <a:pt x="226879" y="130930"/>
                </a:lnTo>
                <a:lnTo>
                  <a:pt x="230856" y="134110"/>
                </a:lnTo>
                <a:lnTo>
                  <a:pt x="235741" y="135700"/>
                </a:lnTo>
                <a:lnTo>
                  <a:pt x="241535" y="135700"/>
                </a:lnTo>
                <a:lnTo>
                  <a:pt x="248003" y="134991"/>
                </a:lnTo>
                <a:lnTo>
                  <a:pt x="259074" y="129040"/>
                </a:lnTo>
                <a:lnTo>
                  <a:pt x="266984" y="117076"/>
                </a:lnTo>
                <a:lnTo>
                  <a:pt x="264144" y="114919"/>
                </a:lnTo>
                <a:lnTo>
                  <a:pt x="260394" y="121392"/>
                </a:lnTo>
                <a:close/>
              </a:path>
              <a:path w="546011" h="137176">
                <a:moveTo>
                  <a:pt x="323562" y="134451"/>
                </a:moveTo>
                <a:lnTo>
                  <a:pt x="323562" y="130930"/>
                </a:lnTo>
                <a:lnTo>
                  <a:pt x="319813" y="130476"/>
                </a:lnTo>
                <a:lnTo>
                  <a:pt x="317313" y="129113"/>
                </a:lnTo>
                <a:lnTo>
                  <a:pt x="316064" y="126842"/>
                </a:lnTo>
                <a:lnTo>
                  <a:pt x="315041" y="125253"/>
                </a:lnTo>
                <a:lnTo>
                  <a:pt x="314587" y="121278"/>
                </a:lnTo>
                <a:lnTo>
                  <a:pt x="314587" y="66203"/>
                </a:lnTo>
                <a:lnTo>
                  <a:pt x="317427" y="61774"/>
                </a:lnTo>
                <a:lnTo>
                  <a:pt x="320040" y="58708"/>
                </a:lnTo>
                <a:lnTo>
                  <a:pt x="322539" y="56891"/>
                </a:lnTo>
                <a:lnTo>
                  <a:pt x="325039" y="55074"/>
                </a:lnTo>
                <a:lnTo>
                  <a:pt x="327538" y="54166"/>
                </a:lnTo>
                <a:lnTo>
                  <a:pt x="331855" y="54166"/>
                </a:lnTo>
                <a:lnTo>
                  <a:pt x="334809" y="55869"/>
                </a:lnTo>
                <a:lnTo>
                  <a:pt x="337195" y="58368"/>
                </a:lnTo>
                <a:lnTo>
                  <a:pt x="338331" y="62229"/>
                </a:lnTo>
                <a:lnTo>
                  <a:pt x="338672" y="66884"/>
                </a:lnTo>
                <a:lnTo>
                  <a:pt x="338672" y="121278"/>
                </a:lnTo>
                <a:lnTo>
                  <a:pt x="338104" y="125366"/>
                </a:lnTo>
                <a:lnTo>
                  <a:pt x="335264" y="129227"/>
                </a:lnTo>
                <a:lnTo>
                  <a:pt x="332878" y="130476"/>
                </a:lnTo>
                <a:lnTo>
                  <a:pt x="329583" y="130930"/>
                </a:lnTo>
                <a:lnTo>
                  <a:pt x="329583" y="134451"/>
                </a:lnTo>
                <a:lnTo>
                  <a:pt x="375595" y="134451"/>
                </a:lnTo>
                <a:lnTo>
                  <a:pt x="375595" y="130930"/>
                </a:lnTo>
                <a:lnTo>
                  <a:pt x="371619" y="130476"/>
                </a:lnTo>
                <a:lnTo>
                  <a:pt x="369006" y="129454"/>
                </a:lnTo>
                <a:lnTo>
                  <a:pt x="366393" y="126047"/>
                </a:lnTo>
                <a:lnTo>
                  <a:pt x="365825" y="121732"/>
                </a:lnTo>
                <a:lnTo>
                  <a:pt x="365825" y="69042"/>
                </a:lnTo>
                <a:lnTo>
                  <a:pt x="365143" y="61774"/>
                </a:lnTo>
                <a:lnTo>
                  <a:pt x="363780" y="57346"/>
                </a:lnTo>
                <a:lnTo>
                  <a:pt x="362417" y="53030"/>
                </a:lnTo>
                <a:lnTo>
                  <a:pt x="359804" y="49170"/>
                </a:lnTo>
                <a:lnTo>
                  <a:pt x="355714" y="45990"/>
                </a:lnTo>
                <a:lnTo>
                  <a:pt x="351737" y="42697"/>
                </a:lnTo>
                <a:lnTo>
                  <a:pt x="346852" y="41107"/>
                </a:lnTo>
                <a:lnTo>
                  <a:pt x="336741" y="41107"/>
                </a:lnTo>
                <a:lnTo>
                  <a:pt x="332423" y="42243"/>
                </a:lnTo>
                <a:lnTo>
                  <a:pt x="328220" y="44400"/>
                </a:lnTo>
                <a:lnTo>
                  <a:pt x="324130" y="46558"/>
                </a:lnTo>
                <a:lnTo>
                  <a:pt x="319585" y="50192"/>
                </a:lnTo>
                <a:lnTo>
                  <a:pt x="314587" y="55529"/>
                </a:lnTo>
                <a:lnTo>
                  <a:pt x="314587" y="3066"/>
                </a:lnTo>
                <a:lnTo>
                  <a:pt x="277663" y="3066"/>
                </a:lnTo>
                <a:lnTo>
                  <a:pt x="277663" y="6586"/>
                </a:lnTo>
                <a:lnTo>
                  <a:pt x="281640" y="7154"/>
                </a:lnTo>
                <a:lnTo>
                  <a:pt x="284253" y="8289"/>
                </a:lnTo>
                <a:lnTo>
                  <a:pt x="286866" y="11582"/>
                </a:lnTo>
                <a:lnTo>
                  <a:pt x="287434" y="15897"/>
                </a:lnTo>
                <a:lnTo>
                  <a:pt x="287434" y="121732"/>
                </a:lnTo>
                <a:lnTo>
                  <a:pt x="286866" y="125820"/>
                </a:lnTo>
                <a:lnTo>
                  <a:pt x="284139" y="129341"/>
                </a:lnTo>
                <a:lnTo>
                  <a:pt x="281526" y="130590"/>
                </a:lnTo>
                <a:lnTo>
                  <a:pt x="277663" y="130930"/>
                </a:lnTo>
                <a:lnTo>
                  <a:pt x="277663" y="134451"/>
                </a:lnTo>
                <a:lnTo>
                  <a:pt x="323562" y="134451"/>
                </a:lnTo>
                <a:close/>
              </a:path>
              <a:path w="546011" h="137176">
                <a:moveTo>
                  <a:pt x="428083" y="14989"/>
                </a:moveTo>
                <a:lnTo>
                  <a:pt x="428083" y="10787"/>
                </a:lnTo>
                <a:lnTo>
                  <a:pt x="426720" y="7267"/>
                </a:lnTo>
                <a:lnTo>
                  <a:pt x="423766" y="4315"/>
                </a:lnTo>
                <a:lnTo>
                  <a:pt x="420812" y="1476"/>
                </a:lnTo>
                <a:lnTo>
                  <a:pt x="417290" y="0"/>
                </a:lnTo>
                <a:lnTo>
                  <a:pt x="408997" y="0"/>
                </a:lnTo>
                <a:lnTo>
                  <a:pt x="405475" y="1476"/>
                </a:lnTo>
                <a:lnTo>
                  <a:pt x="402521" y="4315"/>
                </a:lnTo>
                <a:lnTo>
                  <a:pt x="399567" y="7267"/>
                </a:lnTo>
                <a:lnTo>
                  <a:pt x="398204" y="10787"/>
                </a:lnTo>
                <a:lnTo>
                  <a:pt x="398204" y="19077"/>
                </a:lnTo>
                <a:lnTo>
                  <a:pt x="399567" y="22597"/>
                </a:lnTo>
                <a:lnTo>
                  <a:pt x="402521" y="25550"/>
                </a:lnTo>
                <a:lnTo>
                  <a:pt x="405475" y="28389"/>
                </a:lnTo>
                <a:lnTo>
                  <a:pt x="408997" y="29865"/>
                </a:lnTo>
                <a:lnTo>
                  <a:pt x="417177" y="29865"/>
                </a:lnTo>
                <a:lnTo>
                  <a:pt x="420812" y="28389"/>
                </a:lnTo>
                <a:lnTo>
                  <a:pt x="423653" y="25550"/>
                </a:lnTo>
                <a:lnTo>
                  <a:pt x="426606" y="22597"/>
                </a:lnTo>
                <a:lnTo>
                  <a:pt x="428083" y="19077"/>
                </a:lnTo>
                <a:lnTo>
                  <a:pt x="428083" y="14989"/>
                </a:lnTo>
                <a:close/>
              </a:path>
              <a:path w="546011" h="137176">
                <a:moveTo>
                  <a:pt x="437627" y="134451"/>
                </a:moveTo>
                <a:lnTo>
                  <a:pt x="437627" y="130930"/>
                </a:lnTo>
                <a:lnTo>
                  <a:pt x="433309" y="130703"/>
                </a:lnTo>
                <a:lnTo>
                  <a:pt x="430356" y="129681"/>
                </a:lnTo>
                <a:lnTo>
                  <a:pt x="427402" y="126161"/>
                </a:lnTo>
                <a:lnTo>
                  <a:pt x="426720" y="122073"/>
                </a:lnTo>
                <a:lnTo>
                  <a:pt x="426720" y="43832"/>
                </a:lnTo>
                <a:lnTo>
                  <a:pt x="388661" y="43832"/>
                </a:lnTo>
                <a:lnTo>
                  <a:pt x="388661" y="47466"/>
                </a:lnTo>
                <a:lnTo>
                  <a:pt x="392978" y="47693"/>
                </a:lnTo>
                <a:lnTo>
                  <a:pt x="395818" y="48715"/>
                </a:lnTo>
                <a:lnTo>
                  <a:pt x="398772" y="52236"/>
                </a:lnTo>
                <a:lnTo>
                  <a:pt x="399567" y="56324"/>
                </a:lnTo>
                <a:lnTo>
                  <a:pt x="399567" y="122073"/>
                </a:lnTo>
                <a:lnTo>
                  <a:pt x="398885" y="125934"/>
                </a:lnTo>
                <a:lnTo>
                  <a:pt x="395591" y="129681"/>
                </a:lnTo>
                <a:lnTo>
                  <a:pt x="392637" y="130817"/>
                </a:lnTo>
                <a:lnTo>
                  <a:pt x="388661" y="130930"/>
                </a:lnTo>
                <a:lnTo>
                  <a:pt x="388661" y="134451"/>
                </a:lnTo>
                <a:lnTo>
                  <a:pt x="437627" y="134451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59650" y="3570280"/>
            <a:ext cx="261644" cy="134110"/>
          </a:xfrm>
          <a:custGeom>
            <a:avLst/>
            <a:gdLst/>
            <a:ahLst/>
            <a:cxnLst/>
            <a:rect l="l" t="t" r="r" b="b"/>
            <a:pathLst>
              <a:path w="261644" h="134110">
                <a:moveTo>
                  <a:pt x="117132" y="131385"/>
                </a:moveTo>
                <a:lnTo>
                  <a:pt x="117132" y="127864"/>
                </a:lnTo>
                <a:lnTo>
                  <a:pt x="113383" y="127410"/>
                </a:lnTo>
                <a:lnTo>
                  <a:pt x="110770" y="126047"/>
                </a:lnTo>
                <a:lnTo>
                  <a:pt x="109634" y="123776"/>
                </a:lnTo>
                <a:lnTo>
                  <a:pt x="108611" y="122187"/>
                </a:lnTo>
                <a:lnTo>
                  <a:pt x="108157" y="118212"/>
                </a:lnTo>
                <a:lnTo>
                  <a:pt x="108157" y="63137"/>
                </a:lnTo>
                <a:lnTo>
                  <a:pt x="110997" y="58708"/>
                </a:lnTo>
                <a:lnTo>
                  <a:pt x="113610" y="55642"/>
                </a:lnTo>
                <a:lnTo>
                  <a:pt x="116109" y="53825"/>
                </a:lnTo>
                <a:lnTo>
                  <a:pt x="118495" y="52008"/>
                </a:lnTo>
                <a:lnTo>
                  <a:pt x="121108" y="51100"/>
                </a:lnTo>
                <a:lnTo>
                  <a:pt x="125425" y="51100"/>
                </a:lnTo>
                <a:lnTo>
                  <a:pt x="128379" y="52803"/>
                </a:lnTo>
                <a:lnTo>
                  <a:pt x="130765" y="55302"/>
                </a:lnTo>
                <a:lnTo>
                  <a:pt x="131901" y="59163"/>
                </a:lnTo>
                <a:lnTo>
                  <a:pt x="132128" y="63818"/>
                </a:lnTo>
                <a:lnTo>
                  <a:pt x="132128" y="118212"/>
                </a:lnTo>
                <a:lnTo>
                  <a:pt x="131560" y="122300"/>
                </a:lnTo>
                <a:lnTo>
                  <a:pt x="128834" y="126161"/>
                </a:lnTo>
                <a:lnTo>
                  <a:pt x="126448" y="127410"/>
                </a:lnTo>
                <a:lnTo>
                  <a:pt x="123153" y="127864"/>
                </a:lnTo>
                <a:lnTo>
                  <a:pt x="123153" y="131385"/>
                </a:lnTo>
                <a:lnTo>
                  <a:pt x="169165" y="131385"/>
                </a:lnTo>
                <a:lnTo>
                  <a:pt x="169165" y="127864"/>
                </a:lnTo>
                <a:lnTo>
                  <a:pt x="165189" y="127410"/>
                </a:lnTo>
                <a:lnTo>
                  <a:pt x="162576" y="126388"/>
                </a:lnTo>
                <a:lnTo>
                  <a:pt x="159963" y="122981"/>
                </a:lnTo>
                <a:lnTo>
                  <a:pt x="159281" y="118666"/>
                </a:lnTo>
                <a:lnTo>
                  <a:pt x="159281" y="65976"/>
                </a:lnTo>
                <a:lnTo>
                  <a:pt x="158713" y="58708"/>
                </a:lnTo>
                <a:lnTo>
                  <a:pt x="157350" y="54280"/>
                </a:lnTo>
                <a:lnTo>
                  <a:pt x="155987" y="49964"/>
                </a:lnTo>
                <a:lnTo>
                  <a:pt x="153373" y="46104"/>
                </a:lnTo>
                <a:lnTo>
                  <a:pt x="149284" y="42924"/>
                </a:lnTo>
                <a:lnTo>
                  <a:pt x="145194" y="39631"/>
                </a:lnTo>
                <a:lnTo>
                  <a:pt x="140422" y="38041"/>
                </a:lnTo>
                <a:lnTo>
                  <a:pt x="130197" y="38041"/>
                </a:lnTo>
                <a:lnTo>
                  <a:pt x="125993" y="39177"/>
                </a:lnTo>
                <a:lnTo>
                  <a:pt x="121790" y="41334"/>
                </a:lnTo>
                <a:lnTo>
                  <a:pt x="117700" y="43492"/>
                </a:lnTo>
                <a:lnTo>
                  <a:pt x="113155" y="47126"/>
                </a:lnTo>
                <a:lnTo>
                  <a:pt x="108157" y="52463"/>
                </a:lnTo>
                <a:lnTo>
                  <a:pt x="108157" y="0"/>
                </a:lnTo>
                <a:lnTo>
                  <a:pt x="71233" y="0"/>
                </a:lnTo>
                <a:lnTo>
                  <a:pt x="71233" y="3520"/>
                </a:lnTo>
                <a:lnTo>
                  <a:pt x="75210" y="4088"/>
                </a:lnTo>
                <a:lnTo>
                  <a:pt x="77823" y="5223"/>
                </a:lnTo>
                <a:lnTo>
                  <a:pt x="80322" y="8516"/>
                </a:lnTo>
                <a:lnTo>
                  <a:pt x="81004" y="12831"/>
                </a:lnTo>
                <a:lnTo>
                  <a:pt x="81004" y="118666"/>
                </a:lnTo>
                <a:lnTo>
                  <a:pt x="80436" y="122754"/>
                </a:lnTo>
                <a:lnTo>
                  <a:pt x="77709" y="126275"/>
                </a:lnTo>
                <a:lnTo>
                  <a:pt x="74982" y="127524"/>
                </a:lnTo>
                <a:lnTo>
                  <a:pt x="71233" y="127864"/>
                </a:lnTo>
                <a:lnTo>
                  <a:pt x="71233" y="131385"/>
                </a:lnTo>
                <a:lnTo>
                  <a:pt x="117132" y="131385"/>
                </a:lnTo>
                <a:close/>
              </a:path>
              <a:path w="261644" h="134110">
                <a:moveTo>
                  <a:pt x="239137" y="40631"/>
                </a:moveTo>
                <a:lnTo>
                  <a:pt x="226766" y="38041"/>
                </a:lnTo>
                <a:lnTo>
                  <a:pt x="220402" y="38579"/>
                </a:lnTo>
                <a:lnTo>
                  <a:pt x="217109" y="49283"/>
                </a:lnTo>
                <a:lnTo>
                  <a:pt x="219268" y="45990"/>
                </a:lnTo>
                <a:lnTo>
                  <a:pt x="221994" y="44400"/>
                </a:lnTo>
                <a:lnTo>
                  <a:pt x="227561" y="44400"/>
                </a:lnTo>
                <a:lnTo>
                  <a:pt x="230742" y="46104"/>
                </a:lnTo>
                <a:lnTo>
                  <a:pt x="233128" y="48148"/>
                </a:lnTo>
                <a:lnTo>
                  <a:pt x="234946" y="51100"/>
                </a:lnTo>
                <a:lnTo>
                  <a:pt x="236082" y="54961"/>
                </a:lnTo>
                <a:lnTo>
                  <a:pt x="237218" y="58822"/>
                </a:lnTo>
                <a:lnTo>
                  <a:pt x="237786" y="65976"/>
                </a:lnTo>
                <a:lnTo>
                  <a:pt x="261644" y="82896"/>
                </a:lnTo>
                <a:lnTo>
                  <a:pt x="260452" y="71316"/>
                </a:lnTo>
                <a:lnTo>
                  <a:pt x="256791" y="58924"/>
                </a:lnTo>
                <a:lnTo>
                  <a:pt x="250738" y="49397"/>
                </a:lnTo>
                <a:lnTo>
                  <a:pt x="249864" y="48449"/>
                </a:lnTo>
                <a:lnTo>
                  <a:pt x="239137" y="40631"/>
                </a:lnTo>
                <a:close/>
              </a:path>
              <a:path w="261644" h="134110">
                <a:moveTo>
                  <a:pt x="211428" y="62910"/>
                </a:moveTo>
                <a:lnTo>
                  <a:pt x="213246" y="55074"/>
                </a:lnTo>
                <a:lnTo>
                  <a:pt x="217109" y="49283"/>
                </a:lnTo>
                <a:lnTo>
                  <a:pt x="220402" y="38579"/>
                </a:lnTo>
                <a:lnTo>
                  <a:pt x="208546" y="42890"/>
                </a:lnTo>
                <a:lnTo>
                  <a:pt x="198022" y="51441"/>
                </a:lnTo>
                <a:lnTo>
                  <a:pt x="191195" y="61456"/>
                </a:lnTo>
                <a:lnTo>
                  <a:pt x="187113" y="73484"/>
                </a:lnTo>
                <a:lnTo>
                  <a:pt x="185752" y="87552"/>
                </a:lnTo>
                <a:lnTo>
                  <a:pt x="186124" y="95053"/>
                </a:lnTo>
                <a:lnTo>
                  <a:pt x="188842" y="107761"/>
                </a:lnTo>
                <a:lnTo>
                  <a:pt x="194160" y="118553"/>
                </a:lnTo>
                <a:lnTo>
                  <a:pt x="200139" y="125509"/>
                </a:lnTo>
                <a:lnTo>
                  <a:pt x="211027" y="131954"/>
                </a:lnTo>
                <a:lnTo>
                  <a:pt x="224607" y="134110"/>
                </a:lnTo>
                <a:lnTo>
                  <a:pt x="232446" y="134110"/>
                </a:lnTo>
                <a:lnTo>
                  <a:pt x="239377" y="132066"/>
                </a:lnTo>
                <a:lnTo>
                  <a:pt x="245284" y="127864"/>
                </a:lnTo>
                <a:lnTo>
                  <a:pt x="254273" y="118856"/>
                </a:lnTo>
                <a:lnTo>
                  <a:pt x="261644" y="106629"/>
                </a:lnTo>
                <a:lnTo>
                  <a:pt x="258349" y="104472"/>
                </a:lnTo>
                <a:lnTo>
                  <a:pt x="254714" y="110036"/>
                </a:lnTo>
                <a:lnTo>
                  <a:pt x="251306" y="114010"/>
                </a:lnTo>
                <a:lnTo>
                  <a:pt x="248125" y="116168"/>
                </a:lnTo>
                <a:lnTo>
                  <a:pt x="244943" y="118326"/>
                </a:lnTo>
                <a:lnTo>
                  <a:pt x="241422" y="119348"/>
                </a:lnTo>
                <a:lnTo>
                  <a:pt x="231310" y="119348"/>
                </a:lnTo>
                <a:lnTo>
                  <a:pt x="225971" y="116736"/>
                </a:lnTo>
                <a:lnTo>
                  <a:pt x="221426" y="111285"/>
                </a:lnTo>
                <a:lnTo>
                  <a:pt x="218966" y="107948"/>
                </a:lnTo>
                <a:lnTo>
                  <a:pt x="214015" y="96760"/>
                </a:lnTo>
                <a:lnTo>
                  <a:pt x="211883" y="82896"/>
                </a:lnTo>
                <a:lnTo>
                  <a:pt x="261644" y="82896"/>
                </a:lnTo>
                <a:lnTo>
                  <a:pt x="237786" y="65976"/>
                </a:lnTo>
                <a:lnTo>
                  <a:pt x="237786" y="76310"/>
                </a:lnTo>
                <a:lnTo>
                  <a:pt x="211428" y="76310"/>
                </a:lnTo>
                <a:lnTo>
                  <a:pt x="211428" y="62910"/>
                </a:lnTo>
                <a:close/>
              </a:path>
              <a:path w="261644" h="134110">
                <a:moveTo>
                  <a:pt x="53851" y="118326"/>
                </a:moveTo>
                <a:lnTo>
                  <a:pt x="49874" y="121505"/>
                </a:lnTo>
                <a:lnTo>
                  <a:pt x="45671" y="121505"/>
                </a:lnTo>
                <a:lnTo>
                  <a:pt x="43512" y="121051"/>
                </a:lnTo>
                <a:lnTo>
                  <a:pt x="40218" y="117985"/>
                </a:lnTo>
                <a:lnTo>
                  <a:pt x="39309" y="114919"/>
                </a:lnTo>
                <a:lnTo>
                  <a:pt x="38968" y="111512"/>
                </a:lnTo>
                <a:lnTo>
                  <a:pt x="38968" y="50419"/>
                </a:lnTo>
                <a:lnTo>
                  <a:pt x="60554" y="50419"/>
                </a:lnTo>
                <a:lnTo>
                  <a:pt x="60554" y="40766"/>
                </a:lnTo>
                <a:lnTo>
                  <a:pt x="38968" y="40766"/>
                </a:lnTo>
                <a:lnTo>
                  <a:pt x="38968" y="7608"/>
                </a:lnTo>
                <a:lnTo>
                  <a:pt x="35787" y="7608"/>
                </a:lnTo>
                <a:lnTo>
                  <a:pt x="28713" y="19022"/>
                </a:lnTo>
                <a:lnTo>
                  <a:pt x="20790" y="28843"/>
                </a:lnTo>
                <a:lnTo>
                  <a:pt x="19402" y="30364"/>
                </a:lnTo>
                <a:lnTo>
                  <a:pt x="10494" y="38865"/>
                </a:lnTo>
                <a:lnTo>
                  <a:pt x="0" y="47012"/>
                </a:lnTo>
                <a:lnTo>
                  <a:pt x="0" y="50419"/>
                </a:lnTo>
                <a:lnTo>
                  <a:pt x="11815" y="50419"/>
                </a:lnTo>
                <a:lnTo>
                  <a:pt x="11815" y="109014"/>
                </a:lnTo>
                <a:lnTo>
                  <a:pt x="12156" y="114919"/>
                </a:lnTo>
                <a:lnTo>
                  <a:pt x="12837" y="117190"/>
                </a:lnTo>
                <a:lnTo>
                  <a:pt x="13974" y="121051"/>
                </a:lnTo>
                <a:lnTo>
                  <a:pt x="16473" y="124685"/>
                </a:lnTo>
                <a:lnTo>
                  <a:pt x="20449" y="127864"/>
                </a:lnTo>
                <a:lnTo>
                  <a:pt x="24426" y="131044"/>
                </a:lnTo>
                <a:lnTo>
                  <a:pt x="29311" y="132634"/>
                </a:lnTo>
                <a:lnTo>
                  <a:pt x="34991" y="132634"/>
                </a:lnTo>
                <a:lnTo>
                  <a:pt x="41587" y="131908"/>
                </a:lnTo>
                <a:lnTo>
                  <a:pt x="52664" y="125948"/>
                </a:lnTo>
                <a:lnTo>
                  <a:pt x="60554" y="114010"/>
                </a:lnTo>
                <a:lnTo>
                  <a:pt x="57600" y="111853"/>
                </a:lnTo>
                <a:lnTo>
                  <a:pt x="53851" y="118326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184121" y="3570280"/>
            <a:ext cx="422971" cy="174195"/>
          </a:xfrm>
          <a:custGeom>
            <a:avLst/>
            <a:gdLst/>
            <a:ahLst/>
            <a:cxnLst/>
            <a:rect l="l" t="t" r="r" b="b"/>
            <a:pathLst>
              <a:path w="422971" h="174195">
                <a:moveTo>
                  <a:pt x="219495" y="87665"/>
                </a:moveTo>
                <a:lnTo>
                  <a:pt x="219824" y="94929"/>
                </a:lnTo>
                <a:lnTo>
                  <a:pt x="222387" y="107647"/>
                </a:lnTo>
                <a:lnTo>
                  <a:pt x="227561" y="118553"/>
                </a:lnTo>
                <a:lnTo>
                  <a:pt x="231788" y="124038"/>
                </a:lnTo>
                <a:lnTo>
                  <a:pt x="242243" y="131585"/>
                </a:lnTo>
                <a:lnTo>
                  <a:pt x="255055" y="134110"/>
                </a:lnTo>
                <a:lnTo>
                  <a:pt x="259599" y="134110"/>
                </a:lnTo>
                <a:lnTo>
                  <a:pt x="263576" y="133088"/>
                </a:lnTo>
                <a:lnTo>
                  <a:pt x="267211" y="131044"/>
                </a:lnTo>
                <a:lnTo>
                  <a:pt x="270733" y="129113"/>
                </a:lnTo>
                <a:lnTo>
                  <a:pt x="274823" y="125366"/>
                </a:lnTo>
                <a:lnTo>
                  <a:pt x="279481" y="119802"/>
                </a:lnTo>
                <a:lnTo>
                  <a:pt x="279481" y="134110"/>
                </a:lnTo>
                <a:lnTo>
                  <a:pt x="317768" y="126615"/>
                </a:lnTo>
                <a:lnTo>
                  <a:pt x="317768" y="123436"/>
                </a:lnTo>
                <a:lnTo>
                  <a:pt x="314132" y="123209"/>
                </a:lnTo>
                <a:lnTo>
                  <a:pt x="311633" y="122527"/>
                </a:lnTo>
                <a:lnTo>
                  <a:pt x="310156" y="121505"/>
                </a:lnTo>
                <a:lnTo>
                  <a:pt x="307656" y="118893"/>
                </a:lnTo>
                <a:lnTo>
                  <a:pt x="279481" y="109127"/>
                </a:lnTo>
                <a:lnTo>
                  <a:pt x="274369" y="117985"/>
                </a:lnTo>
                <a:lnTo>
                  <a:pt x="269029" y="122527"/>
                </a:lnTo>
                <a:lnTo>
                  <a:pt x="260735" y="122527"/>
                </a:lnTo>
                <a:lnTo>
                  <a:pt x="257213" y="120597"/>
                </a:lnTo>
                <a:lnTo>
                  <a:pt x="254373" y="118212"/>
                </a:lnTo>
                <a:lnTo>
                  <a:pt x="252101" y="114238"/>
                </a:lnTo>
                <a:lnTo>
                  <a:pt x="250397" y="108673"/>
                </a:lnTo>
                <a:lnTo>
                  <a:pt x="248506" y="98203"/>
                </a:lnTo>
                <a:lnTo>
                  <a:pt x="247897" y="83350"/>
                </a:lnTo>
                <a:lnTo>
                  <a:pt x="247897" y="72903"/>
                </a:lnTo>
                <a:lnTo>
                  <a:pt x="248579" y="65181"/>
                </a:lnTo>
                <a:lnTo>
                  <a:pt x="250397" y="38041"/>
                </a:lnTo>
                <a:lnTo>
                  <a:pt x="244148" y="40085"/>
                </a:lnTo>
                <a:lnTo>
                  <a:pt x="238354" y="43946"/>
                </a:lnTo>
                <a:lnTo>
                  <a:pt x="232446" y="47920"/>
                </a:lnTo>
                <a:lnTo>
                  <a:pt x="227902" y="53712"/>
                </a:lnTo>
                <a:lnTo>
                  <a:pt x="224494" y="61434"/>
                </a:lnTo>
                <a:lnTo>
                  <a:pt x="224007" y="62572"/>
                </a:lnTo>
                <a:lnTo>
                  <a:pt x="220598" y="74425"/>
                </a:lnTo>
                <a:lnTo>
                  <a:pt x="219495" y="87665"/>
                </a:lnTo>
                <a:close/>
              </a:path>
              <a:path w="422971" h="174195">
                <a:moveTo>
                  <a:pt x="306634" y="0"/>
                </a:moveTo>
                <a:lnTo>
                  <a:pt x="266416" y="0"/>
                </a:lnTo>
                <a:lnTo>
                  <a:pt x="266416" y="4088"/>
                </a:lnTo>
                <a:lnTo>
                  <a:pt x="270619" y="4088"/>
                </a:lnTo>
                <a:lnTo>
                  <a:pt x="273573" y="4542"/>
                </a:lnTo>
                <a:lnTo>
                  <a:pt x="275050" y="5450"/>
                </a:lnTo>
                <a:lnTo>
                  <a:pt x="277777" y="7721"/>
                </a:lnTo>
                <a:lnTo>
                  <a:pt x="279140" y="11014"/>
                </a:lnTo>
                <a:lnTo>
                  <a:pt x="279481" y="15216"/>
                </a:lnTo>
                <a:lnTo>
                  <a:pt x="279481" y="49397"/>
                </a:lnTo>
                <a:lnTo>
                  <a:pt x="275618" y="45195"/>
                </a:lnTo>
                <a:lnTo>
                  <a:pt x="272096" y="42243"/>
                </a:lnTo>
                <a:lnTo>
                  <a:pt x="268688" y="40539"/>
                </a:lnTo>
                <a:lnTo>
                  <a:pt x="265280" y="38949"/>
                </a:lnTo>
                <a:lnTo>
                  <a:pt x="261531" y="38041"/>
                </a:lnTo>
                <a:lnTo>
                  <a:pt x="250397" y="38041"/>
                </a:lnTo>
                <a:lnTo>
                  <a:pt x="248579" y="65181"/>
                </a:lnTo>
                <a:lnTo>
                  <a:pt x="250170" y="60185"/>
                </a:lnTo>
                <a:lnTo>
                  <a:pt x="251646" y="55074"/>
                </a:lnTo>
                <a:lnTo>
                  <a:pt x="253578" y="51554"/>
                </a:lnTo>
                <a:lnTo>
                  <a:pt x="255964" y="49624"/>
                </a:lnTo>
                <a:lnTo>
                  <a:pt x="259486" y="47693"/>
                </a:lnTo>
                <a:lnTo>
                  <a:pt x="268802" y="47693"/>
                </a:lnTo>
                <a:lnTo>
                  <a:pt x="274709" y="52236"/>
                </a:lnTo>
                <a:lnTo>
                  <a:pt x="279481" y="61434"/>
                </a:lnTo>
                <a:lnTo>
                  <a:pt x="279481" y="109127"/>
                </a:lnTo>
                <a:lnTo>
                  <a:pt x="307656" y="118893"/>
                </a:lnTo>
                <a:lnTo>
                  <a:pt x="306747" y="115487"/>
                </a:lnTo>
                <a:lnTo>
                  <a:pt x="306634" y="0"/>
                </a:lnTo>
                <a:close/>
              </a:path>
              <a:path w="422971" h="174195">
                <a:moveTo>
                  <a:pt x="366734" y="52690"/>
                </a:moveTo>
                <a:lnTo>
                  <a:pt x="366734" y="48602"/>
                </a:lnTo>
                <a:lnTo>
                  <a:pt x="368665" y="46217"/>
                </a:lnTo>
                <a:lnTo>
                  <a:pt x="372187" y="44514"/>
                </a:lnTo>
                <a:lnTo>
                  <a:pt x="375368" y="44400"/>
                </a:lnTo>
                <a:lnTo>
                  <a:pt x="375368" y="40766"/>
                </a:lnTo>
                <a:lnTo>
                  <a:pt x="327197" y="40766"/>
                </a:lnTo>
                <a:lnTo>
                  <a:pt x="327197" y="44400"/>
                </a:lnTo>
                <a:lnTo>
                  <a:pt x="330151" y="45309"/>
                </a:lnTo>
                <a:lnTo>
                  <a:pt x="332651" y="46898"/>
                </a:lnTo>
                <a:lnTo>
                  <a:pt x="334809" y="49170"/>
                </a:lnTo>
                <a:lnTo>
                  <a:pt x="336854" y="51554"/>
                </a:lnTo>
                <a:lnTo>
                  <a:pt x="340149" y="57800"/>
                </a:lnTo>
                <a:lnTo>
                  <a:pt x="344466" y="67906"/>
                </a:lnTo>
                <a:lnTo>
                  <a:pt x="373778" y="135018"/>
                </a:lnTo>
                <a:lnTo>
                  <a:pt x="370937" y="142627"/>
                </a:lnTo>
                <a:lnTo>
                  <a:pt x="367529" y="152279"/>
                </a:lnTo>
                <a:lnTo>
                  <a:pt x="364462" y="158525"/>
                </a:lnTo>
                <a:lnTo>
                  <a:pt x="361849" y="161250"/>
                </a:lnTo>
                <a:lnTo>
                  <a:pt x="358440" y="164089"/>
                </a:lnTo>
                <a:lnTo>
                  <a:pt x="354691" y="162953"/>
                </a:lnTo>
                <a:lnTo>
                  <a:pt x="353896" y="160682"/>
                </a:lnTo>
                <a:lnTo>
                  <a:pt x="353782" y="158184"/>
                </a:lnTo>
                <a:lnTo>
                  <a:pt x="353782" y="153869"/>
                </a:lnTo>
                <a:lnTo>
                  <a:pt x="352760" y="150689"/>
                </a:lnTo>
                <a:lnTo>
                  <a:pt x="348783" y="146601"/>
                </a:lnTo>
                <a:lnTo>
                  <a:pt x="346170" y="145579"/>
                </a:lnTo>
                <a:lnTo>
                  <a:pt x="339581" y="145579"/>
                </a:lnTo>
                <a:lnTo>
                  <a:pt x="336741" y="146715"/>
                </a:lnTo>
                <a:lnTo>
                  <a:pt x="334468" y="149213"/>
                </a:lnTo>
                <a:lnTo>
                  <a:pt x="332196" y="151711"/>
                </a:lnTo>
                <a:lnTo>
                  <a:pt x="331060" y="154777"/>
                </a:lnTo>
                <a:lnTo>
                  <a:pt x="331060" y="162840"/>
                </a:lnTo>
                <a:lnTo>
                  <a:pt x="332651" y="166587"/>
                </a:lnTo>
                <a:lnTo>
                  <a:pt x="336059" y="169653"/>
                </a:lnTo>
                <a:lnTo>
                  <a:pt x="339354" y="172719"/>
                </a:lnTo>
                <a:lnTo>
                  <a:pt x="343671" y="174195"/>
                </a:lnTo>
                <a:lnTo>
                  <a:pt x="355827" y="174195"/>
                </a:lnTo>
                <a:lnTo>
                  <a:pt x="361394" y="171470"/>
                </a:lnTo>
                <a:lnTo>
                  <a:pt x="365825" y="166019"/>
                </a:lnTo>
                <a:lnTo>
                  <a:pt x="368628" y="161734"/>
                </a:lnTo>
                <a:lnTo>
                  <a:pt x="373824" y="151047"/>
                </a:lnTo>
                <a:lnTo>
                  <a:pt x="380367" y="135018"/>
                </a:lnTo>
                <a:lnTo>
                  <a:pt x="406270" y="67906"/>
                </a:lnTo>
                <a:lnTo>
                  <a:pt x="410701" y="56437"/>
                </a:lnTo>
                <a:lnTo>
                  <a:pt x="413768" y="49737"/>
                </a:lnTo>
                <a:lnTo>
                  <a:pt x="417518" y="45876"/>
                </a:lnTo>
                <a:lnTo>
                  <a:pt x="420017" y="44741"/>
                </a:lnTo>
                <a:lnTo>
                  <a:pt x="422971" y="44400"/>
                </a:lnTo>
                <a:lnTo>
                  <a:pt x="422971" y="40766"/>
                </a:lnTo>
                <a:lnTo>
                  <a:pt x="392637" y="40766"/>
                </a:lnTo>
                <a:lnTo>
                  <a:pt x="392637" y="44400"/>
                </a:lnTo>
                <a:lnTo>
                  <a:pt x="396613" y="44514"/>
                </a:lnTo>
                <a:lnTo>
                  <a:pt x="399340" y="45309"/>
                </a:lnTo>
                <a:lnTo>
                  <a:pt x="400930" y="46671"/>
                </a:lnTo>
                <a:lnTo>
                  <a:pt x="403316" y="50078"/>
                </a:lnTo>
                <a:lnTo>
                  <a:pt x="403316" y="56210"/>
                </a:lnTo>
                <a:lnTo>
                  <a:pt x="401499" y="63023"/>
                </a:lnTo>
                <a:lnTo>
                  <a:pt x="397636" y="72789"/>
                </a:lnTo>
                <a:lnTo>
                  <a:pt x="387070" y="100157"/>
                </a:lnTo>
                <a:lnTo>
                  <a:pt x="371505" y="64727"/>
                </a:lnTo>
                <a:lnTo>
                  <a:pt x="368324" y="57459"/>
                </a:lnTo>
                <a:lnTo>
                  <a:pt x="366734" y="52690"/>
                </a:lnTo>
                <a:close/>
              </a:path>
              <a:path w="422971" h="174195">
                <a:moveTo>
                  <a:pt x="52260" y="127297"/>
                </a:moveTo>
                <a:lnTo>
                  <a:pt x="48398" y="127297"/>
                </a:lnTo>
                <a:lnTo>
                  <a:pt x="45216" y="126161"/>
                </a:lnTo>
                <a:lnTo>
                  <a:pt x="42831" y="123776"/>
                </a:lnTo>
                <a:lnTo>
                  <a:pt x="44080" y="133315"/>
                </a:lnTo>
                <a:lnTo>
                  <a:pt x="48511" y="134110"/>
                </a:lnTo>
                <a:lnTo>
                  <a:pt x="61804" y="134110"/>
                </a:lnTo>
                <a:lnTo>
                  <a:pt x="69415" y="131952"/>
                </a:lnTo>
                <a:lnTo>
                  <a:pt x="76005" y="127751"/>
                </a:lnTo>
                <a:lnTo>
                  <a:pt x="82594" y="123549"/>
                </a:lnTo>
                <a:lnTo>
                  <a:pt x="87820" y="117417"/>
                </a:lnTo>
                <a:lnTo>
                  <a:pt x="91797" y="109241"/>
                </a:lnTo>
                <a:lnTo>
                  <a:pt x="96462" y="95410"/>
                </a:lnTo>
                <a:lnTo>
                  <a:pt x="97704" y="82328"/>
                </a:lnTo>
                <a:lnTo>
                  <a:pt x="97704" y="73584"/>
                </a:lnTo>
                <a:lnTo>
                  <a:pt x="96114" y="65862"/>
                </a:lnTo>
                <a:lnTo>
                  <a:pt x="93046" y="59049"/>
                </a:lnTo>
                <a:lnTo>
                  <a:pt x="89979" y="52349"/>
                </a:lnTo>
                <a:lnTo>
                  <a:pt x="85662" y="47239"/>
                </a:lnTo>
                <a:lnTo>
                  <a:pt x="80095" y="43492"/>
                </a:lnTo>
                <a:lnTo>
                  <a:pt x="74642" y="39858"/>
                </a:lnTo>
                <a:lnTo>
                  <a:pt x="68847" y="38041"/>
                </a:lnTo>
                <a:lnTo>
                  <a:pt x="60401" y="38119"/>
                </a:lnTo>
                <a:lnTo>
                  <a:pt x="48538" y="41507"/>
                </a:lnTo>
                <a:lnTo>
                  <a:pt x="37605" y="49851"/>
                </a:lnTo>
                <a:lnTo>
                  <a:pt x="37605" y="0"/>
                </a:lnTo>
                <a:lnTo>
                  <a:pt x="0" y="0"/>
                </a:lnTo>
                <a:lnTo>
                  <a:pt x="0" y="3520"/>
                </a:lnTo>
                <a:lnTo>
                  <a:pt x="3294" y="3747"/>
                </a:lnTo>
                <a:lnTo>
                  <a:pt x="7043" y="5110"/>
                </a:lnTo>
                <a:lnTo>
                  <a:pt x="9429" y="7267"/>
                </a:lnTo>
                <a:lnTo>
                  <a:pt x="10452" y="10333"/>
                </a:lnTo>
                <a:lnTo>
                  <a:pt x="10679" y="13513"/>
                </a:lnTo>
                <a:lnTo>
                  <a:pt x="10679" y="133996"/>
                </a:lnTo>
                <a:lnTo>
                  <a:pt x="13974" y="133996"/>
                </a:lnTo>
                <a:lnTo>
                  <a:pt x="29084" y="124231"/>
                </a:lnTo>
                <a:lnTo>
                  <a:pt x="32719" y="127751"/>
                </a:lnTo>
                <a:lnTo>
                  <a:pt x="36468" y="130249"/>
                </a:lnTo>
                <a:lnTo>
                  <a:pt x="40331" y="131725"/>
                </a:lnTo>
                <a:lnTo>
                  <a:pt x="38854" y="118326"/>
                </a:lnTo>
                <a:lnTo>
                  <a:pt x="38173" y="114578"/>
                </a:lnTo>
                <a:lnTo>
                  <a:pt x="37832" y="112307"/>
                </a:lnTo>
                <a:lnTo>
                  <a:pt x="37605" y="107083"/>
                </a:lnTo>
                <a:lnTo>
                  <a:pt x="37605" y="58481"/>
                </a:lnTo>
                <a:lnTo>
                  <a:pt x="42717" y="52236"/>
                </a:lnTo>
                <a:lnTo>
                  <a:pt x="48057" y="49170"/>
                </a:lnTo>
                <a:lnTo>
                  <a:pt x="57827" y="49170"/>
                </a:lnTo>
                <a:lnTo>
                  <a:pt x="61235" y="50986"/>
                </a:lnTo>
                <a:lnTo>
                  <a:pt x="63735" y="54734"/>
                </a:lnTo>
                <a:lnTo>
                  <a:pt x="64988" y="56925"/>
                </a:lnTo>
                <a:lnTo>
                  <a:pt x="67977" y="67625"/>
                </a:lnTo>
                <a:lnTo>
                  <a:pt x="68961" y="83350"/>
                </a:lnTo>
                <a:lnTo>
                  <a:pt x="68903" y="89753"/>
                </a:lnTo>
                <a:lnTo>
                  <a:pt x="68165" y="103910"/>
                </a:lnTo>
                <a:lnTo>
                  <a:pt x="66575" y="113329"/>
                </a:lnTo>
                <a:lnTo>
                  <a:pt x="64985" y="118893"/>
                </a:lnTo>
                <a:lnTo>
                  <a:pt x="63053" y="122641"/>
                </a:lnTo>
                <a:lnTo>
                  <a:pt x="60667" y="124458"/>
                </a:lnTo>
                <a:lnTo>
                  <a:pt x="58395" y="126388"/>
                </a:lnTo>
                <a:lnTo>
                  <a:pt x="55555" y="127297"/>
                </a:lnTo>
                <a:lnTo>
                  <a:pt x="52260" y="127297"/>
                </a:lnTo>
                <a:close/>
              </a:path>
              <a:path w="422971" h="174195">
                <a:moveTo>
                  <a:pt x="40331" y="121392"/>
                </a:moveTo>
                <a:lnTo>
                  <a:pt x="38854" y="118326"/>
                </a:lnTo>
                <a:lnTo>
                  <a:pt x="40331" y="131725"/>
                </a:lnTo>
                <a:lnTo>
                  <a:pt x="44080" y="133315"/>
                </a:lnTo>
                <a:lnTo>
                  <a:pt x="42831" y="123776"/>
                </a:lnTo>
                <a:lnTo>
                  <a:pt x="40331" y="121392"/>
                </a:lnTo>
                <a:close/>
              </a:path>
              <a:path w="422971" h="174195">
                <a:moveTo>
                  <a:pt x="170878" y="132719"/>
                </a:moveTo>
                <a:lnTo>
                  <a:pt x="182502" y="127511"/>
                </a:lnTo>
                <a:lnTo>
                  <a:pt x="191887" y="118439"/>
                </a:lnTo>
                <a:lnTo>
                  <a:pt x="196139" y="111625"/>
                </a:lnTo>
                <a:lnTo>
                  <a:pt x="200290" y="99790"/>
                </a:lnTo>
                <a:lnTo>
                  <a:pt x="201658" y="86189"/>
                </a:lnTo>
                <a:lnTo>
                  <a:pt x="201658" y="77218"/>
                </a:lnTo>
                <a:lnTo>
                  <a:pt x="199954" y="69042"/>
                </a:lnTo>
                <a:lnTo>
                  <a:pt x="196432" y="61547"/>
                </a:lnTo>
                <a:lnTo>
                  <a:pt x="192910" y="54052"/>
                </a:lnTo>
                <a:lnTo>
                  <a:pt x="187797" y="48261"/>
                </a:lnTo>
                <a:lnTo>
                  <a:pt x="180981" y="44173"/>
                </a:lnTo>
                <a:lnTo>
                  <a:pt x="174164" y="40085"/>
                </a:lnTo>
                <a:lnTo>
                  <a:pt x="166893" y="38041"/>
                </a:lnTo>
                <a:lnTo>
                  <a:pt x="158940" y="38041"/>
                </a:lnTo>
                <a:lnTo>
                  <a:pt x="149437" y="39001"/>
                </a:lnTo>
                <a:lnTo>
                  <a:pt x="137577" y="43792"/>
                </a:lnTo>
                <a:lnTo>
                  <a:pt x="128038" y="52576"/>
                </a:lnTo>
                <a:lnTo>
                  <a:pt x="122379" y="61419"/>
                </a:lnTo>
                <a:lnTo>
                  <a:pt x="118098" y="73359"/>
                </a:lnTo>
                <a:lnTo>
                  <a:pt x="116677" y="86530"/>
                </a:lnTo>
                <a:lnTo>
                  <a:pt x="117525" y="96584"/>
                </a:lnTo>
                <a:lnTo>
                  <a:pt x="121192" y="108762"/>
                </a:lnTo>
                <a:lnTo>
                  <a:pt x="127698" y="119802"/>
                </a:lnTo>
                <a:lnTo>
                  <a:pt x="134303" y="126432"/>
                </a:lnTo>
                <a:lnTo>
                  <a:pt x="145541" y="132190"/>
                </a:lnTo>
                <a:lnTo>
                  <a:pt x="148715" y="121392"/>
                </a:lnTo>
                <a:lnTo>
                  <a:pt x="147125" y="117985"/>
                </a:lnTo>
                <a:lnTo>
                  <a:pt x="146443" y="113329"/>
                </a:lnTo>
                <a:lnTo>
                  <a:pt x="145534" y="107311"/>
                </a:lnTo>
                <a:lnTo>
                  <a:pt x="145080" y="100951"/>
                </a:lnTo>
                <a:lnTo>
                  <a:pt x="145111" y="87533"/>
                </a:lnTo>
                <a:lnTo>
                  <a:pt x="145454" y="73989"/>
                </a:lnTo>
                <a:lnTo>
                  <a:pt x="146216" y="63364"/>
                </a:lnTo>
                <a:lnTo>
                  <a:pt x="146898" y="56097"/>
                </a:lnTo>
                <a:lnTo>
                  <a:pt x="148488" y="51214"/>
                </a:lnTo>
                <a:lnTo>
                  <a:pt x="150874" y="48715"/>
                </a:lnTo>
                <a:lnTo>
                  <a:pt x="153260" y="46217"/>
                </a:lnTo>
                <a:lnTo>
                  <a:pt x="156100" y="44968"/>
                </a:lnTo>
                <a:lnTo>
                  <a:pt x="162008" y="44968"/>
                </a:lnTo>
                <a:lnTo>
                  <a:pt x="164280" y="45649"/>
                </a:lnTo>
                <a:lnTo>
                  <a:pt x="165984" y="47012"/>
                </a:lnTo>
                <a:lnTo>
                  <a:pt x="168370" y="48829"/>
                </a:lnTo>
                <a:lnTo>
                  <a:pt x="170188" y="51895"/>
                </a:lnTo>
                <a:lnTo>
                  <a:pt x="171324" y="55983"/>
                </a:lnTo>
                <a:lnTo>
                  <a:pt x="172574" y="60071"/>
                </a:lnTo>
                <a:lnTo>
                  <a:pt x="173255" y="67566"/>
                </a:lnTo>
                <a:lnTo>
                  <a:pt x="173255" y="78581"/>
                </a:lnTo>
                <a:lnTo>
                  <a:pt x="173051" y="94523"/>
                </a:lnTo>
                <a:lnTo>
                  <a:pt x="172398" y="107360"/>
                </a:lnTo>
                <a:lnTo>
                  <a:pt x="171324" y="115827"/>
                </a:lnTo>
                <a:lnTo>
                  <a:pt x="170415" y="119688"/>
                </a:lnTo>
                <a:lnTo>
                  <a:pt x="168711" y="122754"/>
                </a:lnTo>
                <a:lnTo>
                  <a:pt x="166211" y="125025"/>
                </a:lnTo>
                <a:lnTo>
                  <a:pt x="164280" y="126615"/>
                </a:lnTo>
                <a:lnTo>
                  <a:pt x="161894" y="127410"/>
                </a:lnTo>
                <a:lnTo>
                  <a:pt x="159281" y="134110"/>
                </a:lnTo>
                <a:lnTo>
                  <a:pt x="170878" y="132719"/>
                </a:lnTo>
                <a:close/>
              </a:path>
              <a:path w="422971" h="174195">
                <a:moveTo>
                  <a:pt x="159281" y="134110"/>
                </a:moveTo>
                <a:lnTo>
                  <a:pt x="161894" y="127410"/>
                </a:lnTo>
                <a:lnTo>
                  <a:pt x="155987" y="127410"/>
                </a:lnTo>
                <a:lnTo>
                  <a:pt x="153373" y="126275"/>
                </a:lnTo>
                <a:lnTo>
                  <a:pt x="150988" y="123776"/>
                </a:lnTo>
                <a:lnTo>
                  <a:pt x="148715" y="121392"/>
                </a:lnTo>
                <a:lnTo>
                  <a:pt x="145541" y="132190"/>
                </a:lnTo>
                <a:lnTo>
                  <a:pt x="159281" y="134110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04570" y="3677478"/>
            <a:ext cx="391955" cy="0"/>
          </a:xfrm>
          <a:custGeom>
            <a:avLst/>
            <a:gdLst/>
            <a:ahLst/>
            <a:cxnLst/>
            <a:rect l="l" t="t" r="r" b="b"/>
            <a:pathLst>
              <a:path w="391955">
                <a:moveTo>
                  <a:pt x="0" y="0"/>
                </a:moveTo>
                <a:lnTo>
                  <a:pt x="391955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79485" y="2939359"/>
            <a:ext cx="0" cy="1478167"/>
          </a:xfrm>
          <a:custGeom>
            <a:avLst/>
            <a:gdLst/>
            <a:ahLst/>
            <a:cxnLst/>
            <a:rect l="l" t="t" r="r" b="b"/>
            <a:pathLst>
              <a:path h="1478167">
                <a:moveTo>
                  <a:pt x="0" y="0"/>
                </a:moveTo>
                <a:lnTo>
                  <a:pt x="0" y="1478167"/>
                </a:lnTo>
              </a:path>
            </a:pathLst>
          </a:custGeom>
          <a:ln w="1217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79485" y="2939359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45287" y="2967925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58649" y="2939294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45287" y="2909380"/>
            <a:ext cx="113610" cy="58595"/>
          </a:xfrm>
          <a:custGeom>
            <a:avLst/>
            <a:gdLst/>
            <a:ahLst/>
            <a:cxnLst/>
            <a:rect l="l" t="t" r="r" b="b"/>
            <a:pathLst>
              <a:path w="113610" h="58595">
                <a:moveTo>
                  <a:pt x="113610" y="29978"/>
                </a:moveTo>
                <a:lnTo>
                  <a:pt x="113362" y="29913"/>
                </a:lnTo>
                <a:lnTo>
                  <a:pt x="107932" y="28480"/>
                </a:lnTo>
                <a:lnTo>
                  <a:pt x="96694" y="25515"/>
                </a:lnTo>
                <a:lnTo>
                  <a:pt x="81370" y="21471"/>
                </a:lnTo>
                <a:lnTo>
                  <a:pt x="63679" y="16803"/>
                </a:lnTo>
                <a:lnTo>
                  <a:pt x="45345" y="11965"/>
                </a:lnTo>
                <a:lnTo>
                  <a:pt x="28089" y="7412"/>
                </a:lnTo>
                <a:lnTo>
                  <a:pt x="13631" y="3597"/>
                </a:lnTo>
                <a:lnTo>
                  <a:pt x="3694" y="974"/>
                </a:lnTo>
                <a:lnTo>
                  <a:pt x="0" y="0"/>
                </a:lnTo>
                <a:lnTo>
                  <a:pt x="1973" y="2519"/>
                </a:lnTo>
                <a:lnTo>
                  <a:pt x="9550" y="14448"/>
                </a:lnTo>
                <a:lnTo>
                  <a:pt x="14201" y="29978"/>
                </a:lnTo>
                <a:lnTo>
                  <a:pt x="12656" y="37945"/>
                </a:lnTo>
                <a:lnTo>
                  <a:pt x="4948" y="52191"/>
                </a:lnTo>
                <a:lnTo>
                  <a:pt x="0" y="58595"/>
                </a:lnTo>
                <a:lnTo>
                  <a:pt x="199" y="58544"/>
                </a:lnTo>
                <a:lnTo>
                  <a:pt x="5478" y="57215"/>
                </a:lnTo>
                <a:lnTo>
                  <a:pt x="16640" y="54403"/>
                </a:lnTo>
                <a:lnTo>
                  <a:pt x="31947" y="50548"/>
                </a:lnTo>
                <a:lnTo>
                  <a:pt x="49664" y="46085"/>
                </a:lnTo>
                <a:lnTo>
                  <a:pt x="68054" y="41453"/>
                </a:lnTo>
                <a:lnTo>
                  <a:pt x="85380" y="37089"/>
                </a:lnTo>
                <a:lnTo>
                  <a:pt x="99905" y="33430"/>
                </a:lnTo>
                <a:lnTo>
                  <a:pt x="109894" y="30914"/>
                </a:lnTo>
                <a:lnTo>
                  <a:pt x="113610" y="299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96526" y="3301378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2329" y="3329944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675687" y="3301311"/>
            <a:ext cx="252" cy="66"/>
          </a:xfrm>
          <a:custGeom>
            <a:avLst/>
            <a:gdLst/>
            <a:ahLst/>
            <a:cxnLst/>
            <a:rect l="l" t="t" r="r" b="b"/>
            <a:pathLst>
              <a:path w="252" h="66">
                <a:moveTo>
                  <a:pt x="0" y="0"/>
                </a:moveTo>
                <a:lnTo>
                  <a:pt x="252" y="66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2329" y="3271286"/>
            <a:ext cx="113610" cy="58708"/>
          </a:xfrm>
          <a:custGeom>
            <a:avLst/>
            <a:gdLst/>
            <a:ahLst/>
            <a:cxnLst/>
            <a:rect l="l" t="t" r="r" b="b"/>
            <a:pathLst>
              <a:path w="113610" h="58708">
                <a:moveTo>
                  <a:pt x="113610" y="30092"/>
                </a:moveTo>
                <a:lnTo>
                  <a:pt x="113357" y="30025"/>
                </a:lnTo>
                <a:lnTo>
                  <a:pt x="107915" y="28584"/>
                </a:lnTo>
                <a:lnTo>
                  <a:pt x="96671" y="25605"/>
                </a:lnTo>
                <a:lnTo>
                  <a:pt x="81345" y="21546"/>
                </a:lnTo>
                <a:lnTo>
                  <a:pt x="63657" y="16861"/>
                </a:lnTo>
                <a:lnTo>
                  <a:pt x="45327" y="12006"/>
                </a:lnTo>
                <a:lnTo>
                  <a:pt x="28077" y="7436"/>
                </a:lnTo>
                <a:lnTo>
                  <a:pt x="13625" y="3609"/>
                </a:lnTo>
                <a:lnTo>
                  <a:pt x="3693" y="978"/>
                </a:lnTo>
                <a:lnTo>
                  <a:pt x="0" y="0"/>
                </a:lnTo>
                <a:lnTo>
                  <a:pt x="2009" y="2569"/>
                </a:lnTo>
                <a:lnTo>
                  <a:pt x="9574" y="14521"/>
                </a:lnTo>
                <a:lnTo>
                  <a:pt x="14201" y="30092"/>
                </a:lnTo>
                <a:lnTo>
                  <a:pt x="12656" y="38059"/>
                </a:lnTo>
                <a:lnTo>
                  <a:pt x="4948" y="52305"/>
                </a:lnTo>
                <a:lnTo>
                  <a:pt x="0" y="58708"/>
                </a:lnTo>
                <a:lnTo>
                  <a:pt x="199" y="58658"/>
                </a:lnTo>
                <a:lnTo>
                  <a:pt x="5478" y="57328"/>
                </a:lnTo>
                <a:lnTo>
                  <a:pt x="16640" y="54517"/>
                </a:lnTo>
                <a:lnTo>
                  <a:pt x="31947" y="50661"/>
                </a:lnTo>
                <a:lnTo>
                  <a:pt x="49664" y="46199"/>
                </a:lnTo>
                <a:lnTo>
                  <a:pt x="68054" y="41567"/>
                </a:lnTo>
                <a:lnTo>
                  <a:pt x="85380" y="37203"/>
                </a:lnTo>
                <a:lnTo>
                  <a:pt x="99905" y="33544"/>
                </a:lnTo>
                <a:lnTo>
                  <a:pt x="109894" y="31028"/>
                </a:lnTo>
                <a:lnTo>
                  <a:pt x="113610" y="300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79485" y="4042336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45287" y="4070902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58645" y="4042269"/>
            <a:ext cx="252" cy="66"/>
          </a:xfrm>
          <a:custGeom>
            <a:avLst/>
            <a:gdLst/>
            <a:ahLst/>
            <a:cxnLst/>
            <a:rect l="l" t="t" r="r" b="b"/>
            <a:pathLst>
              <a:path w="252" h="66">
                <a:moveTo>
                  <a:pt x="0" y="0"/>
                </a:moveTo>
                <a:lnTo>
                  <a:pt x="252" y="66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45287" y="4012243"/>
            <a:ext cx="113610" cy="58708"/>
          </a:xfrm>
          <a:custGeom>
            <a:avLst/>
            <a:gdLst/>
            <a:ahLst/>
            <a:cxnLst/>
            <a:rect l="l" t="t" r="r" b="b"/>
            <a:pathLst>
              <a:path w="113610" h="58708">
                <a:moveTo>
                  <a:pt x="113610" y="30092"/>
                </a:moveTo>
                <a:lnTo>
                  <a:pt x="113357" y="30025"/>
                </a:lnTo>
                <a:lnTo>
                  <a:pt x="107915" y="28584"/>
                </a:lnTo>
                <a:lnTo>
                  <a:pt x="96671" y="25605"/>
                </a:lnTo>
                <a:lnTo>
                  <a:pt x="81345" y="21546"/>
                </a:lnTo>
                <a:lnTo>
                  <a:pt x="63657" y="16861"/>
                </a:lnTo>
                <a:lnTo>
                  <a:pt x="45327" y="12006"/>
                </a:lnTo>
                <a:lnTo>
                  <a:pt x="28077" y="7436"/>
                </a:lnTo>
                <a:lnTo>
                  <a:pt x="13625" y="3609"/>
                </a:lnTo>
                <a:lnTo>
                  <a:pt x="3693" y="978"/>
                </a:lnTo>
                <a:lnTo>
                  <a:pt x="0" y="0"/>
                </a:lnTo>
                <a:lnTo>
                  <a:pt x="2009" y="2569"/>
                </a:lnTo>
                <a:lnTo>
                  <a:pt x="9574" y="14521"/>
                </a:lnTo>
                <a:lnTo>
                  <a:pt x="14201" y="30092"/>
                </a:lnTo>
                <a:lnTo>
                  <a:pt x="12656" y="38059"/>
                </a:lnTo>
                <a:lnTo>
                  <a:pt x="4948" y="52305"/>
                </a:lnTo>
                <a:lnTo>
                  <a:pt x="0" y="58708"/>
                </a:lnTo>
                <a:lnTo>
                  <a:pt x="199" y="58658"/>
                </a:lnTo>
                <a:lnTo>
                  <a:pt x="5478" y="57328"/>
                </a:lnTo>
                <a:lnTo>
                  <a:pt x="16640" y="54517"/>
                </a:lnTo>
                <a:lnTo>
                  <a:pt x="31947" y="50661"/>
                </a:lnTo>
                <a:lnTo>
                  <a:pt x="49664" y="46199"/>
                </a:lnTo>
                <a:lnTo>
                  <a:pt x="68054" y="41567"/>
                </a:lnTo>
                <a:lnTo>
                  <a:pt x="85380" y="37203"/>
                </a:lnTo>
                <a:lnTo>
                  <a:pt x="99905" y="33544"/>
                </a:lnTo>
                <a:lnTo>
                  <a:pt x="109894" y="31028"/>
                </a:lnTo>
                <a:lnTo>
                  <a:pt x="113610" y="300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079485" y="4417527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45287" y="4446205"/>
            <a:ext cx="203" cy="51"/>
          </a:xfrm>
          <a:custGeom>
            <a:avLst/>
            <a:gdLst/>
            <a:ahLst/>
            <a:cxnLst/>
            <a:rect l="l" t="t" r="r" b="b"/>
            <a:pathLst>
              <a:path w="203" h="51">
                <a:moveTo>
                  <a:pt x="203" y="0"/>
                </a:moveTo>
                <a:lnTo>
                  <a:pt x="0" y="51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658649" y="4417461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45287" y="4387548"/>
            <a:ext cx="113610" cy="58708"/>
          </a:xfrm>
          <a:custGeom>
            <a:avLst/>
            <a:gdLst/>
            <a:ahLst/>
            <a:cxnLst/>
            <a:rect l="l" t="t" r="r" b="b"/>
            <a:pathLst>
              <a:path w="113610" h="58708">
                <a:moveTo>
                  <a:pt x="113610" y="29978"/>
                </a:moveTo>
                <a:lnTo>
                  <a:pt x="113362" y="29913"/>
                </a:lnTo>
                <a:lnTo>
                  <a:pt x="107932" y="28480"/>
                </a:lnTo>
                <a:lnTo>
                  <a:pt x="96694" y="25515"/>
                </a:lnTo>
                <a:lnTo>
                  <a:pt x="81370" y="21471"/>
                </a:lnTo>
                <a:lnTo>
                  <a:pt x="63679" y="16803"/>
                </a:lnTo>
                <a:lnTo>
                  <a:pt x="45345" y="11965"/>
                </a:lnTo>
                <a:lnTo>
                  <a:pt x="28089" y="7412"/>
                </a:lnTo>
                <a:lnTo>
                  <a:pt x="13631" y="3597"/>
                </a:lnTo>
                <a:lnTo>
                  <a:pt x="3694" y="974"/>
                </a:lnTo>
                <a:lnTo>
                  <a:pt x="0" y="0"/>
                </a:lnTo>
                <a:lnTo>
                  <a:pt x="1973" y="2519"/>
                </a:lnTo>
                <a:lnTo>
                  <a:pt x="9550" y="14448"/>
                </a:lnTo>
                <a:lnTo>
                  <a:pt x="14201" y="29978"/>
                </a:lnTo>
                <a:lnTo>
                  <a:pt x="12621" y="38102"/>
                </a:lnTo>
                <a:lnTo>
                  <a:pt x="4922" y="52334"/>
                </a:lnTo>
                <a:lnTo>
                  <a:pt x="0" y="58708"/>
                </a:lnTo>
                <a:lnTo>
                  <a:pt x="203" y="58657"/>
                </a:lnTo>
                <a:lnTo>
                  <a:pt x="5494" y="57319"/>
                </a:lnTo>
                <a:lnTo>
                  <a:pt x="16662" y="54495"/>
                </a:lnTo>
                <a:lnTo>
                  <a:pt x="31971" y="50623"/>
                </a:lnTo>
                <a:lnTo>
                  <a:pt x="49686" y="46144"/>
                </a:lnTo>
                <a:lnTo>
                  <a:pt x="68071" y="41494"/>
                </a:lnTo>
                <a:lnTo>
                  <a:pt x="85391" y="37114"/>
                </a:lnTo>
                <a:lnTo>
                  <a:pt x="99911" y="33443"/>
                </a:lnTo>
                <a:lnTo>
                  <a:pt x="109896" y="30918"/>
                </a:lnTo>
                <a:lnTo>
                  <a:pt x="113610" y="299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79485" y="3678500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45287" y="3707066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58649" y="3678434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45287" y="3648521"/>
            <a:ext cx="113610" cy="58595"/>
          </a:xfrm>
          <a:custGeom>
            <a:avLst/>
            <a:gdLst/>
            <a:ahLst/>
            <a:cxnLst/>
            <a:rect l="l" t="t" r="r" b="b"/>
            <a:pathLst>
              <a:path w="113610" h="58595">
                <a:moveTo>
                  <a:pt x="113610" y="29978"/>
                </a:moveTo>
                <a:lnTo>
                  <a:pt x="113362" y="29913"/>
                </a:lnTo>
                <a:lnTo>
                  <a:pt x="107932" y="28480"/>
                </a:lnTo>
                <a:lnTo>
                  <a:pt x="96694" y="25515"/>
                </a:lnTo>
                <a:lnTo>
                  <a:pt x="81370" y="21471"/>
                </a:lnTo>
                <a:lnTo>
                  <a:pt x="63679" y="16803"/>
                </a:lnTo>
                <a:lnTo>
                  <a:pt x="45345" y="11965"/>
                </a:lnTo>
                <a:lnTo>
                  <a:pt x="28089" y="7412"/>
                </a:lnTo>
                <a:lnTo>
                  <a:pt x="13631" y="3597"/>
                </a:lnTo>
                <a:lnTo>
                  <a:pt x="3694" y="974"/>
                </a:lnTo>
                <a:lnTo>
                  <a:pt x="0" y="0"/>
                </a:lnTo>
                <a:lnTo>
                  <a:pt x="1973" y="2505"/>
                </a:lnTo>
                <a:lnTo>
                  <a:pt x="9550" y="14398"/>
                </a:lnTo>
                <a:lnTo>
                  <a:pt x="14201" y="29978"/>
                </a:lnTo>
                <a:lnTo>
                  <a:pt x="12656" y="37945"/>
                </a:lnTo>
                <a:lnTo>
                  <a:pt x="4948" y="52191"/>
                </a:lnTo>
                <a:lnTo>
                  <a:pt x="0" y="58595"/>
                </a:lnTo>
                <a:lnTo>
                  <a:pt x="199" y="58544"/>
                </a:lnTo>
                <a:lnTo>
                  <a:pt x="5478" y="57215"/>
                </a:lnTo>
                <a:lnTo>
                  <a:pt x="16640" y="54403"/>
                </a:lnTo>
                <a:lnTo>
                  <a:pt x="31947" y="50548"/>
                </a:lnTo>
                <a:lnTo>
                  <a:pt x="49664" y="46085"/>
                </a:lnTo>
                <a:lnTo>
                  <a:pt x="68054" y="41453"/>
                </a:lnTo>
                <a:lnTo>
                  <a:pt x="85380" y="37089"/>
                </a:lnTo>
                <a:lnTo>
                  <a:pt x="99905" y="33430"/>
                </a:lnTo>
                <a:lnTo>
                  <a:pt x="109894" y="30914"/>
                </a:lnTo>
                <a:lnTo>
                  <a:pt x="113610" y="299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705478" y="2846356"/>
            <a:ext cx="461826" cy="134110"/>
          </a:xfrm>
          <a:custGeom>
            <a:avLst/>
            <a:gdLst/>
            <a:ahLst/>
            <a:cxnLst/>
            <a:rect l="l" t="t" r="r" b="b"/>
            <a:pathLst>
              <a:path w="461826" h="134110">
                <a:moveTo>
                  <a:pt x="18177" y="115260"/>
                </a:moveTo>
                <a:lnTo>
                  <a:pt x="17495" y="118326"/>
                </a:lnTo>
                <a:lnTo>
                  <a:pt x="16473" y="120710"/>
                </a:lnTo>
                <a:lnTo>
                  <a:pt x="15223" y="122414"/>
                </a:lnTo>
                <a:lnTo>
                  <a:pt x="12042" y="125366"/>
                </a:lnTo>
                <a:lnTo>
                  <a:pt x="9543" y="126388"/>
                </a:lnTo>
                <a:lnTo>
                  <a:pt x="7043" y="127410"/>
                </a:lnTo>
                <a:lnTo>
                  <a:pt x="4317" y="127864"/>
                </a:lnTo>
                <a:lnTo>
                  <a:pt x="0" y="127751"/>
                </a:lnTo>
                <a:lnTo>
                  <a:pt x="0" y="131385"/>
                </a:lnTo>
                <a:lnTo>
                  <a:pt x="44989" y="131385"/>
                </a:lnTo>
                <a:lnTo>
                  <a:pt x="44989" y="127751"/>
                </a:lnTo>
                <a:lnTo>
                  <a:pt x="38968" y="127751"/>
                </a:lnTo>
                <a:lnTo>
                  <a:pt x="34537" y="126729"/>
                </a:lnTo>
                <a:lnTo>
                  <a:pt x="28970" y="122754"/>
                </a:lnTo>
                <a:lnTo>
                  <a:pt x="26243" y="116849"/>
                </a:lnTo>
                <a:lnTo>
                  <a:pt x="25789" y="12377"/>
                </a:lnTo>
                <a:lnTo>
                  <a:pt x="77027" y="131385"/>
                </a:lnTo>
                <a:lnTo>
                  <a:pt x="79300" y="131385"/>
                </a:lnTo>
                <a:lnTo>
                  <a:pt x="129743" y="11469"/>
                </a:lnTo>
                <a:lnTo>
                  <a:pt x="129743" y="115487"/>
                </a:lnTo>
                <a:lnTo>
                  <a:pt x="129402" y="119575"/>
                </a:lnTo>
                <a:lnTo>
                  <a:pt x="128606" y="121164"/>
                </a:lnTo>
                <a:lnTo>
                  <a:pt x="126448" y="124912"/>
                </a:lnTo>
                <a:lnTo>
                  <a:pt x="122471" y="127069"/>
                </a:lnTo>
                <a:lnTo>
                  <a:pt x="119290" y="127751"/>
                </a:lnTo>
                <a:lnTo>
                  <a:pt x="111224" y="127751"/>
                </a:lnTo>
                <a:lnTo>
                  <a:pt x="111224" y="131385"/>
                </a:lnTo>
                <a:lnTo>
                  <a:pt x="179845" y="131385"/>
                </a:lnTo>
                <a:lnTo>
                  <a:pt x="179845" y="127751"/>
                </a:lnTo>
                <a:lnTo>
                  <a:pt x="171892" y="127751"/>
                </a:lnTo>
                <a:lnTo>
                  <a:pt x="168938" y="127183"/>
                </a:lnTo>
                <a:lnTo>
                  <a:pt x="166780" y="125934"/>
                </a:lnTo>
                <a:lnTo>
                  <a:pt x="164507" y="124685"/>
                </a:lnTo>
                <a:lnTo>
                  <a:pt x="163144" y="123209"/>
                </a:lnTo>
                <a:lnTo>
                  <a:pt x="161667" y="119802"/>
                </a:lnTo>
                <a:lnTo>
                  <a:pt x="161326" y="115600"/>
                </a:lnTo>
                <a:lnTo>
                  <a:pt x="161326" y="15784"/>
                </a:lnTo>
                <a:lnTo>
                  <a:pt x="161667" y="11696"/>
                </a:lnTo>
                <a:lnTo>
                  <a:pt x="163371" y="8062"/>
                </a:lnTo>
                <a:lnTo>
                  <a:pt x="168597" y="4201"/>
                </a:lnTo>
                <a:lnTo>
                  <a:pt x="171665" y="3520"/>
                </a:lnTo>
                <a:lnTo>
                  <a:pt x="179845" y="3520"/>
                </a:lnTo>
                <a:lnTo>
                  <a:pt x="179845" y="0"/>
                </a:lnTo>
                <a:lnTo>
                  <a:pt x="126334" y="0"/>
                </a:lnTo>
                <a:lnTo>
                  <a:pt x="90661" y="86643"/>
                </a:lnTo>
                <a:lnTo>
                  <a:pt x="53737" y="0"/>
                </a:lnTo>
                <a:lnTo>
                  <a:pt x="0" y="0"/>
                </a:lnTo>
                <a:lnTo>
                  <a:pt x="0" y="3520"/>
                </a:lnTo>
                <a:lnTo>
                  <a:pt x="7839" y="3520"/>
                </a:lnTo>
                <a:lnTo>
                  <a:pt x="10792" y="4201"/>
                </a:lnTo>
                <a:lnTo>
                  <a:pt x="12951" y="5450"/>
                </a:lnTo>
                <a:lnTo>
                  <a:pt x="16700" y="8176"/>
                </a:lnTo>
                <a:lnTo>
                  <a:pt x="18064" y="11469"/>
                </a:lnTo>
                <a:lnTo>
                  <a:pt x="18404" y="15670"/>
                </a:lnTo>
                <a:lnTo>
                  <a:pt x="18404" y="114578"/>
                </a:lnTo>
                <a:lnTo>
                  <a:pt x="18177" y="115260"/>
                </a:lnTo>
                <a:close/>
              </a:path>
              <a:path w="461826" h="134110">
                <a:moveTo>
                  <a:pt x="250406" y="132719"/>
                </a:moveTo>
                <a:lnTo>
                  <a:pt x="262030" y="127511"/>
                </a:lnTo>
                <a:lnTo>
                  <a:pt x="271415" y="118439"/>
                </a:lnTo>
                <a:lnTo>
                  <a:pt x="275694" y="111604"/>
                </a:lnTo>
                <a:lnTo>
                  <a:pt x="279898" y="99778"/>
                </a:lnTo>
                <a:lnTo>
                  <a:pt x="281299" y="86189"/>
                </a:lnTo>
                <a:lnTo>
                  <a:pt x="281299" y="77218"/>
                </a:lnTo>
                <a:lnTo>
                  <a:pt x="279481" y="69042"/>
                </a:lnTo>
                <a:lnTo>
                  <a:pt x="275959" y="61547"/>
                </a:lnTo>
                <a:lnTo>
                  <a:pt x="272437" y="54052"/>
                </a:lnTo>
                <a:lnTo>
                  <a:pt x="267325" y="48261"/>
                </a:lnTo>
                <a:lnTo>
                  <a:pt x="260508" y="44173"/>
                </a:lnTo>
                <a:lnTo>
                  <a:pt x="253691" y="40085"/>
                </a:lnTo>
                <a:lnTo>
                  <a:pt x="246420" y="38041"/>
                </a:lnTo>
                <a:lnTo>
                  <a:pt x="238468" y="38041"/>
                </a:lnTo>
                <a:lnTo>
                  <a:pt x="228964" y="39001"/>
                </a:lnTo>
                <a:lnTo>
                  <a:pt x="217104" y="43792"/>
                </a:lnTo>
                <a:lnTo>
                  <a:pt x="207566" y="52576"/>
                </a:lnTo>
                <a:lnTo>
                  <a:pt x="201906" y="61419"/>
                </a:lnTo>
                <a:lnTo>
                  <a:pt x="197625" y="73359"/>
                </a:lnTo>
                <a:lnTo>
                  <a:pt x="196205" y="86530"/>
                </a:lnTo>
                <a:lnTo>
                  <a:pt x="197052" y="96584"/>
                </a:lnTo>
                <a:lnTo>
                  <a:pt x="200719" y="108762"/>
                </a:lnTo>
                <a:lnTo>
                  <a:pt x="207225" y="119802"/>
                </a:lnTo>
                <a:lnTo>
                  <a:pt x="213830" y="126432"/>
                </a:lnTo>
                <a:lnTo>
                  <a:pt x="225068" y="132190"/>
                </a:lnTo>
                <a:lnTo>
                  <a:pt x="228243" y="121392"/>
                </a:lnTo>
                <a:lnTo>
                  <a:pt x="226652" y="117985"/>
                </a:lnTo>
                <a:lnTo>
                  <a:pt x="225971" y="113329"/>
                </a:lnTo>
                <a:lnTo>
                  <a:pt x="225062" y="107311"/>
                </a:lnTo>
                <a:lnTo>
                  <a:pt x="224607" y="100951"/>
                </a:lnTo>
                <a:lnTo>
                  <a:pt x="224638" y="87533"/>
                </a:lnTo>
                <a:lnTo>
                  <a:pt x="224981" y="73989"/>
                </a:lnTo>
                <a:lnTo>
                  <a:pt x="225743" y="63364"/>
                </a:lnTo>
                <a:lnTo>
                  <a:pt x="226539" y="56097"/>
                </a:lnTo>
                <a:lnTo>
                  <a:pt x="228016" y="51214"/>
                </a:lnTo>
                <a:lnTo>
                  <a:pt x="230401" y="48715"/>
                </a:lnTo>
                <a:lnTo>
                  <a:pt x="232787" y="46217"/>
                </a:lnTo>
                <a:lnTo>
                  <a:pt x="235627" y="44968"/>
                </a:lnTo>
                <a:lnTo>
                  <a:pt x="241649" y="44968"/>
                </a:lnTo>
                <a:lnTo>
                  <a:pt x="245511" y="47012"/>
                </a:lnTo>
                <a:lnTo>
                  <a:pt x="247897" y="48829"/>
                </a:lnTo>
                <a:lnTo>
                  <a:pt x="249715" y="51895"/>
                </a:lnTo>
                <a:lnTo>
                  <a:pt x="250851" y="55983"/>
                </a:lnTo>
                <a:lnTo>
                  <a:pt x="252101" y="60071"/>
                </a:lnTo>
                <a:lnTo>
                  <a:pt x="252783" y="67566"/>
                </a:lnTo>
                <a:lnTo>
                  <a:pt x="252783" y="78581"/>
                </a:lnTo>
                <a:lnTo>
                  <a:pt x="252578" y="94523"/>
                </a:lnTo>
                <a:lnTo>
                  <a:pt x="251926" y="107360"/>
                </a:lnTo>
                <a:lnTo>
                  <a:pt x="250851" y="115827"/>
                </a:lnTo>
                <a:lnTo>
                  <a:pt x="249942" y="119688"/>
                </a:lnTo>
                <a:lnTo>
                  <a:pt x="248238" y="122754"/>
                </a:lnTo>
                <a:lnTo>
                  <a:pt x="245739" y="125025"/>
                </a:lnTo>
                <a:lnTo>
                  <a:pt x="243807" y="126615"/>
                </a:lnTo>
                <a:lnTo>
                  <a:pt x="241422" y="127410"/>
                </a:lnTo>
                <a:lnTo>
                  <a:pt x="238808" y="134110"/>
                </a:lnTo>
                <a:lnTo>
                  <a:pt x="250406" y="132719"/>
                </a:lnTo>
                <a:close/>
              </a:path>
              <a:path w="461826" h="134110">
                <a:moveTo>
                  <a:pt x="238808" y="134110"/>
                </a:moveTo>
                <a:lnTo>
                  <a:pt x="241422" y="127410"/>
                </a:lnTo>
                <a:lnTo>
                  <a:pt x="235514" y="127410"/>
                </a:lnTo>
                <a:lnTo>
                  <a:pt x="232901" y="126275"/>
                </a:lnTo>
                <a:lnTo>
                  <a:pt x="230515" y="123776"/>
                </a:lnTo>
                <a:lnTo>
                  <a:pt x="228243" y="121392"/>
                </a:lnTo>
                <a:lnTo>
                  <a:pt x="225068" y="132190"/>
                </a:lnTo>
                <a:lnTo>
                  <a:pt x="238808" y="134110"/>
                </a:lnTo>
                <a:close/>
              </a:path>
              <a:path w="461826" h="134110">
                <a:moveTo>
                  <a:pt x="347534" y="131385"/>
                </a:moveTo>
                <a:lnTo>
                  <a:pt x="347534" y="127864"/>
                </a:lnTo>
                <a:lnTo>
                  <a:pt x="343898" y="127751"/>
                </a:lnTo>
                <a:lnTo>
                  <a:pt x="341399" y="127183"/>
                </a:lnTo>
                <a:lnTo>
                  <a:pt x="339808" y="126388"/>
                </a:lnTo>
                <a:lnTo>
                  <a:pt x="337195" y="124344"/>
                </a:lnTo>
                <a:lnTo>
                  <a:pt x="335945" y="121505"/>
                </a:lnTo>
                <a:lnTo>
                  <a:pt x="335718" y="119120"/>
                </a:lnTo>
                <a:lnTo>
                  <a:pt x="335718" y="115487"/>
                </a:lnTo>
                <a:lnTo>
                  <a:pt x="335605" y="110036"/>
                </a:lnTo>
                <a:lnTo>
                  <a:pt x="335605" y="81647"/>
                </a:lnTo>
                <a:lnTo>
                  <a:pt x="336627" y="74720"/>
                </a:lnTo>
                <a:lnTo>
                  <a:pt x="338786" y="68474"/>
                </a:lnTo>
                <a:lnTo>
                  <a:pt x="340035" y="64386"/>
                </a:lnTo>
                <a:lnTo>
                  <a:pt x="342080" y="61320"/>
                </a:lnTo>
                <a:lnTo>
                  <a:pt x="344693" y="59049"/>
                </a:lnTo>
                <a:lnTo>
                  <a:pt x="348215" y="57005"/>
                </a:lnTo>
                <a:lnTo>
                  <a:pt x="351624" y="57119"/>
                </a:lnTo>
                <a:lnTo>
                  <a:pt x="354237" y="59049"/>
                </a:lnTo>
                <a:lnTo>
                  <a:pt x="356736" y="61207"/>
                </a:lnTo>
                <a:lnTo>
                  <a:pt x="359235" y="63478"/>
                </a:lnTo>
                <a:lnTo>
                  <a:pt x="362303" y="64500"/>
                </a:lnTo>
                <a:lnTo>
                  <a:pt x="368665" y="64500"/>
                </a:lnTo>
                <a:lnTo>
                  <a:pt x="371165" y="63364"/>
                </a:lnTo>
                <a:lnTo>
                  <a:pt x="373323" y="60979"/>
                </a:lnTo>
                <a:lnTo>
                  <a:pt x="375368" y="58595"/>
                </a:lnTo>
                <a:lnTo>
                  <a:pt x="376391" y="55188"/>
                </a:lnTo>
                <a:lnTo>
                  <a:pt x="376391" y="46785"/>
                </a:lnTo>
                <a:lnTo>
                  <a:pt x="375368" y="43605"/>
                </a:lnTo>
                <a:lnTo>
                  <a:pt x="371051" y="39177"/>
                </a:lnTo>
                <a:lnTo>
                  <a:pt x="368097" y="38041"/>
                </a:lnTo>
                <a:lnTo>
                  <a:pt x="360372" y="38041"/>
                </a:lnTo>
                <a:lnTo>
                  <a:pt x="355941" y="39631"/>
                </a:lnTo>
                <a:lnTo>
                  <a:pt x="351396" y="42697"/>
                </a:lnTo>
                <a:lnTo>
                  <a:pt x="346852" y="45763"/>
                </a:lnTo>
                <a:lnTo>
                  <a:pt x="341626" y="52008"/>
                </a:lnTo>
                <a:lnTo>
                  <a:pt x="335605" y="61320"/>
                </a:lnTo>
                <a:lnTo>
                  <a:pt x="335605" y="40766"/>
                </a:lnTo>
                <a:lnTo>
                  <a:pt x="298568" y="40766"/>
                </a:lnTo>
                <a:lnTo>
                  <a:pt x="298568" y="44400"/>
                </a:lnTo>
                <a:lnTo>
                  <a:pt x="301749" y="44741"/>
                </a:lnTo>
                <a:lnTo>
                  <a:pt x="303907" y="45309"/>
                </a:lnTo>
                <a:lnTo>
                  <a:pt x="307202" y="48261"/>
                </a:lnTo>
                <a:lnTo>
                  <a:pt x="308452" y="51554"/>
                </a:lnTo>
                <a:lnTo>
                  <a:pt x="308679" y="54847"/>
                </a:lnTo>
                <a:lnTo>
                  <a:pt x="308679" y="117985"/>
                </a:lnTo>
                <a:lnTo>
                  <a:pt x="307997" y="122754"/>
                </a:lnTo>
                <a:lnTo>
                  <a:pt x="305157" y="126502"/>
                </a:lnTo>
                <a:lnTo>
                  <a:pt x="302544" y="127524"/>
                </a:lnTo>
                <a:lnTo>
                  <a:pt x="298568" y="127864"/>
                </a:lnTo>
                <a:lnTo>
                  <a:pt x="298568" y="131385"/>
                </a:lnTo>
                <a:lnTo>
                  <a:pt x="347534" y="131385"/>
                </a:lnTo>
                <a:close/>
              </a:path>
              <a:path w="461826" h="134110">
                <a:moveTo>
                  <a:pt x="439464" y="40651"/>
                </a:moveTo>
                <a:lnTo>
                  <a:pt x="427061" y="38041"/>
                </a:lnTo>
                <a:lnTo>
                  <a:pt x="420654" y="38579"/>
                </a:lnTo>
                <a:lnTo>
                  <a:pt x="417404" y="49283"/>
                </a:lnTo>
                <a:lnTo>
                  <a:pt x="419449" y="45990"/>
                </a:lnTo>
                <a:lnTo>
                  <a:pt x="422176" y="44400"/>
                </a:lnTo>
                <a:lnTo>
                  <a:pt x="427856" y="44400"/>
                </a:lnTo>
                <a:lnTo>
                  <a:pt x="431037" y="46104"/>
                </a:lnTo>
                <a:lnTo>
                  <a:pt x="433423" y="48148"/>
                </a:lnTo>
                <a:lnTo>
                  <a:pt x="435127" y="51100"/>
                </a:lnTo>
                <a:lnTo>
                  <a:pt x="436263" y="54961"/>
                </a:lnTo>
                <a:lnTo>
                  <a:pt x="437399" y="58822"/>
                </a:lnTo>
                <a:lnTo>
                  <a:pt x="437967" y="65976"/>
                </a:lnTo>
                <a:lnTo>
                  <a:pt x="461826" y="82896"/>
                </a:lnTo>
                <a:lnTo>
                  <a:pt x="460702" y="71316"/>
                </a:lnTo>
                <a:lnTo>
                  <a:pt x="457051" y="58924"/>
                </a:lnTo>
                <a:lnTo>
                  <a:pt x="450919" y="49397"/>
                </a:lnTo>
                <a:lnTo>
                  <a:pt x="450135" y="48530"/>
                </a:lnTo>
                <a:lnTo>
                  <a:pt x="439464" y="40651"/>
                </a:lnTo>
                <a:close/>
              </a:path>
              <a:path w="461826" h="134110">
                <a:moveTo>
                  <a:pt x="411610" y="62910"/>
                </a:moveTo>
                <a:lnTo>
                  <a:pt x="413541" y="55074"/>
                </a:lnTo>
                <a:lnTo>
                  <a:pt x="417404" y="49283"/>
                </a:lnTo>
                <a:lnTo>
                  <a:pt x="420654" y="38579"/>
                </a:lnTo>
                <a:lnTo>
                  <a:pt x="408808" y="42890"/>
                </a:lnTo>
                <a:lnTo>
                  <a:pt x="398317" y="51441"/>
                </a:lnTo>
                <a:lnTo>
                  <a:pt x="391490" y="61456"/>
                </a:lnTo>
                <a:lnTo>
                  <a:pt x="387408" y="73484"/>
                </a:lnTo>
                <a:lnTo>
                  <a:pt x="386048" y="87552"/>
                </a:lnTo>
                <a:lnTo>
                  <a:pt x="386404" y="95028"/>
                </a:lnTo>
                <a:lnTo>
                  <a:pt x="389059" y="107751"/>
                </a:lnTo>
                <a:lnTo>
                  <a:pt x="394341" y="118553"/>
                </a:lnTo>
                <a:lnTo>
                  <a:pt x="400395" y="125559"/>
                </a:lnTo>
                <a:lnTo>
                  <a:pt x="411323" y="131966"/>
                </a:lnTo>
                <a:lnTo>
                  <a:pt x="424902" y="134110"/>
                </a:lnTo>
                <a:lnTo>
                  <a:pt x="432741" y="134110"/>
                </a:lnTo>
                <a:lnTo>
                  <a:pt x="439672" y="132066"/>
                </a:lnTo>
                <a:lnTo>
                  <a:pt x="445579" y="127864"/>
                </a:lnTo>
                <a:lnTo>
                  <a:pt x="454492" y="118883"/>
                </a:lnTo>
                <a:lnTo>
                  <a:pt x="461826" y="106629"/>
                </a:lnTo>
                <a:lnTo>
                  <a:pt x="458531" y="104472"/>
                </a:lnTo>
                <a:lnTo>
                  <a:pt x="454895" y="110036"/>
                </a:lnTo>
                <a:lnTo>
                  <a:pt x="451487" y="114010"/>
                </a:lnTo>
                <a:lnTo>
                  <a:pt x="448420" y="116168"/>
                </a:lnTo>
                <a:lnTo>
                  <a:pt x="445239" y="118326"/>
                </a:lnTo>
                <a:lnTo>
                  <a:pt x="441717" y="119348"/>
                </a:lnTo>
                <a:lnTo>
                  <a:pt x="431492" y="119348"/>
                </a:lnTo>
                <a:lnTo>
                  <a:pt x="426152" y="116736"/>
                </a:lnTo>
                <a:lnTo>
                  <a:pt x="421721" y="111285"/>
                </a:lnTo>
                <a:lnTo>
                  <a:pt x="419245" y="107924"/>
                </a:lnTo>
                <a:lnTo>
                  <a:pt x="414284" y="96745"/>
                </a:lnTo>
                <a:lnTo>
                  <a:pt x="412064" y="82896"/>
                </a:lnTo>
                <a:lnTo>
                  <a:pt x="461826" y="82896"/>
                </a:lnTo>
                <a:lnTo>
                  <a:pt x="437967" y="65976"/>
                </a:lnTo>
                <a:lnTo>
                  <a:pt x="437967" y="76310"/>
                </a:lnTo>
                <a:lnTo>
                  <a:pt x="411610" y="76310"/>
                </a:lnTo>
                <a:lnTo>
                  <a:pt x="411610" y="629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770689" y="2884398"/>
            <a:ext cx="84980" cy="96068"/>
          </a:xfrm>
          <a:custGeom>
            <a:avLst/>
            <a:gdLst/>
            <a:ahLst/>
            <a:cxnLst/>
            <a:rect l="l" t="t" r="r" b="b"/>
            <a:pathLst>
              <a:path w="84980" h="96068">
                <a:moveTo>
                  <a:pt x="54212" y="94659"/>
                </a:moveTo>
                <a:lnTo>
                  <a:pt x="65799" y="89449"/>
                </a:lnTo>
                <a:lnTo>
                  <a:pt x="75210" y="80398"/>
                </a:lnTo>
                <a:lnTo>
                  <a:pt x="79413" y="73584"/>
                </a:lnTo>
                <a:lnTo>
                  <a:pt x="83582" y="61749"/>
                </a:lnTo>
                <a:lnTo>
                  <a:pt x="84980" y="48148"/>
                </a:lnTo>
                <a:lnTo>
                  <a:pt x="84980" y="39177"/>
                </a:lnTo>
                <a:lnTo>
                  <a:pt x="83276" y="31000"/>
                </a:lnTo>
                <a:lnTo>
                  <a:pt x="79754" y="23506"/>
                </a:lnTo>
                <a:lnTo>
                  <a:pt x="76232" y="16011"/>
                </a:lnTo>
                <a:lnTo>
                  <a:pt x="71006" y="10220"/>
                </a:lnTo>
                <a:lnTo>
                  <a:pt x="64189" y="6132"/>
                </a:lnTo>
                <a:lnTo>
                  <a:pt x="57486" y="2044"/>
                </a:lnTo>
                <a:lnTo>
                  <a:pt x="50102" y="0"/>
                </a:lnTo>
                <a:lnTo>
                  <a:pt x="42263" y="0"/>
                </a:lnTo>
                <a:lnTo>
                  <a:pt x="32613" y="976"/>
                </a:lnTo>
                <a:lnTo>
                  <a:pt x="20759" y="5771"/>
                </a:lnTo>
                <a:lnTo>
                  <a:pt x="11247" y="14535"/>
                </a:lnTo>
                <a:lnTo>
                  <a:pt x="5671" y="23355"/>
                </a:lnTo>
                <a:lnTo>
                  <a:pt x="1417" y="35305"/>
                </a:lnTo>
                <a:lnTo>
                  <a:pt x="0" y="48488"/>
                </a:lnTo>
                <a:lnTo>
                  <a:pt x="829" y="58542"/>
                </a:lnTo>
                <a:lnTo>
                  <a:pt x="4464" y="70720"/>
                </a:lnTo>
                <a:lnTo>
                  <a:pt x="11020" y="81760"/>
                </a:lnTo>
                <a:lnTo>
                  <a:pt x="17546" y="88344"/>
                </a:lnTo>
                <a:lnTo>
                  <a:pt x="28747" y="94137"/>
                </a:lnTo>
                <a:lnTo>
                  <a:pt x="30447" y="79943"/>
                </a:lnTo>
                <a:lnTo>
                  <a:pt x="29765" y="75288"/>
                </a:lnTo>
                <a:lnTo>
                  <a:pt x="28857" y="69269"/>
                </a:lnTo>
                <a:lnTo>
                  <a:pt x="28402" y="62910"/>
                </a:lnTo>
                <a:lnTo>
                  <a:pt x="28433" y="49492"/>
                </a:lnTo>
                <a:lnTo>
                  <a:pt x="28776" y="35948"/>
                </a:lnTo>
                <a:lnTo>
                  <a:pt x="29538" y="25323"/>
                </a:lnTo>
                <a:lnTo>
                  <a:pt x="30220" y="18055"/>
                </a:lnTo>
                <a:lnTo>
                  <a:pt x="31810" y="13172"/>
                </a:lnTo>
                <a:lnTo>
                  <a:pt x="34083" y="10674"/>
                </a:lnTo>
                <a:lnTo>
                  <a:pt x="36468" y="8176"/>
                </a:lnTo>
                <a:lnTo>
                  <a:pt x="39309" y="6926"/>
                </a:lnTo>
                <a:lnTo>
                  <a:pt x="45330" y="6926"/>
                </a:lnTo>
                <a:lnTo>
                  <a:pt x="49193" y="8970"/>
                </a:lnTo>
                <a:lnTo>
                  <a:pt x="51579" y="10787"/>
                </a:lnTo>
                <a:lnTo>
                  <a:pt x="53396" y="13853"/>
                </a:lnTo>
                <a:lnTo>
                  <a:pt x="54646" y="17941"/>
                </a:lnTo>
                <a:lnTo>
                  <a:pt x="55896" y="22029"/>
                </a:lnTo>
                <a:lnTo>
                  <a:pt x="56464" y="29524"/>
                </a:lnTo>
                <a:lnTo>
                  <a:pt x="56464" y="40539"/>
                </a:lnTo>
                <a:lnTo>
                  <a:pt x="56259" y="56481"/>
                </a:lnTo>
                <a:lnTo>
                  <a:pt x="55607" y="69319"/>
                </a:lnTo>
                <a:lnTo>
                  <a:pt x="54532" y="77786"/>
                </a:lnTo>
                <a:lnTo>
                  <a:pt x="53737" y="81647"/>
                </a:lnTo>
                <a:lnTo>
                  <a:pt x="52033" y="84713"/>
                </a:lnTo>
                <a:lnTo>
                  <a:pt x="49534" y="86984"/>
                </a:lnTo>
                <a:lnTo>
                  <a:pt x="47602" y="88574"/>
                </a:lnTo>
                <a:lnTo>
                  <a:pt x="45103" y="89369"/>
                </a:lnTo>
                <a:lnTo>
                  <a:pt x="42490" y="96068"/>
                </a:lnTo>
                <a:lnTo>
                  <a:pt x="54212" y="9465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799436" y="2964342"/>
            <a:ext cx="16356" cy="16125"/>
          </a:xfrm>
          <a:custGeom>
            <a:avLst/>
            <a:gdLst/>
            <a:ahLst/>
            <a:cxnLst/>
            <a:rect l="l" t="t" r="r" b="b"/>
            <a:pathLst>
              <a:path w="16356" h="16125">
                <a:moveTo>
                  <a:pt x="13743" y="16125"/>
                </a:moveTo>
                <a:lnTo>
                  <a:pt x="16356" y="9425"/>
                </a:lnTo>
                <a:lnTo>
                  <a:pt x="10561" y="9425"/>
                </a:lnTo>
                <a:lnTo>
                  <a:pt x="7835" y="8289"/>
                </a:lnTo>
                <a:lnTo>
                  <a:pt x="5563" y="5791"/>
                </a:lnTo>
                <a:lnTo>
                  <a:pt x="3177" y="3406"/>
                </a:lnTo>
                <a:lnTo>
                  <a:pt x="1700" y="0"/>
                </a:lnTo>
                <a:lnTo>
                  <a:pt x="0" y="14194"/>
                </a:lnTo>
                <a:lnTo>
                  <a:pt x="13743" y="1612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72483" y="2884398"/>
            <a:ext cx="97818" cy="93343"/>
          </a:xfrm>
          <a:custGeom>
            <a:avLst/>
            <a:gdLst/>
            <a:ahLst/>
            <a:cxnLst/>
            <a:rect l="l" t="t" r="r" b="b"/>
            <a:pathLst>
              <a:path w="97818" h="93343">
                <a:moveTo>
                  <a:pt x="88048" y="80511"/>
                </a:moveTo>
                <a:lnTo>
                  <a:pt x="88048" y="27821"/>
                </a:lnTo>
                <a:lnTo>
                  <a:pt x="87593" y="20780"/>
                </a:lnTo>
                <a:lnTo>
                  <a:pt x="86571" y="17033"/>
                </a:lnTo>
                <a:lnTo>
                  <a:pt x="85207" y="12264"/>
                </a:lnTo>
                <a:lnTo>
                  <a:pt x="82708" y="8176"/>
                </a:lnTo>
                <a:lnTo>
                  <a:pt x="78731" y="4882"/>
                </a:lnTo>
                <a:lnTo>
                  <a:pt x="74869" y="1703"/>
                </a:lnTo>
                <a:lnTo>
                  <a:pt x="69983" y="0"/>
                </a:lnTo>
                <a:lnTo>
                  <a:pt x="59190" y="0"/>
                </a:lnTo>
                <a:lnTo>
                  <a:pt x="54646" y="1135"/>
                </a:lnTo>
                <a:lnTo>
                  <a:pt x="50329" y="3520"/>
                </a:lnTo>
                <a:lnTo>
                  <a:pt x="46125" y="5791"/>
                </a:lnTo>
                <a:lnTo>
                  <a:pt x="41695" y="9425"/>
                </a:lnTo>
                <a:lnTo>
                  <a:pt x="37036" y="14421"/>
                </a:lnTo>
                <a:lnTo>
                  <a:pt x="37036" y="2725"/>
                </a:lnTo>
                <a:lnTo>
                  <a:pt x="0" y="2725"/>
                </a:lnTo>
                <a:lnTo>
                  <a:pt x="0" y="6359"/>
                </a:lnTo>
                <a:lnTo>
                  <a:pt x="4089" y="6813"/>
                </a:lnTo>
                <a:lnTo>
                  <a:pt x="6703" y="7948"/>
                </a:lnTo>
                <a:lnTo>
                  <a:pt x="9202" y="11355"/>
                </a:lnTo>
                <a:lnTo>
                  <a:pt x="9884" y="15557"/>
                </a:lnTo>
                <a:lnTo>
                  <a:pt x="9884" y="80511"/>
                </a:lnTo>
                <a:lnTo>
                  <a:pt x="9316" y="84713"/>
                </a:lnTo>
                <a:lnTo>
                  <a:pt x="6589" y="88233"/>
                </a:lnTo>
                <a:lnTo>
                  <a:pt x="3862" y="89482"/>
                </a:lnTo>
                <a:lnTo>
                  <a:pt x="0" y="89823"/>
                </a:lnTo>
                <a:lnTo>
                  <a:pt x="0" y="93343"/>
                </a:lnTo>
                <a:lnTo>
                  <a:pt x="45898" y="93343"/>
                </a:lnTo>
                <a:lnTo>
                  <a:pt x="45898" y="89823"/>
                </a:lnTo>
                <a:lnTo>
                  <a:pt x="42490" y="89369"/>
                </a:lnTo>
                <a:lnTo>
                  <a:pt x="40104" y="88233"/>
                </a:lnTo>
                <a:lnTo>
                  <a:pt x="37605" y="84599"/>
                </a:lnTo>
                <a:lnTo>
                  <a:pt x="37036" y="80398"/>
                </a:lnTo>
                <a:lnTo>
                  <a:pt x="37036" y="24982"/>
                </a:lnTo>
                <a:lnTo>
                  <a:pt x="41808" y="17033"/>
                </a:lnTo>
                <a:lnTo>
                  <a:pt x="46921" y="13059"/>
                </a:lnTo>
                <a:lnTo>
                  <a:pt x="54192" y="13059"/>
                </a:lnTo>
                <a:lnTo>
                  <a:pt x="57146" y="14762"/>
                </a:lnTo>
                <a:lnTo>
                  <a:pt x="59531" y="17260"/>
                </a:lnTo>
                <a:lnTo>
                  <a:pt x="60667" y="21121"/>
                </a:lnTo>
                <a:lnTo>
                  <a:pt x="60895" y="25890"/>
                </a:lnTo>
                <a:lnTo>
                  <a:pt x="60895" y="79943"/>
                </a:lnTo>
                <a:lnTo>
                  <a:pt x="60440" y="84031"/>
                </a:lnTo>
                <a:lnTo>
                  <a:pt x="59418" y="85621"/>
                </a:lnTo>
                <a:lnTo>
                  <a:pt x="57941" y="88006"/>
                </a:lnTo>
                <a:lnTo>
                  <a:pt x="55441" y="89369"/>
                </a:lnTo>
                <a:lnTo>
                  <a:pt x="52033" y="89823"/>
                </a:lnTo>
                <a:lnTo>
                  <a:pt x="52033" y="93343"/>
                </a:lnTo>
                <a:lnTo>
                  <a:pt x="97818" y="93343"/>
                </a:lnTo>
                <a:lnTo>
                  <a:pt x="97818" y="89823"/>
                </a:lnTo>
                <a:lnTo>
                  <a:pt x="93842" y="89369"/>
                </a:lnTo>
                <a:lnTo>
                  <a:pt x="91229" y="88347"/>
                </a:lnTo>
                <a:lnTo>
                  <a:pt x="88729" y="84940"/>
                </a:lnTo>
                <a:lnTo>
                  <a:pt x="88048" y="8051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37401" y="2884398"/>
            <a:ext cx="76005" cy="96068"/>
          </a:xfrm>
          <a:custGeom>
            <a:avLst/>
            <a:gdLst/>
            <a:ahLst/>
            <a:cxnLst/>
            <a:rect l="l" t="t" r="r" b="b"/>
            <a:pathLst>
              <a:path w="76005" h="96068">
                <a:moveTo>
                  <a:pt x="42717" y="0"/>
                </a:moveTo>
                <a:lnTo>
                  <a:pt x="30482" y="1672"/>
                </a:lnTo>
                <a:lnTo>
                  <a:pt x="19125" y="7344"/>
                </a:lnTo>
                <a:lnTo>
                  <a:pt x="9884" y="17033"/>
                </a:lnTo>
                <a:lnTo>
                  <a:pt x="5533" y="24366"/>
                </a:lnTo>
                <a:lnTo>
                  <a:pt x="1383" y="36330"/>
                </a:lnTo>
                <a:lnTo>
                  <a:pt x="0" y="49510"/>
                </a:lnTo>
                <a:lnTo>
                  <a:pt x="775" y="59382"/>
                </a:lnTo>
                <a:lnTo>
                  <a:pt x="4348" y="71632"/>
                </a:lnTo>
                <a:lnTo>
                  <a:pt x="10792" y="82442"/>
                </a:lnTo>
                <a:lnTo>
                  <a:pt x="15605" y="87491"/>
                </a:lnTo>
                <a:lnTo>
                  <a:pt x="26558" y="93924"/>
                </a:lnTo>
                <a:lnTo>
                  <a:pt x="39763" y="96068"/>
                </a:lnTo>
                <a:lnTo>
                  <a:pt x="46921" y="96068"/>
                </a:lnTo>
                <a:lnTo>
                  <a:pt x="53737" y="94138"/>
                </a:lnTo>
                <a:lnTo>
                  <a:pt x="60099" y="90164"/>
                </a:lnTo>
                <a:lnTo>
                  <a:pt x="66462" y="86303"/>
                </a:lnTo>
                <a:lnTo>
                  <a:pt x="71801" y="80284"/>
                </a:lnTo>
                <a:lnTo>
                  <a:pt x="76005" y="72335"/>
                </a:lnTo>
                <a:lnTo>
                  <a:pt x="73051" y="69950"/>
                </a:lnTo>
                <a:lnTo>
                  <a:pt x="69188" y="74152"/>
                </a:lnTo>
                <a:lnTo>
                  <a:pt x="65780" y="76991"/>
                </a:lnTo>
                <a:lnTo>
                  <a:pt x="62940" y="78467"/>
                </a:lnTo>
                <a:lnTo>
                  <a:pt x="60099" y="79943"/>
                </a:lnTo>
                <a:lnTo>
                  <a:pt x="57146" y="80625"/>
                </a:lnTo>
                <a:lnTo>
                  <a:pt x="49079" y="80625"/>
                </a:lnTo>
                <a:lnTo>
                  <a:pt x="44876" y="79262"/>
                </a:lnTo>
                <a:lnTo>
                  <a:pt x="41354" y="76537"/>
                </a:lnTo>
                <a:lnTo>
                  <a:pt x="36582" y="72676"/>
                </a:lnTo>
                <a:lnTo>
                  <a:pt x="32947" y="66884"/>
                </a:lnTo>
                <a:lnTo>
                  <a:pt x="30220" y="59049"/>
                </a:lnTo>
                <a:lnTo>
                  <a:pt x="27493" y="51327"/>
                </a:lnTo>
                <a:lnTo>
                  <a:pt x="26130" y="43151"/>
                </a:lnTo>
                <a:lnTo>
                  <a:pt x="26130" y="24301"/>
                </a:lnTo>
                <a:lnTo>
                  <a:pt x="27834" y="16692"/>
                </a:lnTo>
                <a:lnTo>
                  <a:pt x="31129" y="11809"/>
                </a:lnTo>
                <a:lnTo>
                  <a:pt x="33401" y="8516"/>
                </a:lnTo>
                <a:lnTo>
                  <a:pt x="36014" y="6813"/>
                </a:lnTo>
                <a:lnTo>
                  <a:pt x="39081" y="6813"/>
                </a:lnTo>
                <a:lnTo>
                  <a:pt x="42831" y="7608"/>
                </a:lnTo>
                <a:lnTo>
                  <a:pt x="45898" y="10901"/>
                </a:lnTo>
                <a:lnTo>
                  <a:pt x="46807" y="13740"/>
                </a:lnTo>
                <a:lnTo>
                  <a:pt x="47148" y="17714"/>
                </a:lnTo>
                <a:lnTo>
                  <a:pt x="47716" y="24187"/>
                </a:lnTo>
                <a:lnTo>
                  <a:pt x="49306" y="28729"/>
                </a:lnTo>
                <a:lnTo>
                  <a:pt x="51806" y="31228"/>
                </a:lnTo>
                <a:lnTo>
                  <a:pt x="54305" y="33726"/>
                </a:lnTo>
                <a:lnTo>
                  <a:pt x="57373" y="34975"/>
                </a:lnTo>
                <a:lnTo>
                  <a:pt x="64871" y="34975"/>
                </a:lnTo>
                <a:lnTo>
                  <a:pt x="67825" y="33953"/>
                </a:lnTo>
                <a:lnTo>
                  <a:pt x="69983" y="31682"/>
                </a:lnTo>
                <a:lnTo>
                  <a:pt x="72256" y="29524"/>
                </a:lnTo>
                <a:lnTo>
                  <a:pt x="73392" y="26572"/>
                </a:lnTo>
                <a:lnTo>
                  <a:pt x="73392" y="17033"/>
                </a:lnTo>
                <a:lnTo>
                  <a:pt x="70552" y="11809"/>
                </a:lnTo>
                <a:lnTo>
                  <a:pt x="65098" y="7154"/>
                </a:lnTo>
                <a:lnTo>
                  <a:pt x="59531" y="2384"/>
                </a:lnTo>
                <a:lnTo>
                  <a:pt x="52033" y="0"/>
                </a:lnTo>
                <a:lnTo>
                  <a:pt x="42717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27722" y="2884398"/>
            <a:ext cx="84980" cy="96068"/>
          </a:xfrm>
          <a:custGeom>
            <a:avLst/>
            <a:gdLst/>
            <a:ahLst/>
            <a:cxnLst/>
            <a:rect l="l" t="t" r="r" b="b"/>
            <a:pathLst>
              <a:path w="84980" h="96068">
                <a:moveTo>
                  <a:pt x="54201" y="94678"/>
                </a:moveTo>
                <a:lnTo>
                  <a:pt x="65824" y="89469"/>
                </a:lnTo>
                <a:lnTo>
                  <a:pt x="75210" y="80398"/>
                </a:lnTo>
                <a:lnTo>
                  <a:pt x="79461" y="73584"/>
                </a:lnTo>
                <a:lnTo>
                  <a:pt x="83612" y="61749"/>
                </a:lnTo>
                <a:lnTo>
                  <a:pt x="84980" y="48148"/>
                </a:lnTo>
                <a:lnTo>
                  <a:pt x="84980" y="39177"/>
                </a:lnTo>
                <a:lnTo>
                  <a:pt x="83276" y="31000"/>
                </a:lnTo>
                <a:lnTo>
                  <a:pt x="79754" y="23506"/>
                </a:lnTo>
                <a:lnTo>
                  <a:pt x="76232" y="16011"/>
                </a:lnTo>
                <a:lnTo>
                  <a:pt x="71006" y="10220"/>
                </a:lnTo>
                <a:lnTo>
                  <a:pt x="64303" y="6132"/>
                </a:lnTo>
                <a:lnTo>
                  <a:pt x="57486" y="2044"/>
                </a:lnTo>
                <a:lnTo>
                  <a:pt x="50102" y="0"/>
                </a:lnTo>
                <a:lnTo>
                  <a:pt x="42263" y="0"/>
                </a:lnTo>
                <a:lnTo>
                  <a:pt x="32630" y="976"/>
                </a:lnTo>
                <a:lnTo>
                  <a:pt x="20809" y="5771"/>
                </a:lnTo>
                <a:lnTo>
                  <a:pt x="11247" y="14535"/>
                </a:lnTo>
                <a:lnTo>
                  <a:pt x="5671" y="23355"/>
                </a:lnTo>
                <a:lnTo>
                  <a:pt x="1417" y="35305"/>
                </a:lnTo>
                <a:lnTo>
                  <a:pt x="0" y="48488"/>
                </a:lnTo>
                <a:lnTo>
                  <a:pt x="829" y="58542"/>
                </a:lnTo>
                <a:lnTo>
                  <a:pt x="4464" y="70720"/>
                </a:lnTo>
                <a:lnTo>
                  <a:pt x="11020" y="81760"/>
                </a:lnTo>
                <a:lnTo>
                  <a:pt x="17607" y="88390"/>
                </a:lnTo>
                <a:lnTo>
                  <a:pt x="28813" y="94149"/>
                </a:lnTo>
                <a:lnTo>
                  <a:pt x="30447" y="79943"/>
                </a:lnTo>
                <a:lnTo>
                  <a:pt x="29765" y="75288"/>
                </a:lnTo>
                <a:lnTo>
                  <a:pt x="28857" y="69269"/>
                </a:lnTo>
                <a:lnTo>
                  <a:pt x="28402" y="62910"/>
                </a:lnTo>
                <a:lnTo>
                  <a:pt x="28433" y="49492"/>
                </a:lnTo>
                <a:lnTo>
                  <a:pt x="28776" y="35948"/>
                </a:lnTo>
                <a:lnTo>
                  <a:pt x="29538" y="25323"/>
                </a:lnTo>
                <a:lnTo>
                  <a:pt x="30220" y="18055"/>
                </a:lnTo>
                <a:lnTo>
                  <a:pt x="31810" y="13172"/>
                </a:lnTo>
                <a:lnTo>
                  <a:pt x="34196" y="10674"/>
                </a:lnTo>
                <a:lnTo>
                  <a:pt x="36468" y="8176"/>
                </a:lnTo>
                <a:lnTo>
                  <a:pt x="39309" y="6926"/>
                </a:lnTo>
                <a:lnTo>
                  <a:pt x="45330" y="6926"/>
                </a:lnTo>
                <a:lnTo>
                  <a:pt x="49193" y="8970"/>
                </a:lnTo>
                <a:lnTo>
                  <a:pt x="51579" y="10787"/>
                </a:lnTo>
                <a:lnTo>
                  <a:pt x="53396" y="13853"/>
                </a:lnTo>
                <a:lnTo>
                  <a:pt x="54646" y="17941"/>
                </a:lnTo>
                <a:lnTo>
                  <a:pt x="55896" y="22029"/>
                </a:lnTo>
                <a:lnTo>
                  <a:pt x="56464" y="29524"/>
                </a:lnTo>
                <a:lnTo>
                  <a:pt x="56464" y="40539"/>
                </a:lnTo>
                <a:lnTo>
                  <a:pt x="56283" y="56481"/>
                </a:lnTo>
                <a:lnTo>
                  <a:pt x="55658" y="69319"/>
                </a:lnTo>
                <a:lnTo>
                  <a:pt x="54532" y="77786"/>
                </a:lnTo>
                <a:lnTo>
                  <a:pt x="53737" y="81647"/>
                </a:lnTo>
                <a:lnTo>
                  <a:pt x="52033" y="84713"/>
                </a:lnTo>
                <a:lnTo>
                  <a:pt x="49534" y="86984"/>
                </a:lnTo>
                <a:lnTo>
                  <a:pt x="47602" y="88574"/>
                </a:lnTo>
                <a:lnTo>
                  <a:pt x="45216" y="89369"/>
                </a:lnTo>
                <a:lnTo>
                  <a:pt x="42603" y="96068"/>
                </a:lnTo>
                <a:lnTo>
                  <a:pt x="54201" y="9467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56535" y="2964342"/>
            <a:ext cx="16403" cy="16125"/>
          </a:xfrm>
          <a:custGeom>
            <a:avLst/>
            <a:gdLst/>
            <a:ahLst/>
            <a:cxnLst/>
            <a:rect l="l" t="t" r="r" b="b"/>
            <a:pathLst>
              <a:path w="16403" h="16125">
                <a:moveTo>
                  <a:pt x="13790" y="16125"/>
                </a:moveTo>
                <a:lnTo>
                  <a:pt x="16403" y="9425"/>
                </a:lnTo>
                <a:lnTo>
                  <a:pt x="10495" y="9425"/>
                </a:lnTo>
                <a:lnTo>
                  <a:pt x="7769" y="8289"/>
                </a:lnTo>
                <a:lnTo>
                  <a:pt x="5496" y="5791"/>
                </a:lnTo>
                <a:lnTo>
                  <a:pt x="3224" y="3406"/>
                </a:lnTo>
                <a:lnTo>
                  <a:pt x="1634" y="0"/>
                </a:lnTo>
                <a:lnTo>
                  <a:pt x="0" y="14205"/>
                </a:lnTo>
                <a:lnTo>
                  <a:pt x="13790" y="1612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430198" y="2884398"/>
            <a:ext cx="152919" cy="93343"/>
          </a:xfrm>
          <a:custGeom>
            <a:avLst/>
            <a:gdLst/>
            <a:ahLst/>
            <a:cxnLst/>
            <a:rect l="l" t="t" r="r" b="b"/>
            <a:pathLst>
              <a:path w="152919" h="93343">
                <a:moveTo>
                  <a:pt x="46693" y="93343"/>
                </a:moveTo>
                <a:lnTo>
                  <a:pt x="46693" y="89823"/>
                </a:lnTo>
                <a:lnTo>
                  <a:pt x="42717" y="89482"/>
                </a:lnTo>
                <a:lnTo>
                  <a:pt x="40104" y="88233"/>
                </a:lnTo>
                <a:lnTo>
                  <a:pt x="37605" y="84145"/>
                </a:lnTo>
                <a:lnTo>
                  <a:pt x="36923" y="79943"/>
                </a:lnTo>
                <a:lnTo>
                  <a:pt x="36923" y="24982"/>
                </a:lnTo>
                <a:lnTo>
                  <a:pt x="40331" y="20099"/>
                </a:lnTo>
                <a:lnTo>
                  <a:pt x="43626" y="16692"/>
                </a:lnTo>
                <a:lnTo>
                  <a:pt x="46580" y="14648"/>
                </a:lnTo>
                <a:lnTo>
                  <a:pt x="51124" y="12604"/>
                </a:lnTo>
                <a:lnTo>
                  <a:pt x="55441" y="12604"/>
                </a:lnTo>
                <a:lnTo>
                  <a:pt x="58622" y="14421"/>
                </a:lnTo>
                <a:lnTo>
                  <a:pt x="61235" y="17147"/>
                </a:lnTo>
                <a:lnTo>
                  <a:pt x="62485" y="21235"/>
                </a:lnTo>
                <a:lnTo>
                  <a:pt x="62826" y="26458"/>
                </a:lnTo>
                <a:lnTo>
                  <a:pt x="62826" y="78921"/>
                </a:lnTo>
                <a:lnTo>
                  <a:pt x="62599" y="82328"/>
                </a:lnTo>
                <a:lnTo>
                  <a:pt x="61576" y="85508"/>
                </a:lnTo>
                <a:lnTo>
                  <a:pt x="59190" y="88006"/>
                </a:lnTo>
                <a:lnTo>
                  <a:pt x="55782" y="89709"/>
                </a:lnTo>
                <a:lnTo>
                  <a:pt x="53169" y="89823"/>
                </a:lnTo>
                <a:lnTo>
                  <a:pt x="53169" y="93343"/>
                </a:lnTo>
                <a:lnTo>
                  <a:pt x="100090" y="93343"/>
                </a:lnTo>
                <a:lnTo>
                  <a:pt x="100090" y="89823"/>
                </a:lnTo>
                <a:lnTo>
                  <a:pt x="95887" y="89596"/>
                </a:lnTo>
                <a:lnTo>
                  <a:pt x="93046" y="88233"/>
                </a:lnTo>
                <a:lnTo>
                  <a:pt x="91569" y="85848"/>
                </a:lnTo>
                <a:lnTo>
                  <a:pt x="90547" y="84259"/>
                </a:lnTo>
                <a:lnTo>
                  <a:pt x="89979" y="80057"/>
                </a:lnTo>
                <a:lnTo>
                  <a:pt x="89979" y="24982"/>
                </a:lnTo>
                <a:lnTo>
                  <a:pt x="92819" y="20894"/>
                </a:lnTo>
                <a:lnTo>
                  <a:pt x="95773" y="17828"/>
                </a:lnTo>
                <a:lnTo>
                  <a:pt x="98613" y="15784"/>
                </a:lnTo>
                <a:lnTo>
                  <a:pt x="101454" y="13740"/>
                </a:lnTo>
                <a:lnTo>
                  <a:pt x="104180" y="12718"/>
                </a:lnTo>
                <a:lnTo>
                  <a:pt x="107020" y="12718"/>
                </a:lnTo>
                <a:lnTo>
                  <a:pt x="110542" y="13286"/>
                </a:lnTo>
                <a:lnTo>
                  <a:pt x="113269" y="15443"/>
                </a:lnTo>
                <a:lnTo>
                  <a:pt x="114973" y="19191"/>
                </a:lnTo>
                <a:lnTo>
                  <a:pt x="115882" y="26572"/>
                </a:lnTo>
                <a:lnTo>
                  <a:pt x="115882" y="79830"/>
                </a:lnTo>
                <a:lnTo>
                  <a:pt x="115314" y="83804"/>
                </a:lnTo>
                <a:lnTo>
                  <a:pt x="112474" y="88119"/>
                </a:lnTo>
                <a:lnTo>
                  <a:pt x="109747" y="89482"/>
                </a:lnTo>
                <a:lnTo>
                  <a:pt x="105998" y="89823"/>
                </a:lnTo>
                <a:lnTo>
                  <a:pt x="105998" y="93343"/>
                </a:lnTo>
                <a:lnTo>
                  <a:pt x="152919" y="93343"/>
                </a:lnTo>
                <a:lnTo>
                  <a:pt x="152919" y="89823"/>
                </a:lnTo>
                <a:lnTo>
                  <a:pt x="148829" y="89369"/>
                </a:lnTo>
                <a:lnTo>
                  <a:pt x="146216" y="88233"/>
                </a:lnTo>
                <a:lnTo>
                  <a:pt x="143717" y="84826"/>
                </a:lnTo>
                <a:lnTo>
                  <a:pt x="143035" y="80511"/>
                </a:lnTo>
                <a:lnTo>
                  <a:pt x="143035" y="26799"/>
                </a:lnTo>
                <a:lnTo>
                  <a:pt x="142353" y="19758"/>
                </a:lnTo>
                <a:lnTo>
                  <a:pt x="140876" y="15330"/>
                </a:lnTo>
                <a:lnTo>
                  <a:pt x="139399" y="10901"/>
                </a:lnTo>
                <a:lnTo>
                  <a:pt x="136900" y="7267"/>
                </a:lnTo>
                <a:lnTo>
                  <a:pt x="133151" y="4315"/>
                </a:lnTo>
                <a:lnTo>
                  <a:pt x="129402" y="1476"/>
                </a:lnTo>
                <a:lnTo>
                  <a:pt x="124403" y="0"/>
                </a:lnTo>
                <a:lnTo>
                  <a:pt x="113042" y="0"/>
                </a:lnTo>
                <a:lnTo>
                  <a:pt x="108043" y="1362"/>
                </a:lnTo>
                <a:lnTo>
                  <a:pt x="103271" y="3860"/>
                </a:lnTo>
                <a:lnTo>
                  <a:pt x="98500" y="6472"/>
                </a:lnTo>
                <a:lnTo>
                  <a:pt x="93614" y="10674"/>
                </a:lnTo>
                <a:lnTo>
                  <a:pt x="88388" y="16465"/>
                </a:lnTo>
                <a:lnTo>
                  <a:pt x="86230" y="10901"/>
                </a:lnTo>
                <a:lnTo>
                  <a:pt x="83276" y="6813"/>
                </a:lnTo>
                <a:lnTo>
                  <a:pt x="79300" y="4088"/>
                </a:lnTo>
                <a:lnTo>
                  <a:pt x="75323" y="1362"/>
                </a:lnTo>
                <a:lnTo>
                  <a:pt x="70438" y="0"/>
                </a:lnTo>
                <a:lnTo>
                  <a:pt x="59645" y="0"/>
                </a:lnTo>
                <a:lnTo>
                  <a:pt x="54987" y="1135"/>
                </a:lnTo>
                <a:lnTo>
                  <a:pt x="50783" y="3293"/>
                </a:lnTo>
                <a:lnTo>
                  <a:pt x="46466" y="5450"/>
                </a:lnTo>
                <a:lnTo>
                  <a:pt x="41922" y="9198"/>
                </a:lnTo>
                <a:lnTo>
                  <a:pt x="36923" y="14648"/>
                </a:lnTo>
                <a:lnTo>
                  <a:pt x="36923" y="2725"/>
                </a:lnTo>
                <a:lnTo>
                  <a:pt x="0" y="2725"/>
                </a:lnTo>
                <a:lnTo>
                  <a:pt x="0" y="6359"/>
                </a:lnTo>
                <a:lnTo>
                  <a:pt x="3976" y="6813"/>
                </a:lnTo>
                <a:lnTo>
                  <a:pt x="6589" y="7948"/>
                </a:lnTo>
                <a:lnTo>
                  <a:pt x="9202" y="11355"/>
                </a:lnTo>
                <a:lnTo>
                  <a:pt x="9770" y="15557"/>
                </a:lnTo>
                <a:lnTo>
                  <a:pt x="9770" y="80511"/>
                </a:lnTo>
                <a:lnTo>
                  <a:pt x="9202" y="84713"/>
                </a:lnTo>
                <a:lnTo>
                  <a:pt x="6475" y="88233"/>
                </a:lnTo>
                <a:lnTo>
                  <a:pt x="3749" y="89482"/>
                </a:lnTo>
                <a:lnTo>
                  <a:pt x="0" y="89823"/>
                </a:lnTo>
                <a:lnTo>
                  <a:pt x="0" y="93343"/>
                </a:lnTo>
                <a:lnTo>
                  <a:pt x="46693" y="933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600500" y="2884398"/>
            <a:ext cx="152919" cy="93343"/>
          </a:xfrm>
          <a:custGeom>
            <a:avLst/>
            <a:gdLst/>
            <a:ahLst/>
            <a:cxnLst/>
            <a:rect l="l" t="t" r="r" b="b"/>
            <a:pathLst>
              <a:path w="152919" h="93343">
                <a:moveTo>
                  <a:pt x="46693" y="93343"/>
                </a:moveTo>
                <a:lnTo>
                  <a:pt x="46693" y="89823"/>
                </a:lnTo>
                <a:lnTo>
                  <a:pt x="42717" y="89482"/>
                </a:lnTo>
                <a:lnTo>
                  <a:pt x="40104" y="88233"/>
                </a:lnTo>
                <a:lnTo>
                  <a:pt x="37605" y="84145"/>
                </a:lnTo>
                <a:lnTo>
                  <a:pt x="36923" y="79943"/>
                </a:lnTo>
                <a:lnTo>
                  <a:pt x="36923" y="24982"/>
                </a:lnTo>
                <a:lnTo>
                  <a:pt x="40331" y="20099"/>
                </a:lnTo>
                <a:lnTo>
                  <a:pt x="43626" y="16692"/>
                </a:lnTo>
                <a:lnTo>
                  <a:pt x="46693" y="14648"/>
                </a:lnTo>
                <a:lnTo>
                  <a:pt x="51124" y="12604"/>
                </a:lnTo>
                <a:lnTo>
                  <a:pt x="55441" y="12604"/>
                </a:lnTo>
                <a:lnTo>
                  <a:pt x="58622" y="14421"/>
                </a:lnTo>
                <a:lnTo>
                  <a:pt x="61235" y="17147"/>
                </a:lnTo>
                <a:lnTo>
                  <a:pt x="62485" y="21235"/>
                </a:lnTo>
                <a:lnTo>
                  <a:pt x="62826" y="26458"/>
                </a:lnTo>
                <a:lnTo>
                  <a:pt x="62826" y="78921"/>
                </a:lnTo>
                <a:lnTo>
                  <a:pt x="62599" y="82328"/>
                </a:lnTo>
                <a:lnTo>
                  <a:pt x="61576" y="85508"/>
                </a:lnTo>
                <a:lnTo>
                  <a:pt x="59190" y="88006"/>
                </a:lnTo>
                <a:lnTo>
                  <a:pt x="55782" y="89709"/>
                </a:lnTo>
                <a:lnTo>
                  <a:pt x="53283" y="89823"/>
                </a:lnTo>
                <a:lnTo>
                  <a:pt x="53283" y="93343"/>
                </a:lnTo>
                <a:lnTo>
                  <a:pt x="100204" y="93343"/>
                </a:lnTo>
                <a:lnTo>
                  <a:pt x="100204" y="89823"/>
                </a:lnTo>
                <a:lnTo>
                  <a:pt x="96000" y="89596"/>
                </a:lnTo>
                <a:lnTo>
                  <a:pt x="93160" y="88233"/>
                </a:lnTo>
                <a:lnTo>
                  <a:pt x="91569" y="85848"/>
                </a:lnTo>
                <a:lnTo>
                  <a:pt x="90547" y="84259"/>
                </a:lnTo>
                <a:lnTo>
                  <a:pt x="89979" y="80057"/>
                </a:lnTo>
                <a:lnTo>
                  <a:pt x="89979" y="24982"/>
                </a:lnTo>
                <a:lnTo>
                  <a:pt x="92933" y="20894"/>
                </a:lnTo>
                <a:lnTo>
                  <a:pt x="95773" y="17828"/>
                </a:lnTo>
                <a:lnTo>
                  <a:pt x="98613" y="15784"/>
                </a:lnTo>
                <a:lnTo>
                  <a:pt x="101454" y="13740"/>
                </a:lnTo>
                <a:lnTo>
                  <a:pt x="104294" y="12718"/>
                </a:lnTo>
                <a:lnTo>
                  <a:pt x="107020" y="12718"/>
                </a:lnTo>
                <a:lnTo>
                  <a:pt x="110542" y="13286"/>
                </a:lnTo>
                <a:lnTo>
                  <a:pt x="113269" y="15443"/>
                </a:lnTo>
                <a:lnTo>
                  <a:pt x="114973" y="19191"/>
                </a:lnTo>
                <a:lnTo>
                  <a:pt x="115996" y="26572"/>
                </a:lnTo>
                <a:lnTo>
                  <a:pt x="115996" y="79830"/>
                </a:lnTo>
                <a:lnTo>
                  <a:pt x="115428" y="83804"/>
                </a:lnTo>
                <a:lnTo>
                  <a:pt x="114178" y="85621"/>
                </a:lnTo>
                <a:lnTo>
                  <a:pt x="112474" y="88119"/>
                </a:lnTo>
                <a:lnTo>
                  <a:pt x="109747" y="89482"/>
                </a:lnTo>
                <a:lnTo>
                  <a:pt x="106112" y="89823"/>
                </a:lnTo>
                <a:lnTo>
                  <a:pt x="106112" y="93343"/>
                </a:lnTo>
                <a:lnTo>
                  <a:pt x="152919" y="93343"/>
                </a:lnTo>
                <a:lnTo>
                  <a:pt x="152919" y="89823"/>
                </a:lnTo>
                <a:lnTo>
                  <a:pt x="148943" y="89369"/>
                </a:lnTo>
                <a:lnTo>
                  <a:pt x="146216" y="88233"/>
                </a:lnTo>
                <a:lnTo>
                  <a:pt x="143717" y="84826"/>
                </a:lnTo>
                <a:lnTo>
                  <a:pt x="143149" y="80511"/>
                </a:lnTo>
                <a:lnTo>
                  <a:pt x="143149" y="26799"/>
                </a:lnTo>
                <a:lnTo>
                  <a:pt x="142353" y="19758"/>
                </a:lnTo>
                <a:lnTo>
                  <a:pt x="140876" y="15330"/>
                </a:lnTo>
                <a:lnTo>
                  <a:pt x="139513" y="10901"/>
                </a:lnTo>
                <a:lnTo>
                  <a:pt x="136900" y="7267"/>
                </a:lnTo>
                <a:lnTo>
                  <a:pt x="133151" y="4315"/>
                </a:lnTo>
                <a:lnTo>
                  <a:pt x="129402" y="1476"/>
                </a:lnTo>
                <a:lnTo>
                  <a:pt x="124403" y="0"/>
                </a:lnTo>
                <a:lnTo>
                  <a:pt x="113042" y="0"/>
                </a:lnTo>
                <a:lnTo>
                  <a:pt x="108043" y="1362"/>
                </a:lnTo>
                <a:lnTo>
                  <a:pt x="103271" y="3860"/>
                </a:lnTo>
                <a:lnTo>
                  <a:pt x="98613" y="6472"/>
                </a:lnTo>
                <a:lnTo>
                  <a:pt x="93614" y="10674"/>
                </a:lnTo>
                <a:lnTo>
                  <a:pt x="88388" y="16465"/>
                </a:lnTo>
                <a:lnTo>
                  <a:pt x="86343" y="10901"/>
                </a:lnTo>
                <a:lnTo>
                  <a:pt x="83276" y="6813"/>
                </a:lnTo>
                <a:lnTo>
                  <a:pt x="79300" y="4088"/>
                </a:lnTo>
                <a:lnTo>
                  <a:pt x="75323" y="1362"/>
                </a:lnTo>
                <a:lnTo>
                  <a:pt x="70438" y="0"/>
                </a:lnTo>
                <a:lnTo>
                  <a:pt x="59645" y="0"/>
                </a:lnTo>
                <a:lnTo>
                  <a:pt x="54987" y="1135"/>
                </a:lnTo>
                <a:lnTo>
                  <a:pt x="50783" y="3293"/>
                </a:lnTo>
                <a:lnTo>
                  <a:pt x="46580" y="5450"/>
                </a:lnTo>
                <a:lnTo>
                  <a:pt x="41922" y="9198"/>
                </a:lnTo>
                <a:lnTo>
                  <a:pt x="36923" y="14648"/>
                </a:lnTo>
                <a:lnTo>
                  <a:pt x="36923" y="2725"/>
                </a:lnTo>
                <a:lnTo>
                  <a:pt x="0" y="2725"/>
                </a:lnTo>
                <a:lnTo>
                  <a:pt x="0" y="6359"/>
                </a:lnTo>
                <a:lnTo>
                  <a:pt x="3976" y="6813"/>
                </a:lnTo>
                <a:lnTo>
                  <a:pt x="6703" y="7948"/>
                </a:lnTo>
                <a:lnTo>
                  <a:pt x="9202" y="11355"/>
                </a:lnTo>
                <a:lnTo>
                  <a:pt x="9770" y="15557"/>
                </a:lnTo>
                <a:lnTo>
                  <a:pt x="9770" y="80511"/>
                </a:lnTo>
                <a:lnTo>
                  <a:pt x="9202" y="84713"/>
                </a:lnTo>
                <a:lnTo>
                  <a:pt x="6589" y="88233"/>
                </a:lnTo>
                <a:lnTo>
                  <a:pt x="3862" y="89482"/>
                </a:lnTo>
                <a:lnTo>
                  <a:pt x="0" y="89823"/>
                </a:lnTo>
                <a:lnTo>
                  <a:pt x="0" y="93343"/>
                </a:lnTo>
                <a:lnTo>
                  <a:pt x="46693" y="933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4903" y="3192477"/>
            <a:ext cx="975458" cy="177262"/>
          </a:xfrm>
          <a:custGeom>
            <a:avLst/>
            <a:gdLst/>
            <a:ahLst/>
            <a:cxnLst/>
            <a:rect l="l" t="t" r="r" b="b"/>
            <a:pathLst>
              <a:path w="975458" h="177262">
                <a:moveTo>
                  <a:pt x="314606" y="43717"/>
                </a:moveTo>
                <a:lnTo>
                  <a:pt x="302203" y="41107"/>
                </a:lnTo>
                <a:lnTo>
                  <a:pt x="295796" y="41645"/>
                </a:lnTo>
                <a:lnTo>
                  <a:pt x="292546" y="52349"/>
                </a:lnTo>
                <a:lnTo>
                  <a:pt x="294591" y="49056"/>
                </a:lnTo>
                <a:lnTo>
                  <a:pt x="297431" y="47466"/>
                </a:lnTo>
                <a:lnTo>
                  <a:pt x="302998" y="47466"/>
                </a:lnTo>
                <a:lnTo>
                  <a:pt x="306179" y="49170"/>
                </a:lnTo>
                <a:lnTo>
                  <a:pt x="308565" y="51214"/>
                </a:lnTo>
                <a:lnTo>
                  <a:pt x="310269" y="54166"/>
                </a:lnTo>
                <a:lnTo>
                  <a:pt x="311406" y="58027"/>
                </a:lnTo>
                <a:lnTo>
                  <a:pt x="312542" y="61888"/>
                </a:lnTo>
                <a:lnTo>
                  <a:pt x="313110" y="69042"/>
                </a:lnTo>
                <a:lnTo>
                  <a:pt x="336968" y="85962"/>
                </a:lnTo>
                <a:lnTo>
                  <a:pt x="335844" y="74383"/>
                </a:lnTo>
                <a:lnTo>
                  <a:pt x="332193" y="61990"/>
                </a:lnTo>
                <a:lnTo>
                  <a:pt x="326061" y="52463"/>
                </a:lnTo>
                <a:lnTo>
                  <a:pt x="325277" y="51597"/>
                </a:lnTo>
                <a:lnTo>
                  <a:pt x="314606" y="43717"/>
                </a:lnTo>
                <a:close/>
              </a:path>
              <a:path w="975458" h="177262">
                <a:moveTo>
                  <a:pt x="398317" y="134451"/>
                </a:moveTo>
                <a:lnTo>
                  <a:pt x="398317" y="130930"/>
                </a:lnTo>
                <a:lnTo>
                  <a:pt x="394341" y="130590"/>
                </a:lnTo>
                <a:lnTo>
                  <a:pt x="391728" y="129341"/>
                </a:lnTo>
                <a:lnTo>
                  <a:pt x="389229" y="125253"/>
                </a:lnTo>
                <a:lnTo>
                  <a:pt x="388547" y="121051"/>
                </a:lnTo>
                <a:lnTo>
                  <a:pt x="388547" y="66089"/>
                </a:lnTo>
                <a:lnTo>
                  <a:pt x="391955" y="61207"/>
                </a:lnTo>
                <a:lnTo>
                  <a:pt x="395250" y="57800"/>
                </a:lnTo>
                <a:lnTo>
                  <a:pt x="398317" y="55756"/>
                </a:lnTo>
                <a:lnTo>
                  <a:pt x="400362" y="54393"/>
                </a:lnTo>
                <a:lnTo>
                  <a:pt x="402748" y="53712"/>
                </a:lnTo>
                <a:lnTo>
                  <a:pt x="407065" y="53712"/>
                </a:lnTo>
                <a:lnTo>
                  <a:pt x="410247" y="55529"/>
                </a:lnTo>
                <a:lnTo>
                  <a:pt x="412860" y="58254"/>
                </a:lnTo>
                <a:lnTo>
                  <a:pt x="414109" y="62342"/>
                </a:lnTo>
                <a:lnTo>
                  <a:pt x="414450" y="67566"/>
                </a:lnTo>
                <a:lnTo>
                  <a:pt x="414450" y="120029"/>
                </a:lnTo>
                <a:lnTo>
                  <a:pt x="414223" y="123436"/>
                </a:lnTo>
                <a:lnTo>
                  <a:pt x="413200" y="126615"/>
                </a:lnTo>
                <a:lnTo>
                  <a:pt x="410815" y="129113"/>
                </a:lnTo>
                <a:lnTo>
                  <a:pt x="407406" y="130817"/>
                </a:lnTo>
                <a:lnTo>
                  <a:pt x="404907" y="130930"/>
                </a:lnTo>
                <a:lnTo>
                  <a:pt x="404907" y="134451"/>
                </a:lnTo>
                <a:lnTo>
                  <a:pt x="451828" y="134451"/>
                </a:lnTo>
                <a:lnTo>
                  <a:pt x="451828" y="130930"/>
                </a:lnTo>
                <a:lnTo>
                  <a:pt x="447624" y="130703"/>
                </a:lnTo>
                <a:lnTo>
                  <a:pt x="444784" y="129341"/>
                </a:lnTo>
                <a:lnTo>
                  <a:pt x="443307" y="126956"/>
                </a:lnTo>
                <a:lnTo>
                  <a:pt x="442171" y="125366"/>
                </a:lnTo>
                <a:lnTo>
                  <a:pt x="441603" y="121164"/>
                </a:lnTo>
                <a:lnTo>
                  <a:pt x="441603" y="66089"/>
                </a:lnTo>
                <a:lnTo>
                  <a:pt x="444557" y="62001"/>
                </a:lnTo>
                <a:lnTo>
                  <a:pt x="447397" y="58935"/>
                </a:lnTo>
                <a:lnTo>
                  <a:pt x="450237" y="56891"/>
                </a:lnTo>
                <a:lnTo>
                  <a:pt x="453078" y="54847"/>
                </a:lnTo>
                <a:lnTo>
                  <a:pt x="455918" y="53825"/>
                </a:lnTo>
                <a:lnTo>
                  <a:pt x="458645" y="53825"/>
                </a:lnTo>
                <a:lnTo>
                  <a:pt x="462166" y="54393"/>
                </a:lnTo>
                <a:lnTo>
                  <a:pt x="465007" y="56551"/>
                </a:lnTo>
                <a:lnTo>
                  <a:pt x="466597" y="60298"/>
                </a:lnTo>
                <a:lnTo>
                  <a:pt x="467620" y="67679"/>
                </a:lnTo>
                <a:lnTo>
                  <a:pt x="467620" y="120937"/>
                </a:lnTo>
                <a:lnTo>
                  <a:pt x="467052" y="124912"/>
                </a:lnTo>
                <a:lnTo>
                  <a:pt x="465802" y="126729"/>
                </a:lnTo>
                <a:lnTo>
                  <a:pt x="464098" y="129227"/>
                </a:lnTo>
                <a:lnTo>
                  <a:pt x="461371" y="130590"/>
                </a:lnTo>
                <a:lnTo>
                  <a:pt x="457736" y="130930"/>
                </a:lnTo>
                <a:lnTo>
                  <a:pt x="457736" y="134451"/>
                </a:lnTo>
                <a:lnTo>
                  <a:pt x="504543" y="134451"/>
                </a:lnTo>
                <a:lnTo>
                  <a:pt x="504543" y="130930"/>
                </a:lnTo>
                <a:lnTo>
                  <a:pt x="500567" y="130476"/>
                </a:lnTo>
                <a:lnTo>
                  <a:pt x="497840" y="129341"/>
                </a:lnTo>
                <a:lnTo>
                  <a:pt x="495341" y="125934"/>
                </a:lnTo>
                <a:lnTo>
                  <a:pt x="494773" y="121619"/>
                </a:lnTo>
                <a:lnTo>
                  <a:pt x="494773" y="67906"/>
                </a:lnTo>
                <a:lnTo>
                  <a:pt x="493977" y="60866"/>
                </a:lnTo>
                <a:lnTo>
                  <a:pt x="492500" y="56437"/>
                </a:lnTo>
                <a:lnTo>
                  <a:pt x="491137" y="52008"/>
                </a:lnTo>
                <a:lnTo>
                  <a:pt x="488524" y="48375"/>
                </a:lnTo>
                <a:lnTo>
                  <a:pt x="484775" y="45422"/>
                </a:lnTo>
                <a:lnTo>
                  <a:pt x="481026" y="42583"/>
                </a:lnTo>
                <a:lnTo>
                  <a:pt x="476141" y="41107"/>
                </a:lnTo>
                <a:lnTo>
                  <a:pt x="464666" y="41107"/>
                </a:lnTo>
                <a:lnTo>
                  <a:pt x="459667" y="42470"/>
                </a:lnTo>
                <a:lnTo>
                  <a:pt x="454895" y="44968"/>
                </a:lnTo>
                <a:lnTo>
                  <a:pt x="450237" y="47580"/>
                </a:lnTo>
                <a:lnTo>
                  <a:pt x="445239" y="51781"/>
                </a:lnTo>
                <a:lnTo>
                  <a:pt x="440012" y="57573"/>
                </a:lnTo>
                <a:lnTo>
                  <a:pt x="437967" y="52008"/>
                </a:lnTo>
                <a:lnTo>
                  <a:pt x="434900" y="47920"/>
                </a:lnTo>
                <a:lnTo>
                  <a:pt x="430924" y="45195"/>
                </a:lnTo>
                <a:lnTo>
                  <a:pt x="426947" y="42470"/>
                </a:lnTo>
                <a:lnTo>
                  <a:pt x="422062" y="41107"/>
                </a:lnTo>
                <a:lnTo>
                  <a:pt x="411269" y="41107"/>
                </a:lnTo>
                <a:lnTo>
                  <a:pt x="406611" y="42243"/>
                </a:lnTo>
                <a:lnTo>
                  <a:pt x="402407" y="44400"/>
                </a:lnTo>
                <a:lnTo>
                  <a:pt x="398204" y="46558"/>
                </a:lnTo>
                <a:lnTo>
                  <a:pt x="393546" y="50305"/>
                </a:lnTo>
                <a:lnTo>
                  <a:pt x="388547" y="55756"/>
                </a:lnTo>
                <a:lnTo>
                  <a:pt x="388547" y="43832"/>
                </a:lnTo>
                <a:lnTo>
                  <a:pt x="351624" y="43832"/>
                </a:lnTo>
                <a:lnTo>
                  <a:pt x="351624" y="47466"/>
                </a:lnTo>
                <a:lnTo>
                  <a:pt x="355600" y="47920"/>
                </a:lnTo>
                <a:lnTo>
                  <a:pt x="358327" y="49056"/>
                </a:lnTo>
                <a:lnTo>
                  <a:pt x="360826" y="52463"/>
                </a:lnTo>
                <a:lnTo>
                  <a:pt x="361394" y="56664"/>
                </a:lnTo>
                <a:lnTo>
                  <a:pt x="361394" y="121619"/>
                </a:lnTo>
                <a:lnTo>
                  <a:pt x="360826" y="125820"/>
                </a:lnTo>
                <a:lnTo>
                  <a:pt x="358213" y="129341"/>
                </a:lnTo>
                <a:lnTo>
                  <a:pt x="355486" y="130590"/>
                </a:lnTo>
                <a:lnTo>
                  <a:pt x="351624" y="130930"/>
                </a:lnTo>
                <a:lnTo>
                  <a:pt x="351624" y="134451"/>
                </a:lnTo>
                <a:lnTo>
                  <a:pt x="398317" y="134451"/>
                </a:lnTo>
                <a:close/>
              </a:path>
              <a:path w="975458" h="177262">
                <a:moveTo>
                  <a:pt x="558167" y="14989"/>
                </a:moveTo>
                <a:lnTo>
                  <a:pt x="558167" y="10787"/>
                </a:lnTo>
                <a:lnTo>
                  <a:pt x="556690" y="7267"/>
                </a:lnTo>
                <a:lnTo>
                  <a:pt x="553736" y="4315"/>
                </a:lnTo>
                <a:lnTo>
                  <a:pt x="550896" y="1476"/>
                </a:lnTo>
                <a:lnTo>
                  <a:pt x="547261" y="0"/>
                </a:lnTo>
                <a:lnTo>
                  <a:pt x="538967" y="0"/>
                </a:lnTo>
                <a:lnTo>
                  <a:pt x="535445" y="1476"/>
                </a:lnTo>
                <a:lnTo>
                  <a:pt x="532491" y="4315"/>
                </a:lnTo>
                <a:lnTo>
                  <a:pt x="529651" y="7267"/>
                </a:lnTo>
                <a:lnTo>
                  <a:pt x="528174" y="10787"/>
                </a:lnTo>
                <a:lnTo>
                  <a:pt x="528174" y="19077"/>
                </a:lnTo>
                <a:lnTo>
                  <a:pt x="529651" y="22597"/>
                </a:lnTo>
                <a:lnTo>
                  <a:pt x="532491" y="25550"/>
                </a:lnTo>
                <a:lnTo>
                  <a:pt x="535445" y="28389"/>
                </a:lnTo>
                <a:lnTo>
                  <a:pt x="538967" y="29865"/>
                </a:lnTo>
                <a:lnTo>
                  <a:pt x="547261" y="29865"/>
                </a:lnTo>
                <a:lnTo>
                  <a:pt x="550783" y="28389"/>
                </a:lnTo>
                <a:lnTo>
                  <a:pt x="553736" y="25550"/>
                </a:lnTo>
                <a:lnTo>
                  <a:pt x="556690" y="22597"/>
                </a:lnTo>
                <a:lnTo>
                  <a:pt x="558167" y="19077"/>
                </a:lnTo>
                <a:lnTo>
                  <a:pt x="558167" y="14989"/>
                </a:lnTo>
                <a:close/>
              </a:path>
              <a:path w="975458" h="177262">
                <a:moveTo>
                  <a:pt x="567597" y="134451"/>
                </a:moveTo>
                <a:lnTo>
                  <a:pt x="567597" y="130930"/>
                </a:lnTo>
                <a:lnTo>
                  <a:pt x="563280" y="130703"/>
                </a:lnTo>
                <a:lnTo>
                  <a:pt x="560439" y="129681"/>
                </a:lnTo>
                <a:lnTo>
                  <a:pt x="557372" y="126161"/>
                </a:lnTo>
                <a:lnTo>
                  <a:pt x="556690" y="122073"/>
                </a:lnTo>
                <a:lnTo>
                  <a:pt x="556690" y="43832"/>
                </a:lnTo>
                <a:lnTo>
                  <a:pt x="518631" y="43832"/>
                </a:lnTo>
                <a:lnTo>
                  <a:pt x="518631" y="47466"/>
                </a:lnTo>
                <a:lnTo>
                  <a:pt x="522948" y="47693"/>
                </a:lnTo>
                <a:lnTo>
                  <a:pt x="525788" y="48715"/>
                </a:lnTo>
                <a:lnTo>
                  <a:pt x="528742" y="52236"/>
                </a:lnTo>
                <a:lnTo>
                  <a:pt x="529537" y="56324"/>
                </a:lnTo>
                <a:lnTo>
                  <a:pt x="529537" y="122073"/>
                </a:lnTo>
                <a:lnTo>
                  <a:pt x="528856" y="125934"/>
                </a:lnTo>
                <a:lnTo>
                  <a:pt x="525675" y="129681"/>
                </a:lnTo>
                <a:lnTo>
                  <a:pt x="522721" y="130817"/>
                </a:lnTo>
                <a:lnTo>
                  <a:pt x="518631" y="130930"/>
                </a:lnTo>
                <a:lnTo>
                  <a:pt x="518631" y="134451"/>
                </a:lnTo>
                <a:lnTo>
                  <a:pt x="567597" y="134451"/>
                </a:lnTo>
                <a:close/>
              </a:path>
              <a:path w="975458" h="177262">
                <a:moveTo>
                  <a:pt x="701430" y="98453"/>
                </a:moveTo>
                <a:lnTo>
                  <a:pt x="705179" y="93230"/>
                </a:lnTo>
                <a:lnTo>
                  <a:pt x="711087" y="88233"/>
                </a:lnTo>
                <a:lnTo>
                  <a:pt x="718812" y="83691"/>
                </a:lnTo>
                <a:lnTo>
                  <a:pt x="718812" y="114010"/>
                </a:lnTo>
                <a:lnTo>
                  <a:pt x="714609" y="117644"/>
                </a:lnTo>
                <a:lnTo>
                  <a:pt x="710860" y="119461"/>
                </a:lnTo>
                <a:lnTo>
                  <a:pt x="704725" y="119461"/>
                </a:lnTo>
                <a:lnTo>
                  <a:pt x="706649" y="130120"/>
                </a:lnTo>
                <a:lnTo>
                  <a:pt x="718812" y="121051"/>
                </a:lnTo>
                <a:lnTo>
                  <a:pt x="719494" y="125934"/>
                </a:lnTo>
                <a:lnTo>
                  <a:pt x="721312" y="129681"/>
                </a:lnTo>
                <a:lnTo>
                  <a:pt x="724152" y="132066"/>
                </a:lnTo>
                <a:lnTo>
                  <a:pt x="727106" y="134451"/>
                </a:lnTo>
                <a:lnTo>
                  <a:pt x="731196" y="135700"/>
                </a:lnTo>
                <a:lnTo>
                  <a:pt x="740739" y="135700"/>
                </a:lnTo>
                <a:lnTo>
                  <a:pt x="744602" y="134678"/>
                </a:lnTo>
                <a:lnTo>
                  <a:pt x="748124" y="132520"/>
                </a:lnTo>
                <a:lnTo>
                  <a:pt x="751532" y="130249"/>
                </a:lnTo>
                <a:lnTo>
                  <a:pt x="754940" y="126842"/>
                </a:lnTo>
                <a:lnTo>
                  <a:pt x="758121" y="122073"/>
                </a:lnTo>
                <a:lnTo>
                  <a:pt x="755168" y="119688"/>
                </a:lnTo>
                <a:lnTo>
                  <a:pt x="753463" y="122073"/>
                </a:lnTo>
                <a:lnTo>
                  <a:pt x="750055" y="123322"/>
                </a:lnTo>
                <a:lnTo>
                  <a:pt x="747215" y="122073"/>
                </a:lnTo>
                <a:lnTo>
                  <a:pt x="746079" y="119120"/>
                </a:lnTo>
                <a:lnTo>
                  <a:pt x="745965" y="67452"/>
                </a:lnTo>
                <a:lnTo>
                  <a:pt x="745511" y="61207"/>
                </a:lnTo>
                <a:lnTo>
                  <a:pt x="744602" y="58481"/>
                </a:lnTo>
                <a:lnTo>
                  <a:pt x="743011" y="54166"/>
                </a:lnTo>
                <a:lnTo>
                  <a:pt x="739830" y="50305"/>
                </a:lnTo>
                <a:lnTo>
                  <a:pt x="734831" y="46558"/>
                </a:lnTo>
                <a:lnTo>
                  <a:pt x="729832" y="42924"/>
                </a:lnTo>
                <a:lnTo>
                  <a:pt x="723016" y="41107"/>
                </a:lnTo>
                <a:lnTo>
                  <a:pt x="707338" y="41107"/>
                </a:lnTo>
                <a:lnTo>
                  <a:pt x="700407" y="42243"/>
                </a:lnTo>
                <a:lnTo>
                  <a:pt x="693818" y="44514"/>
                </a:lnTo>
                <a:lnTo>
                  <a:pt x="687229" y="46785"/>
                </a:lnTo>
                <a:lnTo>
                  <a:pt x="682116" y="50078"/>
                </a:lnTo>
                <a:lnTo>
                  <a:pt x="678481" y="54280"/>
                </a:lnTo>
                <a:lnTo>
                  <a:pt x="674731" y="58481"/>
                </a:lnTo>
                <a:lnTo>
                  <a:pt x="672914" y="62910"/>
                </a:lnTo>
                <a:lnTo>
                  <a:pt x="672914" y="70859"/>
                </a:lnTo>
                <a:lnTo>
                  <a:pt x="674277" y="73811"/>
                </a:lnTo>
                <a:lnTo>
                  <a:pt x="677004" y="76196"/>
                </a:lnTo>
                <a:lnTo>
                  <a:pt x="679730" y="78694"/>
                </a:lnTo>
                <a:lnTo>
                  <a:pt x="683139" y="79943"/>
                </a:lnTo>
                <a:lnTo>
                  <a:pt x="691091" y="79943"/>
                </a:lnTo>
                <a:lnTo>
                  <a:pt x="694159" y="78808"/>
                </a:lnTo>
                <a:lnTo>
                  <a:pt x="696545" y="76537"/>
                </a:lnTo>
                <a:lnTo>
                  <a:pt x="698930" y="74379"/>
                </a:lnTo>
                <a:lnTo>
                  <a:pt x="700067" y="71654"/>
                </a:lnTo>
                <a:lnTo>
                  <a:pt x="700067" y="65862"/>
                </a:lnTo>
                <a:lnTo>
                  <a:pt x="698817" y="63251"/>
                </a:lnTo>
                <a:lnTo>
                  <a:pt x="696317" y="60412"/>
                </a:lnTo>
                <a:lnTo>
                  <a:pt x="693704" y="56778"/>
                </a:lnTo>
                <a:lnTo>
                  <a:pt x="693704" y="53825"/>
                </a:lnTo>
                <a:lnTo>
                  <a:pt x="696204" y="51327"/>
                </a:lnTo>
                <a:lnTo>
                  <a:pt x="698930" y="49397"/>
                </a:lnTo>
                <a:lnTo>
                  <a:pt x="702339" y="48488"/>
                </a:lnTo>
                <a:lnTo>
                  <a:pt x="709155" y="48488"/>
                </a:lnTo>
                <a:lnTo>
                  <a:pt x="713586" y="50532"/>
                </a:lnTo>
                <a:lnTo>
                  <a:pt x="716995" y="53371"/>
                </a:lnTo>
                <a:lnTo>
                  <a:pt x="718471" y="56891"/>
                </a:lnTo>
                <a:lnTo>
                  <a:pt x="718812" y="61207"/>
                </a:lnTo>
                <a:lnTo>
                  <a:pt x="718812" y="77218"/>
                </a:lnTo>
                <a:lnTo>
                  <a:pt x="710494" y="81113"/>
                </a:lnTo>
                <a:lnTo>
                  <a:pt x="696953" y="88014"/>
                </a:lnTo>
                <a:lnTo>
                  <a:pt x="697681" y="111966"/>
                </a:lnTo>
                <a:lnTo>
                  <a:pt x="697681" y="105380"/>
                </a:lnTo>
                <a:lnTo>
                  <a:pt x="698930" y="101860"/>
                </a:lnTo>
                <a:lnTo>
                  <a:pt x="701430" y="98453"/>
                </a:lnTo>
                <a:close/>
              </a:path>
              <a:path w="975458" h="177262">
                <a:moveTo>
                  <a:pt x="674050" y="104699"/>
                </a:moveTo>
                <a:lnTo>
                  <a:pt x="671096" y="110944"/>
                </a:lnTo>
                <a:lnTo>
                  <a:pt x="671096" y="122981"/>
                </a:lnTo>
                <a:lnTo>
                  <a:pt x="672800" y="127183"/>
                </a:lnTo>
                <a:lnTo>
                  <a:pt x="676208" y="130590"/>
                </a:lnTo>
                <a:lnTo>
                  <a:pt x="679617" y="133996"/>
                </a:lnTo>
                <a:lnTo>
                  <a:pt x="683934" y="135700"/>
                </a:lnTo>
                <a:lnTo>
                  <a:pt x="689046" y="135700"/>
                </a:lnTo>
                <a:lnTo>
                  <a:pt x="695447" y="134895"/>
                </a:lnTo>
                <a:lnTo>
                  <a:pt x="706649" y="130120"/>
                </a:lnTo>
                <a:lnTo>
                  <a:pt x="704725" y="119461"/>
                </a:lnTo>
                <a:lnTo>
                  <a:pt x="702452" y="118553"/>
                </a:lnTo>
                <a:lnTo>
                  <a:pt x="698703" y="114578"/>
                </a:lnTo>
                <a:lnTo>
                  <a:pt x="697681" y="111966"/>
                </a:lnTo>
                <a:lnTo>
                  <a:pt x="696953" y="88014"/>
                </a:lnTo>
                <a:lnTo>
                  <a:pt x="686775" y="94064"/>
                </a:lnTo>
                <a:lnTo>
                  <a:pt x="679958" y="99248"/>
                </a:lnTo>
                <a:lnTo>
                  <a:pt x="674050" y="104699"/>
                </a:lnTo>
                <a:close/>
              </a:path>
              <a:path w="975458" h="177262">
                <a:moveTo>
                  <a:pt x="817540" y="134451"/>
                </a:moveTo>
                <a:lnTo>
                  <a:pt x="817540" y="130930"/>
                </a:lnTo>
                <a:lnTo>
                  <a:pt x="813222" y="130703"/>
                </a:lnTo>
                <a:lnTo>
                  <a:pt x="810269" y="129681"/>
                </a:lnTo>
                <a:lnTo>
                  <a:pt x="807315" y="126161"/>
                </a:lnTo>
                <a:lnTo>
                  <a:pt x="806633" y="122073"/>
                </a:lnTo>
                <a:lnTo>
                  <a:pt x="806633" y="3066"/>
                </a:lnTo>
                <a:lnTo>
                  <a:pt x="768574" y="3066"/>
                </a:lnTo>
                <a:lnTo>
                  <a:pt x="768574" y="6586"/>
                </a:lnTo>
                <a:lnTo>
                  <a:pt x="772891" y="6926"/>
                </a:lnTo>
                <a:lnTo>
                  <a:pt x="775731" y="7948"/>
                </a:lnTo>
                <a:lnTo>
                  <a:pt x="778685" y="11469"/>
                </a:lnTo>
                <a:lnTo>
                  <a:pt x="779480" y="15557"/>
                </a:lnTo>
                <a:lnTo>
                  <a:pt x="779480" y="122073"/>
                </a:lnTo>
                <a:lnTo>
                  <a:pt x="778799" y="125934"/>
                </a:lnTo>
                <a:lnTo>
                  <a:pt x="775617" y="129681"/>
                </a:lnTo>
                <a:lnTo>
                  <a:pt x="772550" y="130817"/>
                </a:lnTo>
                <a:lnTo>
                  <a:pt x="768574" y="130930"/>
                </a:lnTo>
                <a:lnTo>
                  <a:pt x="768574" y="134451"/>
                </a:lnTo>
                <a:lnTo>
                  <a:pt x="817540" y="134451"/>
                </a:lnTo>
                <a:close/>
              </a:path>
              <a:path w="975458" h="177262">
                <a:moveTo>
                  <a:pt x="874345" y="134451"/>
                </a:moveTo>
                <a:lnTo>
                  <a:pt x="874345" y="130930"/>
                </a:lnTo>
                <a:lnTo>
                  <a:pt x="870028" y="130703"/>
                </a:lnTo>
                <a:lnTo>
                  <a:pt x="867074" y="129681"/>
                </a:lnTo>
                <a:lnTo>
                  <a:pt x="864120" y="126161"/>
                </a:lnTo>
                <a:lnTo>
                  <a:pt x="863438" y="122073"/>
                </a:lnTo>
                <a:lnTo>
                  <a:pt x="863438" y="3066"/>
                </a:lnTo>
                <a:lnTo>
                  <a:pt x="825379" y="3066"/>
                </a:lnTo>
                <a:lnTo>
                  <a:pt x="825379" y="6586"/>
                </a:lnTo>
                <a:lnTo>
                  <a:pt x="829696" y="6926"/>
                </a:lnTo>
                <a:lnTo>
                  <a:pt x="832536" y="7948"/>
                </a:lnTo>
                <a:lnTo>
                  <a:pt x="835490" y="11469"/>
                </a:lnTo>
                <a:lnTo>
                  <a:pt x="836285" y="15557"/>
                </a:lnTo>
                <a:lnTo>
                  <a:pt x="836285" y="122073"/>
                </a:lnTo>
                <a:lnTo>
                  <a:pt x="835604" y="125934"/>
                </a:lnTo>
                <a:lnTo>
                  <a:pt x="832423" y="129681"/>
                </a:lnTo>
                <a:lnTo>
                  <a:pt x="829355" y="130817"/>
                </a:lnTo>
                <a:lnTo>
                  <a:pt x="825379" y="130930"/>
                </a:lnTo>
                <a:lnTo>
                  <a:pt x="825379" y="134451"/>
                </a:lnTo>
                <a:lnTo>
                  <a:pt x="874345" y="134451"/>
                </a:lnTo>
                <a:close/>
              </a:path>
              <a:path w="975458" h="177262">
                <a:moveTo>
                  <a:pt x="919221" y="55756"/>
                </a:moveTo>
                <a:lnTo>
                  <a:pt x="919221" y="51668"/>
                </a:lnTo>
                <a:lnTo>
                  <a:pt x="921152" y="49283"/>
                </a:lnTo>
                <a:lnTo>
                  <a:pt x="924674" y="47580"/>
                </a:lnTo>
                <a:lnTo>
                  <a:pt x="927855" y="47466"/>
                </a:lnTo>
                <a:lnTo>
                  <a:pt x="927855" y="43832"/>
                </a:lnTo>
                <a:lnTo>
                  <a:pt x="879685" y="43832"/>
                </a:lnTo>
                <a:lnTo>
                  <a:pt x="879685" y="47466"/>
                </a:lnTo>
                <a:lnTo>
                  <a:pt x="882638" y="48375"/>
                </a:lnTo>
                <a:lnTo>
                  <a:pt x="885251" y="49964"/>
                </a:lnTo>
                <a:lnTo>
                  <a:pt x="887296" y="52236"/>
                </a:lnTo>
                <a:lnTo>
                  <a:pt x="889455" y="54620"/>
                </a:lnTo>
                <a:lnTo>
                  <a:pt x="892636" y="60866"/>
                </a:lnTo>
                <a:lnTo>
                  <a:pt x="897067" y="70972"/>
                </a:lnTo>
                <a:lnTo>
                  <a:pt x="926378" y="138084"/>
                </a:lnTo>
                <a:lnTo>
                  <a:pt x="923538" y="145693"/>
                </a:lnTo>
                <a:lnTo>
                  <a:pt x="920016" y="155345"/>
                </a:lnTo>
                <a:lnTo>
                  <a:pt x="916949" y="161591"/>
                </a:lnTo>
                <a:lnTo>
                  <a:pt x="914449" y="164316"/>
                </a:lnTo>
                <a:lnTo>
                  <a:pt x="911041" y="167155"/>
                </a:lnTo>
                <a:lnTo>
                  <a:pt x="907746" y="166701"/>
                </a:lnTo>
                <a:lnTo>
                  <a:pt x="906383" y="163748"/>
                </a:lnTo>
                <a:lnTo>
                  <a:pt x="906269" y="156935"/>
                </a:lnTo>
                <a:lnTo>
                  <a:pt x="905247" y="153755"/>
                </a:lnTo>
                <a:lnTo>
                  <a:pt x="901384" y="149667"/>
                </a:lnTo>
                <a:lnTo>
                  <a:pt x="898771" y="148645"/>
                </a:lnTo>
                <a:lnTo>
                  <a:pt x="892182" y="148645"/>
                </a:lnTo>
                <a:lnTo>
                  <a:pt x="889341" y="149781"/>
                </a:lnTo>
                <a:lnTo>
                  <a:pt x="886956" y="152279"/>
                </a:lnTo>
                <a:lnTo>
                  <a:pt x="884683" y="154777"/>
                </a:lnTo>
                <a:lnTo>
                  <a:pt x="883547" y="157843"/>
                </a:lnTo>
                <a:lnTo>
                  <a:pt x="883547" y="165906"/>
                </a:lnTo>
                <a:lnTo>
                  <a:pt x="885251" y="169653"/>
                </a:lnTo>
                <a:lnTo>
                  <a:pt x="888546" y="172719"/>
                </a:lnTo>
                <a:lnTo>
                  <a:pt x="891841" y="175785"/>
                </a:lnTo>
                <a:lnTo>
                  <a:pt x="896272" y="177262"/>
                </a:lnTo>
                <a:lnTo>
                  <a:pt x="908314" y="177262"/>
                </a:lnTo>
                <a:lnTo>
                  <a:pt x="913881" y="174536"/>
                </a:lnTo>
                <a:lnTo>
                  <a:pt x="918426" y="169085"/>
                </a:lnTo>
                <a:lnTo>
                  <a:pt x="921164" y="164800"/>
                </a:lnTo>
                <a:lnTo>
                  <a:pt x="926345" y="154113"/>
                </a:lnTo>
                <a:lnTo>
                  <a:pt x="932968" y="138084"/>
                </a:lnTo>
                <a:lnTo>
                  <a:pt x="958757" y="70972"/>
                </a:lnTo>
                <a:lnTo>
                  <a:pt x="963188" y="59503"/>
                </a:lnTo>
                <a:lnTo>
                  <a:pt x="966369" y="52803"/>
                </a:lnTo>
                <a:lnTo>
                  <a:pt x="970118" y="48942"/>
                </a:lnTo>
                <a:lnTo>
                  <a:pt x="972504" y="47807"/>
                </a:lnTo>
                <a:lnTo>
                  <a:pt x="975458" y="47466"/>
                </a:lnTo>
                <a:lnTo>
                  <a:pt x="975458" y="43832"/>
                </a:lnTo>
                <a:lnTo>
                  <a:pt x="945124" y="43832"/>
                </a:lnTo>
                <a:lnTo>
                  <a:pt x="945124" y="47466"/>
                </a:lnTo>
                <a:lnTo>
                  <a:pt x="949100" y="47580"/>
                </a:lnTo>
                <a:lnTo>
                  <a:pt x="951941" y="48375"/>
                </a:lnTo>
                <a:lnTo>
                  <a:pt x="953531" y="49737"/>
                </a:lnTo>
                <a:lnTo>
                  <a:pt x="955917" y="53144"/>
                </a:lnTo>
                <a:lnTo>
                  <a:pt x="955917" y="59276"/>
                </a:lnTo>
                <a:lnTo>
                  <a:pt x="953986" y="66089"/>
                </a:lnTo>
                <a:lnTo>
                  <a:pt x="950123" y="75855"/>
                </a:lnTo>
                <a:lnTo>
                  <a:pt x="939557" y="103223"/>
                </a:lnTo>
                <a:lnTo>
                  <a:pt x="924106" y="67793"/>
                </a:lnTo>
                <a:lnTo>
                  <a:pt x="920812" y="60525"/>
                </a:lnTo>
                <a:lnTo>
                  <a:pt x="919221" y="55756"/>
                </a:lnTo>
                <a:close/>
              </a:path>
              <a:path w="975458" h="177262">
                <a:moveTo>
                  <a:pt x="605202" y="65408"/>
                </a:moveTo>
                <a:lnTo>
                  <a:pt x="606792" y="57800"/>
                </a:lnTo>
                <a:lnTo>
                  <a:pt x="610201" y="52917"/>
                </a:lnTo>
                <a:lnTo>
                  <a:pt x="612359" y="49624"/>
                </a:lnTo>
                <a:lnTo>
                  <a:pt x="615086" y="47920"/>
                </a:lnTo>
                <a:lnTo>
                  <a:pt x="618153" y="47920"/>
                </a:lnTo>
                <a:lnTo>
                  <a:pt x="621903" y="48715"/>
                </a:lnTo>
                <a:lnTo>
                  <a:pt x="624857" y="52008"/>
                </a:lnTo>
                <a:lnTo>
                  <a:pt x="625765" y="54847"/>
                </a:lnTo>
                <a:lnTo>
                  <a:pt x="626220" y="58822"/>
                </a:lnTo>
                <a:lnTo>
                  <a:pt x="626788" y="65295"/>
                </a:lnTo>
                <a:lnTo>
                  <a:pt x="628265" y="69837"/>
                </a:lnTo>
                <a:lnTo>
                  <a:pt x="630764" y="72335"/>
                </a:lnTo>
                <a:lnTo>
                  <a:pt x="633264" y="74833"/>
                </a:lnTo>
                <a:lnTo>
                  <a:pt x="636445" y="76082"/>
                </a:lnTo>
                <a:lnTo>
                  <a:pt x="643829" y="76082"/>
                </a:lnTo>
                <a:lnTo>
                  <a:pt x="646783" y="75060"/>
                </a:lnTo>
                <a:lnTo>
                  <a:pt x="651214" y="70632"/>
                </a:lnTo>
                <a:lnTo>
                  <a:pt x="652350" y="67679"/>
                </a:lnTo>
                <a:lnTo>
                  <a:pt x="652350" y="58141"/>
                </a:lnTo>
                <a:lnTo>
                  <a:pt x="649624" y="52917"/>
                </a:lnTo>
                <a:lnTo>
                  <a:pt x="644057" y="48261"/>
                </a:lnTo>
                <a:lnTo>
                  <a:pt x="638490" y="43492"/>
                </a:lnTo>
                <a:lnTo>
                  <a:pt x="631105" y="41107"/>
                </a:lnTo>
                <a:lnTo>
                  <a:pt x="621675" y="41107"/>
                </a:lnTo>
                <a:lnTo>
                  <a:pt x="609491" y="42779"/>
                </a:lnTo>
                <a:lnTo>
                  <a:pt x="598109" y="48452"/>
                </a:lnTo>
                <a:lnTo>
                  <a:pt x="588842" y="58141"/>
                </a:lnTo>
                <a:lnTo>
                  <a:pt x="584491" y="65473"/>
                </a:lnTo>
                <a:lnTo>
                  <a:pt x="580341" y="77438"/>
                </a:lnTo>
                <a:lnTo>
                  <a:pt x="578958" y="90618"/>
                </a:lnTo>
                <a:lnTo>
                  <a:pt x="579740" y="100516"/>
                </a:lnTo>
                <a:lnTo>
                  <a:pt x="583341" y="112751"/>
                </a:lnTo>
                <a:lnTo>
                  <a:pt x="589865" y="123549"/>
                </a:lnTo>
                <a:lnTo>
                  <a:pt x="594622" y="128599"/>
                </a:lnTo>
                <a:lnTo>
                  <a:pt x="605548" y="135032"/>
                </a:lnTo>
                <a:lnTo>
                  <a:pt x="618835" y="137176"/>
                </a:lnTo>
                <a:lnTo>
                  <a:pt x="625993" y="137176"/>
                </a:lnTo>
                <a:lnTo>
                  <a:pt x="632809" y="135246"/>
                </a:lnTo>
                <a:lnTo>
                  <a:pt x="639171" y="131271"/>
                </a:lnTo>
                <a:lnTo>
                  <a:pt x="645534" y="127410"/>
                </a:lnTo>
                <a:lnTo>
                  <a:pt x="650760" y="121392"/>
                </a:lnTo>
                <a:lnTo>
                  <a:pt x="655077" y="113443"/>
                </a:lnTo>
                <a:lnTo>
                  <a:pt x="652123" y="111058"/>
                </a:lnTo>
                <a:lnTo>
                  <a:pt x="648147" y="115260"/>
                </a:lnTo>
                <a:lnTo>
                  <a:pt x="644852" y="118098"/>
                </a:lnTo>
                <a:lnTo>
                  <a:pt x="642012" y="119575"/>
                </a:lnTo>
                <a:lnTo>
                  <a:pt x="639171" y="121051"/>
                </a:lnTo>
                <a:lnTo>
                  <a:pt x="636104" y="121732"/>
                </a:lnTo>
                <a:lnTo>
                  <a:pt x="628151" y="121732"/>
                </a:lnTo>
                <a:lnTo>
                  <a:pt x="623948" y="120370"/>
                </a:lnTo>
                <a:lnTo>
                  <a:pt x="620312" y="117644"/>
                </a:lnTo>
                <a:lnTo>
                  <a:pt x="615654" y="113783"/>
                </a:lnTo>
                <a:lnTo>
                  <a:pt x="611905" y="107992"/>
                </a:lnTo>
                <a:lnTo>
                  <a:pt x="609178" y="100157"/>
                </a:lnTo>
                <a:lnTo>
                  <a:pt x="606452" y="92435"/>
                </a:lnTo>
                <a:lnTo>
                  <a:pt x="605202" y="84259"/>
                </a:lnTo>
                <a:lnTo>
                  <a:pt x="605202" y="65408"/>
                </a:lnTo>
                <a:close/>
              </a:path>
              <a:path w="975458" h="177262">
                <a:moveTo>
                  <a:pt x="286752" y="65976"/>
                </a:moveTo>
                <a:lnTo>
                  <a:pt x="288683" y="58141"/>
                </a:lnTo>
                <a:lnTo>
                  <a:pt x="292546" y="52349"/>
                </a:lnTo>
                <a:lnTo>
                  <a:pt x="295796" y="41645"/>
                </a:lnTo>
                <a:lnTo>
                  <a:pt x="283950" y="45956"/>
                </a:lnTo>
                <a:lnTo>
                  <a:pt x="273460" y="54507"/>
                </a:lnTo>
                <a:lnTo>
                  <a:pt x="266632" y="64522"/>
                </a:lnTo>
                <a:lnTo>
                  <a:pt x="262550" y="76550"/>
                </a:lnTo>
                <a:lnTo>
                  <a:pt x="261190" y="90618"/>
                </a:lnTo>
                <a:lnTo>
                  <a:pt x="261546" y="98094"/>
                </a:lnTo>
                <a:lnTo>
                  <a:pt x="264201" y="110817"/>
                </a:lnTo>
                <a:lnTo>
                  <a:pt x="269483" y="121619"/>
                </a:lnTo>
                <a:lnTo>
                  <a:pt x="275538" y="128625"/>
                </a:lnTo>
                <a:lnTo>
                  <a:pt x="286465" y="135033"/>
                </a:lnTo>
                <a:lnTo>
                  <a:pt x="300044" y="137176"/>
                </a:lnTo>
                <a:lnTo>
                  <a:pt x="307884" y="137176"/>
                </a:lnTo>
                <a:lnTo>
                  <a:pt x="314814" y="135132"/>
                </a:lnTo>
                <a:lnTo>
                  <a:pt x="320722" y="130930"/>
                </a:lnTo>
                <a:lnTo>
                  <a:pt x="329634" y="121949"/>
                </a:lnTo>
                <a:lnTo>
                  <a:pt x="336968" y="109695"/>
                </a:lnTo>
                <a:lnTo>
                  <a:pt x="333673" y="107538"/>
                </a:lnTo>
                <a:lnTo>
                  <a:pt x="330038" y="113102"/>
                </a:lnTo>
                <a:lnTo>
                  <a:pt x="326743" y="117076"/>
                </a:lnTo>
                <a:lnTo>
                  <a:pt x="323562" y="119234"/>
                </a:lnTo>
                <a:lnTo>
                  <a:pt x="320381" y="121392"/>
                </a:lnTo>
                <a:lnTo>
                  <a:pt x="316859" y="122414"/>
                </a:lnTo>
                <a:lnTo>
                  <a:pt x="306634" y="122414"/>
                </a:lnTo>
                <a:lnTo>
                  <a:pt x="301294" y="119802"/>
                </a:lnTo>
                <a:lnTo>
                  <a:pt x="296863" y="114351"/>
                </a:lnTo>
                <a:lnTo>
                  <a:pt x="294403" y="111014"/>
                </a:lnTo>
                <a:lnTo>
                  <a:pt x="289452" y="99826"/>
                </a:lnTo>
                <a:lnTo>
                  <a:pt x="287320" y="85962"/>
                </a:lnTo>
                <a:lnTo>
                  <a:pt x="336968" y="85962"/>
                </a:lnTo>
                <a:lnTo>
                  <a:pt x="313110" y="69042"/>
                </a:lnTo>
                <a:lnTo>
                  <a:pt x="313110" y="79376"/>
                </a:lnTo>
                <a:lnTo>
                  <a:pt x="286752" y="79376"/>
                </a:lnTo>
                <a:lnTo>
                  <a:pt x="286752" y="65976"/>
                </a:lnTo>
                <a:close/>
              </a:path>
              <a:path w="975458" h="177262">
                <a:moveTo>
                  <a:pt x="0" y="71200"/>
                </a:moveTo>
                <a:lnTo>
                  <a:pt x="642" y="80615"/>
                </a:lnTo>
                <a:lnTo>
                  <a:pt x="3569" y="92970"/>
                </a:lnTo>
                <a:lnTo>
                  <a:pt x="8861" y="104812"/>
                </a:lnTo>
                <a:lnTo>
                  <a:pt x="14262" y="112907"/>
                </a:lnTo>
                <a:lnTo>
                  <a:pt x="23182" y="121943"/>
                </a:lnTo>
                <a:lnTo>
                  <a:pt x="34083" y="129000"/>
                </a:lnTo>
                <a:lnTo>
                  <a:pt x="45647" y="133743"/>
                </a:lnTo>
                <a:lnTo>
                  <a:pt x="58054" y="136496"/>
                </a:lnTo>
                <a:lnTo>
                  <a:pt x="71460" y="137403"/>
                </a:lnTo>
                <a:lnTo>
                  <a:pt x="74810" y="137346"/>
                </a:lnTo>
                <a:lnTo>
                  <a:pt x="87927" y="135840"/>
                </a:lnTo>
                <a:lnTo>
                  <a:pt x="99409" y="132293"/>
                </a:lnTo>
                <a:lnTo>
                  <a:pt x="112433" y="124562"/>
                </a:lnTo>
                <a:lnTo>
                  <a:pt x="122471" y="115600"/>
                </a:lnTo>
                <a:lnTo>
                  <a:pt x="122471" y="104245"/>
                </a:lnTo>
                <a:lnTo>
                  <a:pt x="119872" y="107182"/>
                </a:lnTo>
                <a:lnTo>
                  <a:pt x="110065" y="116598"/>
                </a:lnTo>
                <a:lnTo>
                  <a:pt x="100658" y="122868"/>
                </a:lnTo>
                <a:lnTo>
                  <a:pt x="93842" y="126502"/>
                </a:lnTo>
                <a:lnTo>
                  <a:pt x="86230" y="128319"/>
                </a:lnTo>
                <a:lnTo>
                  <a:pt x="77672" y="128318"/>
                </a:lnTo>
                <a:lnTo>
                  <a:pt x="64152" y="126426"/>
                </a:lnTo>
                <a:lnTo>
                  <a:pt x="53396" y="120937"/>
                </a:lnTo>
                <a:lnTo>
                  <a:pt x="44973" y="111475"/>
                </a:lnTo>
                <a:lnTo>
                  <a:pt x="39422" y="99021"/>
                </a:lnTo>
                <a:lnTo>
                  <a:pt x="37646" y="92579"/>
                </a:lnTo>
                <a:lnTo>
                  <a:pt x="35563" y="80233"/>
                </a:lnTo>
                <a:lnTo>
                  <a:pt x="34878" y="66884"/>
                </a:lnTo>
                <a:lnTo>
                  <a:pt x="35207" y="58771"/>
                </a:lnTo>
                <a:lnTo>
                  <a:pt x="37204" y="46074"/>
                </a:lnTo>
                <a:lnTo>
                  <a:pt x="41013" y="34407"/>
                </a:lnTo>
                <a:lnTo>
                  <a:pt x="44194" y="26685"/>
                </a:lnTo>
                <a:lnTo>
                  <a:pt x="49193" y="20553"/>
                </a:lnTo>
                <a:lnTo>
                  <a:pt x="56009" y="15897"/>
                </a:lnTo>
                <a:lnTo>
                  <a:pt x="62940" y="11128"/>
                </a:lnTo>
                <a:lnTo>
                  <a:pt x="70438" y="8743"/>
                </a:lnTo>
                <a:lnTo>
                  <a:pt x="81371" y="8827"/>
                </a:lnTo>
                <a:lnTo>
                  <a:pt x="93834" y="11597"/>
                </a:lnTo>
                <a:lnTo>
                  <a:pt x="104975" y="18282"/>
                </a:lnTo>
                <a:lnTo>
                  <a:pt x="109317" y="22371"/>
                </a:lnTo>
                <a:lnTo>
                  <a:pt x="116295" y="32661"/>
                </a:lnTo>
                <a:lnTo>
                  <a:pt x="120881" y="45649"/>
                </a:lnTo>
                <a:lnTo>
                  <a:pt x="124744" y="45649"/>
                </a:lnTo>
                <a:lnTo>
                  <a:pt x="124744" y="0"/>
                </a:lnTo>
                <a:lnTo>
                  <a:pt x="120881" y="0"/>
                </a:lnTo>
                <a:lnTo>
                  <a:pt x="120426" y="3293"/>
                </a:lnTo>
                <a:lnTo>
                  <a:pt x="119518" y="5791"/>
                </a:lnTo>
                <a:lnTo>
                  <a:pt x="117927" y="7267"/>
                </a:lnTo>
                <a:lnTo>
                  <a:pt x="114632" y="9538"/>
                </a:lnTo>
                <a:lnTo>
                  <a:pt x="110997" y="9538"/>
                </a:lnTo>
                <a:lnTo>
                  <a:pt x="107134" y="8403"/>
                </a:lnTo>
                <a:lnTo>
                  <a:pt x="101226" y="6018"/>
                </a:lnTo>
                <a:lnTo>
                  <a:pt x="96621" y="4348"/>
                </a:lnTo>
                <a:lnTo>
                  <a:pt x="84022" y="1095"/>
                </a:lnTo>
                <a:lnTo>
                  <a:pt x="71915" y="0"/>
                </a:lnTo>
                <a:lnTo>
                  <a:pt x="60600" y="892"/>
                </a:lnTo>
                <a:lnTo>
                  <a:pt x="48289" y="4009"/>
                </a:lnTo>
                <a:lnTo>
                  <a:pt x="36468" y="9311"/>
                </a:lnTo>
                <a:lnTo>
                  <a:pt x="26430" y="16072"/>
                </a:lnTo>
                <a:lnTo>
                  <a:pt x="17368" y="24941"/>
                </a:lnTo>
                <a:lnTo>
                  <a:pt x="9884" y="35543"/>
                </a:lnTo>
                <a:lnTo>
                  <a:pt x="4657" y="46292"/>
                </a:lnTo>
                <a:lnTo>
                  <a:pt x="1164" y="58492"/>
                </a:lnTo>
                <a:lnTo>
                  <a:pt x="0" y="71200"/>
                </a:lnTo>
                <a:close/>
              </a:path>
              <a:path w="975458" h="177262">
                <a:moveTo>
                  <a:pt x="192569" y="134451"/>
                </a:moveTo>
                <a:lnTo>
                  <a:pt x="192569" y="130930"/>
                </a:lnTo>
                <a:lnTo>
                  <a:pt x="188706" y="130476"/>
                </a:lnTo>
                <a:lnTo>
                  <a:pt x="186207" y="129113"/>
                </a:lnTo>
                <a:lnTo>
                  <a:pt x="184048" y="125253"/>
                </a:lnTo>
                <a:lnTo>
                  <a:pt x="183594" y="121278"/>
                </a:lnTo>
                <a:lnTo>
                  <a:pt x="183594" y="66203"/>
                </a:lnTo>
                <a:lnTo>
                  <a:pt x="186434" y="61774"/>
                </a:lnTo>
                <a:lnTo>
                  <a:pt x="189047" y="58708"/>
                </a:lnTo>
                <a:lnTo>
                  <a:pt x="191433" y="56891"/>
                </a:lnTo>
                <a:lnTo>
                  <a:pt x="193932" y="55074"/>
                </a:lnTo>
                <a:lnTo>
                  <a:pt x="196432" y="54166"/>
                </a:lnTo>
                <a:lnTo>
                  <a:pt x="200749" y="54166"/>
                </a:lnTo>
                <a:lnTo>
                  <a:pt x="203703" y="55869"/>
                </a:lnTo>
                <a:lnTo>
                  <a:pt x="206089" y="58368"/>
                </a:lnTo>
                <a:lnTo>
                  <a:pt x="207338" y="62229"/>
                </a:lnTo>
                <a:lnTo>
                  <a:pt x="207566" y="66884"/>
                </a:lnTo>
                <a:lnTo>
                  <a:pt x="207566" y="121278"/>
                </a:lnTo>
                <a:lnTo>
                  <a:pt x="206998" y="125366"/>
                </a:lnTo>
                <a:lnTo>
                  <a:pt x="204271" y="129227"/>
                </a:lnTo>
                <a:lnTo>
                  <a:pt x="201772" y="130476"/>
                </a:lnTo>
                <a:lnTo>
                  <a:pt x="198590" y="130930"/>
                </a:lnTo>
                <a:lnTo>
                  <a:pt x="198590" y="134451"/>
                </a:lnTo>
                <a:lnTo>
                  <a:pt x="244489" y="134451"/>
                </a:lnTo>
                <a:lnTo>
                  <a:pt x="244489" y="130930"/>
                </a:lnTo>
                <a:lnTo>
                  <a:pt x="240626" y="130476"/>
                </a:lnTo>
                <a:lnTo>
                  <a:pt x="238013" y="129454"/>
                </a:lnTo>
                <a:lnTo>
                  <a:pt x="235400" y="126047"/>
                </a:lnTo>
                <a:lnTo>
                  <a:pt x="234719" y="121732"/>
                </a:lnTo>
                <a:lnTo>
                  <a:pt x="234719" y="69042"/>
                </a:lnTo>
                <a:lnTo>
                  <a:pt x="234037" y="61774"/>
                </a:lnTo>
                <a:lnTo>
                  <a:pt x="232787" y="57346"/>
                </a:lnTo>
                <a:lnTo>
                  <a:pt x="231424" y="53030"/>
                </a:lnTo>
                <a:lnTo>
                  <a:pt x="228697" y="49170"/>
                </a:lnTo>
                <a:lnTo>
                  <a:pt x="224721" y="45990"/>
                </a:lnTo>
                <a:lnTo>
                  <a:pt x="220631" y="42697"/>
                </a:lnTo>
                <a:lnTo>
                  <a:pt x="215746" y="41107"/>
                </a:lnTo>
                <a:lnTo>
                  <a:pt x="205634" y="41107"/>
                </a:lnTo>
                <a:lnTo>
                  <a:pt x="201317" y="42243"/>
                </a:lnTo>
                <a:lnTo>
                  <a:pt x="197227" y="44400"/>
                </a:lnTo>
                <a:lnTo>
                  <a:pt x="193024" y="46558"/>
                </a:lnTo>
                <a:lnTo>
                  <a:pt x="188479" y="50192"/>
                </a:lnTo>
                <a:lnTo>
                  <a:pt x="183594" y="55529"/>
                </a:lnTo>
                <a:lnTo>
                  <a:pt x="183594" y="3066"/>
                </a:lnTo>
                <a:lnTo>
                  <a:pt x="146557" y="3066"/>
                </a:lnTo>
                <a:lnTo>
                  <a:pt x="146557" y="6586"/>
                </a:lnTo>
                <a:lnTo>
                  <a:pt x="150647" y="7154"/>
                </a:lnTo>
                <a:lnTo>
                  <a:pt x="153260" y="8289"/>
                </a:lnTo>
                <a:lnTo>
                  <a:pt x="155759" y="11582"/>
                </a:lnTo>
                <a:lnTo>
                  <a:pt x="156441" y="15897"/>
                </a:lnTo>
                <a:lnTo>
                  <a:pt x="156441" y="121732"/>
                </a:lnTo>
                <a:lnTo>
                  <a:pt x="155873" y="125820"/>
                </a:lnTo>
                <a:lnTo>
                  <a:pt x="153146" y="129341"/>
                </a:lnTo>
                <a:lnTo>
                  <a:pt x="150420" y="130590"/>
                </a:lnTo>
                <a:lnTo>
                  <a:pt x="146557" y="130930"/>
                </a:lnTo>
                <a:lnTo>
                  <a:pt x="146557" y="134451"/>
                </a:lnTo>
                <a:lnTo>
                  <a:pt x="192569" y="13445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774665" y="3195543"/>
            <a:ext cx="496022" cy="134110"/>
          </a:xfrm>
          <a:custGeom>
            <a:avLst/>
            <a:gdLst/>
            <a:ahLst/>
            <a:cxnLst/>
            <a:rect l="l" t="t" r="r" b="b"/>
            <a:pathLst>
              <a:path w="496022" h="134110">
                <a:moveTo>
                  <a:pt x="151669" y="101633"/>
                </a:moveTo>
                <a:lnTo>
                  <a:pt x="148715" y="107878"/>
                </a:lnTo>
                <a:lnTo>
                  <a:pt x="148715" y="119915"/>
                </a:lnTo>
                <a:lnTo>
                  <a:pt x="150420" y="124117"/>
                </a:lnTo>
                <a:lnTo>
                  <a:pt x="153828" y="127524"/>
                </a:lnTo>
                <a:lnTo>
                  <a:pt x="157236" y="130930"/>
                </a:lnTo>
                <a:lnTo>
                  <a:pt x="161553" y="132634"/>
                </a:lnTo>
                <a:lnTo>
                  <a:pt x="166666" y="132634"/>
                </a:lnTo>
                <a:lnTo>
                  <a:pt x="173067" y="131829"/>
                </a:lnTo>
                <a:lnTo>
                  <a:pt x="184269" y="127054"/>
                </a:lnTo>
                <a:lnTo>
                  <a:pt x="182344" y="116395"/>
                </a:lnTo>
                <a:lnTo>
                  <a:pt x="180072" y="115487"/>
                </a:lnTo>
                <a:lnTo>
                  <a:pt x="176323" y="111512"/>
                </a:lnTo>
                <a:lnTo>
                  <a:pt x="175187" y="108900"/>
                </a:lnTo>
                <a:lnTo>
                  <a:pt x="174489" y="84947"/>
                </a:lnTo>
                <a:lnTo>
                  <a:pt x="164325" y="90998"/>
                </a:lnTo>
                <a:lnTo>
                  <a:pt x="157577" y="96182"/>
                </a:lnTo>
                <a:lnTo>
                  <a:pt x="151669" y="101633"/>
                </a:lnTo>
                <a:close/>
              </a:path>
              <a:path w="496022" h="134110">
                <a:moveTo>
                  <a:pt x="298454" y="127297"/>
                </a:moveTo>
                <a:lnTo>
                  <a:pt x="294591" y="127297"/>
                </a:lnTo>
                <a:lnTo>
                  <a:pt x="291524" y="126161"/>
                </a:lnTo>
                <a:lnTo>
                  <a:pt x="289024" y="123776"/>
                </a:lnTo>
                <a:lnTo>
                  <a:pt x="290388" y="133315"/>
                </a:lnTo>
                <a:lnTo>
                  <a:pt x="294705" y="134110"/>
                </a:lnTo>
                <a:lnTo>
                  <a:pt x="308111" y="134110"/>
                </a:lnTo>
                <a:lnTo>
                  <a:pt x="315609" y="131952"/>
                </a:lnTo>
                <a:lnTo>
                  <a:pt x="322198" y="127751"/>
                </a:lnTo>
                <a:lnTo>
                  <a:pt x="328788" y="123549"/>
                </a:lnTo>
                <a:lnTo>
                  <a:pt x="334014" y="117417"/>
                </a:lnTo>
                <a:lnTo>
                  <a:pt x="337990" y="109241"/>
                </a:lnTo>
                <a:lnTo>
                  <a:pt x="342656" y="95410"/>
                </a:lnTo>
                <a:lnTo>
                  <a:pt x="343898" y="82328"/>
                </a:lnTo>
                <a:lnTo>
                  <a:pt x="343898" y="73584"/>
                </a:lnTo>
                <a:lnTo>
                  <a:pt x="342308" y="65862"/>
                </a:lnTo>
                <a:lnTo>
                  <a:pt x="339240" y="59049"/>
                </a:lnTo>
                <a:lnTo>
                  <a:pt x="336173" y="52349"/>
                </a:lnTo>
                <a:lnTo>
                  <a:pt x="331855" y="47239"/>
                </a:lnTo>
                <a:lnTo>
                  <a:pt x="326402" y="43492"/>
                </a:lnTo>
                <a:lnTo>
                  <a:pt x="320835" y="39858"/>
                </a:lnTo>
                <a:lnTo>
                  <a:pt x="315041" y="38041"/>
                </a:lnTo>
                <a:lnTo>
                  <a:pt x="306618" y="38119"/>
                </a:lnTo>
                <a:lnTo>
                  <a:pt x="294771" y="41507"/>
                </a:lnTo>
                <a:lnTo>
                  <a:pt x="283798" y="49851"/>
                </a:lnTo>
                <a:lnTo>
                  <a:pt x="283798" y="0"/>
                </a:lnTo>
                <a:lnTo>
                  <a:pt x="246193" y="0"/>
                </a:lnTo>
                <a:lnTo>
                  <a:pt x="246193" y="3520"/>
                </a:lnTo>
                <a:lnTo>
                  <a:pt x="249488" y="3747"/>
                </a:lnTo>
                <a:lnTo>
                  <a:pt x="251874" y="4201"/>
                </a:lnTo>
                <a:lnTo>
                  <a:pt x="253237" y="5110"/>
                </a:lnTo>
                <a:lnTo>
                  <a:pt x="255623" y="7267"/>
                </a:lnTo>
                <a:lnTo>
                  <a:pt x="256759" y="10333"/>
                </a:lnTo>
                <a:lnTo>
                  <a:pt x="256986" y="13513"/>
                </a:lnTo>
                <a:lnTo>
                  <a:pt x="256986" y="133996"/>
                </a:lnTo>
                <a:lnTo>
                  <a:pt x="260281" y="133996"/>
                </a:lnTo>
                <a:lnTo>
                  <a:pt x="275277" y="124231"/>
                </a:lnTo>
                <a:lnTo>
                  <a:pt x="278913" y="127751"/>
                </a:lnTo>
                <a:lnTo>
                  <a:pt x="282662" y="130249"/>
                </a:lnTo>
                <a:lnTo>
                  <a:pt x="286525" y="131725"/>
                </a:lnTo>
                <a:lnTo>
                  <a:pt x="285048" y="118326"/>
                </a:lnTo>
                <a:lnTo>
                  <a:pt x="284366" y="114578"/>
                </a:lnTo>
                <a:lnTo>
                  <a:pt x="284025" y="112307"/>
                </a:lnTo>
                <a:lnTo>
                  <a:pt x="283798" y="107083"/>
                </a:lnTo>
                <a:lnTo>
                  <a:pt x="283798" y="58481"/>
                </a:lnTo>
                <a:lnTo>
                  <a:pt x="288911" y="52236"/>
                </a:lnTo>
                <a:lnTo>
                  <a:pt x="294250" y="49170"/>
                </a:lnTo>
                <a:lnTo>
                  <a:pt x="304021" y="49170"/>
                </a:lnTo>
                <a:lnTo>
                  <a:pt x="307429" y="50986"/>
                </a:lnTo>
                <a:lnTo>
                  <a:pt x="309929" y="54734"/>
                </a:lnTo>
                <a:lnTo>
                  <a:pt x="311192" y="56937"/>
                </a:lnTo>
                <a:lnTo>
                  <a:pt x="314240" y="67635"/>
                </a:lnTo>
                <a:lnTo>
                  <a:pt x="315268" y="83350"/>
                </a:lnTo>
                <a:lnTo>
                  <a:pt x="315211" y="89753"/>
                </a:lnTo>
                <a:lnTo>
                  <a:pt x="314472" y="103910"/>
                </a:lnTo>
                <a:lnTo>
                  <a:pt x="312882" y="113329"/>
                </a:lnTo>
                <a:lnTo>
                  <a:pt x="311292" y="118893"/>
                </a:lnTo>
                <a:lnTo>
                  <a:pt x="309247" y="122641"/>
                </a:lnTo>
                <a:lnTo>
                  <a:pt x="306975" y="124458"/>
                </a:lnTo>
                <a:lnTo>
                  <a:pt x="304589" y="126388"/>
                </a:lnTo>
                <a:lnTo>
                  <a:pt x="301749" y="127297"/>
                </a:lnTo>
                <a:lnTo>
                  <a:pt x="298454" y="127297"/>
                </a:lnTo>
                <a:close/>
              </a:path>
              <a:path w="496022" h="134110">
                <a:moveTo>
                  <a:pt x="286638" y="121392"/>
                </a:moveTo>
                <a:lnTo>
                  <a:pt x="285048" y="118326"/>
                </a:lnTo>
                <a:lnTo>
                  <a:pt x="286525" y="131725"/>
                </a:lnTo>
                <a:lnTo>
                  <a:pt x="290388" y="133315"/>
                </a:lnTo>
                <a:lnTo>
                  <a:pt x="289024" y="123776"/>
                </a:lnTo>
                <a:lnTo>
                  <a:pt x="286638" y="121392"/>
                </a:lnTo>
                <a:close/>
              </a:path>
              <a:path w="496022" h="134110">
                <a:moveTo>
                  <a:pt x="408883" y="131385"/>
                </a:moveTo>
                <a:lnTo>
                  <a:pt x="408883" y="127864"/>
                </a:lnTo>
                <a:lnTo>
                  <a:pt x="404566" y="127637"/>
                </a:lnTo>
                <a:lnTo>
                  <a:pt x="401612" y="126615"/>
                </a:lnTo>
                <a:lnTo>
                  <a:pt x="398658" y="123095"/>
                </a:lnTo>
                <a:lnTo>
                  <a:pt x="397863" y="119007"/>
                </a:lnTo>
                <a:lnTo>
                  <a:pt x="397863" y="0"/>
                </a:lnTo>
                <a:lnTo>
                  <a:pt x="359917" y="0"/>
                </a:lnTo>
                <a:lnTo>
                  <a:pt x="359917" y="3520"/>
                </a:lnTo>
                <a:lnTo>
                  <a:pt x="364121" y="3860"/>
                </a:lnTo>
                <a:lnTo>
                  <a:pt x="367075" y="4882"/>
                </a:lnTo>
                <a:lnTo>
                  <a:pt x="370028" y="8403"/>
                </a:lnTo>
                <a:lnTo>
                  <a:pt x="370710" y="12491"/>
                </a:lnTo>
                <a:lnTo>
                  <a:pt x="370710" y="119007"/>
                </a:lnTo>
                <a:lnTo>
                  <a:pt x="370142" y="122868"/>
                </a:lnTo>
                <a:lnTo>
                  <a:pt x="366847" y="126615"/>
                </a:lnTo>
                <a:lnTo>
                  <a:pt x="363893" y="127751"/>
                </a:lnTo>
                <a:lnTo>
                  <a:pt x="359917" y="127864"/>
                </a:lnTo>
                <a:lnTo>
                  <a:pt x="359917" y="131385"/>
                </a:lnTo>
                <a:lnTo>
                  <a:pt x="408883" y="131385"/>
                </a:lnTo>
                <a:close/>
              </a:path>
              <a:path w="496022" h="134110">
                <a:moveTo>
                  <a:pt x="473576" y="40651"/>
                </a:moveTo>
                <a:lnTo>
                  <a:pt x="461258" y="38041"/>
                </a:lnTo>
                <a:lnTo>
                  <a:pt x="454851" y="38579"/>
                </a:lnTo>
                <a:lnTo>
                  <a:pt x="451487" y="49283"/>
                </a:lnTo>
                <a:lnTo>
                  <a:pt x="453646" y="45990"/>
                </a:lnTo>
                <a:lnTo>
                  <a:pt x="456372" y="44400"/>
                </a:lnTo>
                <a:lnTo>
                  <a:pt x="462053" y="44400"/>
                </a:lnTo>
                <a:lnTo>
                  <a:pt x="465234" y="46104"/>
                </a:lnTo>
                <a:lnTo>
                  <a:pt x="467620" y="48148"/>
                </a:lnTo>
                <a:lnTo>
                  <a:pt x="469324" y="51100"/>
                </a:lnTo>
                <a:lnTo>
                  <a:pt x="470460" y="54961"/>
                </a:lnTo>
                <a:lnTo>
                  <a:pt x="471596" y="58822"/>
                </a:lnTo>
                <a:lnTo>
                  <a:pt x="472164" y="65976"/>
                </a:lnTo>
                <a:lnTo>
                  <a:pt x="496022" y="82896"/>
                </a:lnTo>
                <a:lnTo>
                  <a:pt x="494830" y="71316"/>
                </a:lnTo>
                <a:lnTo>
                  <a:pt x="491169" y="58924"/>
                </a:lnTo>
                <a:lnTo>
                  <a:pt x="485116" y="49397"/>
                </a:lnTo>
                <a:lnTo>
                  <a:pt x="484319" y="48530"/>
                </a:lnTo>
                <a:lnTo>
                  <a:pt x="473576" y="40651"/>
                </a:lnTo>
                <a:close/>
              </a:path>
              <a:path w="496022" h="134110">
                <a:moveTo>
                  <a:pt x="445807" y="62910"/>
                </a:moveTo>
                <a:lnTo>
                  <a:pt x="447738" y="55074"/>
                </a:lnTo>
                <a:lnTo>
                  <a:pt x="451487" y="49283"/>
                </a:lnTo>
                <a:lnTo>
                  <a:pt x="454851" y="38579"/>
                </a:lnTo>
                <a:lnTo>
                  <a:pt x="443005" y="42890"/>
                </a:lnTo>
                <a:lnTo>
                  <a:pt x="432514" y="51441"/>
                </a:lnTo>
                <a:lnTo>
                  <a:pt x="425686" y="61456"/>
                </a:lnTo>
                <a:lnTo>
                  <a:pt x="421605" y="73484"/>
                </a:lnTo>
                <a:lnTo>
                  <a:pt x="420244" y="87552"/>
                </a:lnTo>
                <a:lnTo>
                  <a:pt x="420601" y="95028"/>
                </a:lnTo>
                <a:lnTo>
                  <a:pt x="423256" y="107751"/>
                </a:lnTo>
                <a:lnTo>
                  <a:pt x="428538" y="118553"/>
                </a:lnTo>
                <a:lnTo>
                  <a:pt x="434575" y="125559"/>
                </a:lnTo>
                <a:lnTo>
                  <a:pt x="445469" y="131966"/>
                </a:lnTo>
                <a:lnTo>
                  <a:pt x="459099" y="134110"/>
                </a:lnTo>
                <a:lnTo>
                  <a:pt x="466938" y="134110"/>
                </a:lnTo>
                <a:lnTo>
                  <a:pt x="473755" y="132066"/>
                </a:lnTo>
                <a:lnTo>
                  <a:pt x="479776" y="127864"/>
                </a:lnTo>
                <a:lnTo>
                  <a:pt x="488689" y="118883"/>
                </a:lnTo>
                <a:lnTo>
                  <a:pt x="496022" y="106629"/>
                </a:lnTo>
                <a:lnTo>
                  <a:pt x="492728" y="104472"/>
                </a:lnTo>
                <a:lnTo>
                  <a:pt x="489092" y="110036"/>
                </a:lnTo>
                <a:lnTo>
                  <a:pt x="485684" y="114010"/>
                </a:lnTo>
                <a:lnTo>
                  <a:pt x="482503" y="116168"/>
                </a:lnTo>
                <a:lnTo>
                  <a:pt x="479322" y="118326"/>
                </a:lnTo>
                <a:lnTo>
                  <a:pt x="475800" y="119348"/>
                </a:lnTo>
                <a:lnTo>
                  <a:pt x="465688" y="119348"/>
                </a:lnTo>
                <a:lnTo>
                  <a:pt x="460349" y="116736"/>
                </a:lnTo>
                <a:lnTo>
                  <a:pt x="455918" y="111285"/>
                </a:lnTo>
                <a:lnTo>
                  <a:pt x="453398" y="107924"/>
                </a:lnTo>
                <a:lnTo>
                  <a:pt x="448397" y="96745"/>
                </a:lnTo>
                <a:lnTo>
                  <a:pt x="446261" y="82896"/>
                </a:lnTo>
                <a:lnTo>
                  <a:pt x="496022" y="82896"/>
                </a:lnTo>
                <a:lnTo>
                  <a:pt x="472164" y="65976"/>
                </a:lnTo>
                <a:lnTo>
                  <a:pt x="472164" y="76310"/>
                </a:lnTo>
                <a:lnTo>
                  <a:pt x="445807" y="76310"/>
                </a:lnTo>
                <a:lnTo>
                  <a:pt x="445807" y="62910"/>
                </a:lnTo>
                <a:close/>
              </a:path>
              <a:path w="496022" h="134110">
                <a:moveTo>
                  <a:pt x="19768" y="51781"/>
                </a:moveTo>
                <a:lnTo>
                  <a:pt x="22494" y="48034"/>
                </a:lnTo>
                <a:lnTo>
                  <a:pt x="26698" y="45309"/>
                </a:lnTo>
                <a:lnTo>
                  <a:pt x="33515" y="45309"/>
                </a:lnTo>
                <a:lnTo>
                  <a:pt x="37718" y="47012"/>
                </a:lnTo>
                <a:lnTo>
                  <a:pt x="41922" y="50419"/>
                </a:lnTo>
                <a:lnTo>
                  <a:pt x="46239" y="53712"/>
                </a:lnTo>
                <a:lnTo>
                  <a:pt x="50329" y="59957"/>
                </a:lnTo>
                <a:lnTo>
                  <a:pt x="54192" y="69156"/>
                </a:lnTo>
                <a:lnTo>
                  <a:pt x="57486" y="69156"/>
                </a:lnTo>
                <a:lnTo>
                  <a:pt x="56123" y="38268"/>
                </a:lnTo>
                <a:lnTo>
                  <a:pt x="52828" y="38268"/>
                </a:lnTo>
                <a:lnTo>
                  <a:pt x="51238" y="40539"/>
                </a:lnTo>
                <a:lnTo>
                  <a:pt x="48625" y="42924"/>
                </a:lnTo>
                <a:lnTo>
                  <a:pt x="45444" y="43151"/>
                </a:lnTo>
                <a:lnTo>
                  <a:pt x="42263" y="41675"/>
                </a:lnTo>
                <a:lnTo>
                  <a:pt x="37718" y="39290"/>
                </a:lnTo>
                <a:lnTo>
                  <a:pt x="32947" y="38041"/>
                </a:lnTo>
                <a:lnTo>
                  <a:pt x="18972" y="38041"/>
                </a:lnTo>
                <a:lnTo>
                  <a:pt x="12042" y="40880"/>
                </a:lnTo>
                <a:lnTo>
                  <a:pt x="7157" y="46558"/>
                </a:lnTo>
                <a:lnTo>
                  <a:pt x="2385" y="52236"/>
                </a:lnTo>
                <a:lnTo>
                  <a:pt x="0" y="58481"/>
                </a:lnTo>
                <a:lnTo>
                  <a:pt x="0" y="71881"/>
                </a:lnTo>
                <a:lnTo>
                  <a:pt x="2044" y="77786"/>
                </a:lnTo>
                <a:lnTo>
                  <a:pt x="6362" y="83009"/>
                </a:lnTo>
                <a:lnTo>
                  <a:pt x="9202" y="86643"/>
                </a:lnTo>
                <a:lnTo>
                  <a:pt x="15678" y="91867"/>
                </a:lnTo>
                <a:lnTo>
                  <a:pt x="25562" y="98680"/>
                </a:lnTo>
                <a:lnTo>
                  <a:pt x="32265" y="103336"/>
                </a:lnTo>
                <a:lnTo>
                  <a:pt x="36582" y="106743"/>
                </a:lnTo>
                <a:lnTo>
                  <a:pt x="38513" y="109014"/>
                </a:lnTo>
                <a:lnTo>
                  <a:pt x="40445" y="111285"/>
                </a:lnTo>
                <a:lnTo>
                  <a:pt x="41467" y="113897"/>
                </a:lnTo>
                <a:lnTo>
                  <a:pt x="41467" y="119802"/>
                </a:lnTo>
                <a:lnTo>
                  <a:pt x="40445" y="122073"/>
                </a:lnTo>
                <a:lnTo>
                  <a:pt x="36468" y="125934"/>
                </a:lnTo>
                <a:lnTo>
                  <a:pt x="33969" y="126842"/>
                </a:lnTo>
                <a:lnTo>
                  <a:pt x="26357" y="126842"/>
                </a:lnTo>
                <a:lnTo>
                  <a:pt x="21585" y="124685"/>
                </a:lnTo>
                <a:lnTo>
                  <a:pt x="16473" y="120483"/>
                </a:lnTo>
                <a:lnTo>
                  <a:pt x="11361" y="116168"/>
                </a:lnTo>
                <a:lnTo>
                  <a:pt x="7384" y="109809"/>
                </a:lnTo>
                <a:lnTo>
                  <a:pt x="4544" y="101292"/>
                </a:lnTo>
                <a:lnTo>
                  <a:pt x="1249" y="101292"/>
                </a:lnTo>
                <a:lnTo>
                  <a:pt x="2726" y="133769"/>
                </a:lnTo>
                <a:lnTo>
                  <a:pt x="5907" y="133769"/>
                </a:lnTo>
                <a:lnTo>
                  <a:pt x="7384" y="130590"/>
                </a:lnTo>
                <a:lnTo>
                  <a:pt x="9202" y="129000"/>
                </a:lnTo>
                <a:lnTo>
                  <a:pt x="12042" y="129000"/>
                </a:lnTo>
                <a:lnTo>
                  <a:pt x="15223" y="130022"/>
                </a:lnTo>
                <a:lnTo>
                  <a:pt x="22494" y="132747"/>
                </a:lnTo>
                <a:lnTo>
                  <a:pt x="28288" y="134110"/>
                </a:lnTo>
                <a:lnTo>
                  <a:pt x="38173" y="134110"/>
                </a:lnTo>
                <a:lnTo>
                  <a:pt x="43285" y="132861"/>
                </a:lnTo>
                <a:lnTo>
                  <a:pt x="47829" y="130249"/>
                </a:lnTo>
                <a:lnTo>
                  <a:pt x="52374" y="127637"/>
                </a:lnTo>
                <a:lnTo>
                  <a:pt x="56009" y="123890"/>
                </a:lnTo>
                <a:lnTo>
                  <a:pt x="58509" y="119120"/>
                </a:lnTo>
                <a:lnTo>
                  <a:pt x="61008" y="114238"/>
                </a:lnTo>
                <a:lnTo>
                  <a:pt x="62258" y="109241"/>
                </a:lnTo>
                <a:lnTo>
                  <a:pt x="62258" y="98680"/>
                </a:lnTo>
                <a:lnTo>
                  <a:pt x="60781" y="93684"/>
                </a:lnTo>
                <a:lnTo>
                  <a:pt x="57827" y="89142"/>
                </a:lnTo>
                <a:lnTo>
                  <a:pt x="54760" y="84713"/>
                </a:lnTo>
                <a:lnTo>
                  <a:pt x="48511" y="79262"/>
                </a:lnTo>
                <a:lnTo>
                  <a:pt x="38968" y="72789"/>
                </a:lnTo>
                <a:lnTo>
                  <a:pt x="29538" y="66430"/>
                </a:lnTo>
                <a:lnTo>
                  <a:pt x="23744" y="61888"/>
                </a:lnTo>
                <a:lnTo>
                  <a:pt x="21699" y="59163"/>
                </a:lnTo>
                <a:lnTo>
                  <a:pt x="20336" y="57573"/>
                </a:lnTo>
                <a:lnTo>
                  <a:pt x="19768" y="54166"/>
                </a:lnTo>
                <a:lnTo>
                  <a:pt x="19768" y="51781"/>
                </a:lnTo>
                <a:close/>
              </a:path>
              <a:path w="496022" h="134110">
                <a:moveTo>
                  <a:pt x="129174" y="118326"/>
                </a:moveTo>
                <a:lnTo>
                  <a:pt x="125198" y="121505"/>
                </a:lnTo>
                <a:lnTo>
                  <a:pt x="120995" y="121505"/>
                </a:lnTo>
                <a:lnTo>
                  <a:pt x="118836" y="121051"/>
                </a:lnTo>
                <a:lnTo>
                  <a:pt x="115541" y="117985"/>
                </a:lnTo>
                <a:lnTo>
                  <a:pt x="114632" y="114919"/>
                </a:lnTo>
                <a:lnTo>
                  <a:pt x="114292" y="111512"/>
                </a:lnTo>
                <a:lnTo>
                  <a:pt x="114292" y="50419"/>
                </a:lnTo>
                <a:lnTo>
                  <a:pt x="135877" y="50419"/>
                </a:lnTo>
                <a:lnTo>
                  <a:pt x="135877" y="40766"/>
                </a:lnTo>
                <a:lnTo>
                  <a:pt x="114292" y="40766"/>
                </a:lnTo>
                <a:lnTo>
                  <a:pt x="114292" y="7608"/>
                </a:lnTo>
                <a:lnTo>
                  <a:pt x="111110" y="7608"/>
                </a:lnTo>
                <a:lnTo>
                  <a:pt x="104036" y="19022"/>
                </a:lnTo>
                <a:lnTo>
                  <a:pt x="96114" y="28843"/>
                </a:lnTo>
                <a:lnTo>
                  <a:pt x="94725" y="30364"/>
                </a:lnTo>
                <a:lnTo>
                  <a:pt x="85817" y="38865"/>
                </a:lnTo>
                <a:lnTo>
                  <a:pt x="75323" y="47012"/>
                </a:lnTo>
                <a:lnTo>
                  <a:pt x="75323" y="50419"/>
                </a:lnTo>
                <a:lnTo>
                  <a:pt x="87252" y="50419"/>
                </a:lnTo>
                <a:lnTo>
                  <a:pt x="87252" y="109014"/>
                </a:lnTo>
                <a:lnTo>
                  <a:pt x="87479" y="114919"/>
                </a:lnTo>
                <a:lnTo>
                  <a:pt x="88161" y="117190"/>
                </a:lnTo>
                <a:lnTo>
                  <a:pt x="89297" y="121051"/>
                </a:lnTo>
                <a:lnTo>
                  <a:pt x="91797" y="124685"/>
                </a:lnTo>
                <a:lnTo>
                  <a:pt x="95773" y="127864"/>
                </a:lnTo>
                <a:lnTo>
                  <a:pt x="99749" y="131044"/>
                </a:lnTo>
                <a:lnTo>
                  <a:pt x="104635" y="132634"/>
                </a:lnTo>
                <a:lnTo>
                  <a:pt x="110315" y="132634"/>
                </a:lnTo>
                <a:lnTo>
                  <a:pt x="116911" y="131908"/>
                </a:lnTo>
                <a:lnTo>
                  <a:pt x="127988" y="125948"/>
                </a:lnTo>
                <a:lnTo>
                  <a:pt x="135877" y="114010"/>
                </a:lnTo>
                <a:lnTo>
                  <a:pt x="132924" y="111853"/>
                </a:lnTo>
                <a:lnTo>
                  <a:pt x="129174" y="118326"/>
                </a:lnTo>
                <a:close/>
              </a:path>
              <a:path w="496022" h="134110">
                <a:moveTo>
                  <a:pt x="179049" y="95387"/>
                </a:moveTo>
                <a:lnTo>
                  <a:pt x="182799" y="90164"/>
                </a:lnTo>
                <a:lnTo>
                  <a:pt x="188593" y="85167"/>
                </a:lnTo>
                <a:lnTo>
                  <a:pt x="196432" y="80625"/>
                </a:lnTo>
                <a:lnTo>
                  <a:pt x="196432" y="110944"/>
                </a:lnTo>
                <a:lnTo>
                  <a:pt x="192228" y="114578"/>
                </a:lnTo>
                <a:lnTo>
                  <a:pt x="188479" y="116395"/>
                </a:lnTo>
                <a:lnTo>
                  <a:pt x="182344" y="116395"/>
                </a:lnTo>
                <a:lnTo>
                  <a:pt x="184269" y="127054"/>
                </a:lnTo>
                <a:lnTo>
                  <a:pt x="196432" y="117985"/>
                </a:lnTo>
                <a:lnTo>
                  <a:pt x="197113" y="122868"/>
                </a:lnTo>
                <a:lnTo>
                  <a:pt x="198931" y="126615"/>
                </a:lnTo>
                <a:lnTo>
                  <a:pt x="201772" y="129000"/>
                </a:lnTo>
                <a:lnTo>
                  <a:pt x="204725" y="131385"/>
                </a:lnTo>
                <a:lnTo>
                  <a:pt x="208702" y="132634"/>
                </a:lnTo>
                <a:lnTo>
                  <a:pt x="218359" y="132634"/>
                </a:lnTo>
                <a:lnTo>
                  <a:pt x="222221" y="131612"/>
                </a:lnTo>
                <a:lnTo>
                  <a:pt x="225630" y="129454"/>
                </a:lnTo>
                <a:lnTo>
                  <a:pt x="229152" y="127183"/>
                </a:lnTo>
                <a:lnTo>
                  <a:pt x="232446" y="123776"/>
                </a:lnTo>
                <a:lnTo>
                  <a:pt x="235741" y="119007"/>
                </a:lnTo>
                <a:lnTo>
                  <a:pt x="232787" y="116622"/>
                </a:lnTo>
                <a:lnTo>
                  <a:pt x="231083" y="119007"/>
                </a:lnTo>
                <a:lnTo>
                  <a:pt x="227675" y="120256"/>
                </a:lnTo>
                <a:lnTo>
                  <a:pt x="224834" y="119007"/>
                </a:lnTo>
                <a:lnTo>
                  <a:pt x="223698" y="116054"/>
                </a:lnTo>
                <a:lnTo>
                  <a:pt x="223471" y="113443"/>
                </a:lnTo>
                <a:lnTo>
                  <a:pt x="223471" y="64386"/>
                </a:lnTo>
                <a:lnTo>
                  <a:pt x="223017" y="58141"/>
                </a:lnTo>
                <a:lnTo>
                  <a:pt x="222108" y="55415"/>
                </a:lnTo>
                <a:lnTo>
                  <a:pt x="220631" y="51100"/>
                </a:lnTo>
                <a:lnTo>
                  <a:pt x="217450" y="47239"/>
                </a:lnTo>
                <a:lnTo>
                  <a:pt x="212451" y="43492"/>
                </a:lnTo>
                <a:lnTo>
                  <a:pt x="207452" y="39858"/>
                </a:lnTo>
                <a:lnTo>
                  <a:pt x="200635" y="38041"/>
                </a:lnTo>
                <a:lnTo>
                  <a:pt x="184844" y="38041"/>
                </a:lnTo>
                <a:lnTo>
                  <a:pt x="178027" y="39177"/>
                </a:lnTo>
                <a:lnTo>
                  <a:pt x="171438" y="41448"/>
                </a:lnTo>
                <a:lnTo>
                  <a:pt x="164848" y="43719"/>
                </a:lnTo>
                <a:lnTo>
                  <a:pt x="159736" y="47012"/>
                </a:lnTo>
                <a:lnTo>
                  <a:pt x="155987" y="51214"/>
                </a:lnTo>
                <a:lnTo>
                  <a:pt x="152351" y="55415"/>
                </a:lnTo>
                <a:lnTo>
                  <a:pt x="150533" y="59844"/>
                </a:lnTo>
                <a:lnTo>
                  <a:pt x="150533" y="67793"/>
                </a:lnTo>
                <a:lnTo>
                  <a:pt x="151897" y="70745"/>
                </a:lnTo>
                <a:lnTo>
                  <a:pt x="154623" y="73130"/>
                </a:lnTo>
                <a:lnTo>
                  <a:pt x="157350" y="75628"/>
                </a:lnTo>
                <a:lnTo>
                  <a:pt x="160758" y="76877"/>
                </a:lnTo>
                <a:lnTo>
                  <a:pt x="168711" y="76877"/>
                </a:lnTo>
                <a:lnTo>
                  <a:pt x="171778" y="75742"/>
                </a:lnTo>
                <a:lnTo>
                  <a:pt x="174164" y="73471"/>
                </a:lnTo>
                <a:lnTo>
                  <a:pt x="176436" y="71313"/>
                </a:lnTo>
                <a:lnTo>
                  <a:pt x="177686" y="68588"/>
                </a:lnTo>
                <a:lnTo>
                  <a:pt x="177686" y="62796"/>
                </a:lnTo>
                <a:lnTo>
                  <a:pt x="176436" y="60185"/>
                </a:lnTo>
                <a:lnTo>
                  <a:pt x="173937" y="57346"/>
                </a:lnTo>
                <a:lnTo>
                  <a:pt x="171210" y="53712"/>
                </a:lnTo>
                <a:lnTo>
                  <a:pt x="171210" y="50759"/>
                </a:lnTo>
                <a:lnTo>
                  <a:pt x="173823" y="48261"/>
                </a:lnTo>
                <a:lnTo>
                  <a:pt x="176436" y="46331"/>
                </a:lnTo>
                <a:lnTo>
                  <a:pt x="179958" y="45422"/>
                </a:lnTo>
                <a:lnTo>
                  <a:pt x="186775" y="45422"/>
                </a:lnTo>
                <a:lnTo>
                  <a:pt x="189047" y="46104"/>
                </a:lnTo>
                <a:lnTo>
                  <a:pt x="191092" y="47466"/>
                </a:lnTo>
                <a:lnTo>
                  <a:pt x="194614" y="50305"/>
                </a:lnTo>
                <a:lnTo>
                  <a:pt x="196091" y="53825"/>
                </a:lnTo>
                <a:lnTo>
                  <a:pt x="196432" y="58141"/>
                </a:lnTo>
                <a:lnTo>
                  <a:pt x="196432" y="74152"/>
                </a:lnTo>
                <a:lnTo>
                  <a:pt x="188071" y="78047"/>
                </a:lnTo>
                <a:lnTo>
                  <a:pt x="174489" y="84947"/>
                </a:lnTo>
                <a:lnTo>
                  <a:pt x="175187" y="108900"/>
                </a:lnTo>
                <a:lnTo>
                  <a:pt x="175187" y="102314"/>
                </a:lnTo>
                <a:lnTo>
                  <a:pt x="176436" y="98794"/>
                </a:lnTo>
                <a:lnTo>
                  <a:pt x="179049" y="9538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21156" y="3558698"/>
            <a:ext cx="1078844" cy="177262"/>
          </a:xfrm>
          <a:custGeom>
            <a:avLst/>
            <a:gdLst/>
            <a:ahLst/>
            <a:cxnLst/>
            <a:rect l="l" t="t" r="r" b="b"/>
            <a:pathLst>
              <a:path w="1078844" h="177262">
                <a:moveTo>
                  <a:pt x="276868" y="99702"/>
                </a:moveTo>
                <a:lnTo>
                  <a:pt x="274369" y="96182"/>
                </a:lnTo>
                <a:lnTo>
                  <a:pt x="274709" y="106629"/>
                </a:lnTo>
                <a:lnTo>
                  <a:pt x="281980" y="106970"/>
                </a:lnTo>
                <a:lnTo>
                  <a:pt x="279935" y="101519"/>
                </a:lnTo>
                <a:lnTo>
                  <a:pt x="276868" y="99702"/>
                </a:lnTo>
                <a:close/>
              </a:path>
              <a:path w="1078844" h="177262">
                <a:moveTo>
                  <a:pt x="322767" y="75174"/>
                </a:moveTo>
                <a:lnTo>
                  <a:pt x="322767" y="71313"/>
                </a:lnTo>
                <a:lnTo>
                  <a:pt x="321971" y="67679"/>
                </a:lnTo>
                <a:lnTo>
                  <a:pt x="320381" y="64159"/>
                </a:lnTo>
                <a:lnTo>
                  <a:pt x="319131" y="61661"/>
                </a:lnTo>
                <a:lnTo>
                  <a:pt x="316972" y="58708"/>
                </a:lnTo>
                <a:lnTo>
                  <a:pt x="313791" y="55529"/>
                </a:lnTo>
                <a:lnTo>
                  <a:pt x="331174" y="55529"/>
                </a:lnTo>
                <a:lnTo>
                  <a:pt x="331174" y="44968"/>
                </a:lnTo>
                <a:lnTo>
                  <a:pt x="300613" y="44968"/>
                </a:lnTo>
                <a:lnTo>
                  <a:pt x="294250" y="42356"/>
                </a:lnTo>
                <a:lnTo>
                  <a:pt x="288002" y="41107"/>
                </a:lnTo>
                <a:lnTo>
                  <a:pt x="281980" y="41107"/>
                </a:lnTo>
                <a:lnTo>
                  <a:pt x="277364" y="41297"/>
                </a:lnTo>
                <a:lnTo>
                  <a:pt x="264582" y="44290"/>
                </a:lnTo>
                <a:lnTo>
                  <a:pt x="254146" y="50873"/>
                </a:lnTo>
                <a:lnTo>
                  <a:pt x="245944" y="61551"/>
                </a:lnTo>
                <a:lnTo>
                  <a:pt x="243239" y="73925"/>
                </a:lnTo>
                <a:lnTo>
                  <a:pt x="243239" y="80625"/>
                </a:lnTo>
                <a:lnTo>
                  <a:pt x="245171" y="86643"/>
                </a:lnTo>
                <a:lnTo>
                  <a:pt x="249033" y="91867"/>
                </a:lnTo>
                <a:lnTo>
                  <a:pt x="252896" y="96977"/>
                </a:lnTo>
                <a:lnTo>
                  <a:pt x="259258" y="101179"/>
                </a:lnTo>
                <a:lnTo>
                  <a:pt x="267893" y="104358"/>
                </a:lnTo>
                <a:lnTo>
                  <a:pt x="260394" y="107424"/>
                </a:lnTo>
                <a:lnTo>
                  <a:pt x="255055" y="111058"/>
                </a:lnTo>
                <a:lnTo>
                  <a:pt x="251533" y="115260"/>
                </a:lnTo>
                <a:lnTo>
                  <a:pt x="248125" y="119461"/>
                </a:lnTo>
                <a:lnTo>
                  <a:pt x="246420" y="123776"/>
                </a:lnTo>
                <a:lnTo>
                  <a:pt x="246420" y="135586"/>
                </a:lnTo>
                <a:lnTo>
                  <a:pt x="250624" y="141378"/>
                </a:lnTo>
                <a:lnTo>
                  <a:pt x="259031" y="145466"/>
                </a:lnTo>
                <a:lnTo>
                  <a:pt x="253010" y="147169"/>
                </a:lnTo>
                <a:lnTo>
                  <a:pt x="248806" y="149099"/>
                </a:lnTo>
                <a:lnTo>
                  <a:pt x="246648" y="151484"/>
                </a:lnTo>
                <a:lnTo>
                  <a:pt x="244375" y="153869"/>
                </a:lnTo>
                <a:lnTo>
                  <a:pt x="243239" y="156481"/>
                </a:lnTo>
                <a:lnTo>
                  <a:pt x="243239" y="162499"/>
                </a:lnTo>
                <a:lnTo>
                  <a:pt x="244716" y="165452"/>
                </a:lnTo>
                <a:lnTo>
                  <a:pt x="247556" y="168291"/>
                </a:lnTo>
                <a:lnTo>
                  <a:pt x="250510" y="171129"/>
                </a:lnTo>
                <a:lnTo>
                  <a:pt x="255282" y="173287"/>
                </a:lnTo>
                <a:lnTo>
                  <a:pt x="262099" y="174877"/>
                </a:lnTo>
                <a:lnTo>
                  <a:pt x="261417" y="163862"/>
                </a:lnTo>
                <a:lnTo>
                  <a:pt x="259486" y="160909"/>
                </a:lnTo>
                <a:lnTo>
                  <a:pt x="259486" y="154209"/>
                </a:lnTo>
                <a:lnTo>
                  <a:pt x="261417" y="151484"/>
                </a:lnTo>
                <a:lnTo>
                  <a:pt x="265052" y="149440"/>
                </a:lnTo>
                <a:lnTo>
                  <a:pt x="267211" y="148418"/>
                </a:lnTo>
                <a:lnTo>
                  <a:pt x="271528" y="147850"/>
                </a:lnTo>
                <a:lnTo>
                  <a:pt x="278118" y="147850"/>
                </a:lnTo>
                <a:lnTo>
                  <a:pt x="292546" y="124117"/>
                </a:lnTo>
                <a:lnTo>
                  <a:pt x="271755" y="124231"/>
                </a:lnTo>
                <a:lnTo>
                  <a:pt x="268802" y="123549"/>
                </a:lnTo>
                <a:lnTo>
                  <a:pt x="267097" y="122073"/>
                </a:lnTo>
                <a:lnTo>
                  <a:pt x="264371" y="118666"/>
                </a:lnTo>
                <a:lnTo>
                  <a:pt x="264371" y="113670"/>
                </a:lnTo>
                <a:lnTo>
                  <a:pt x="265393" y="111399"/>
                </a:lnTo>
                <a:lnTo>
                  <a:pt x="269256" y="107651"/>
                </a:lnTo>
                <a:lnTo>
                  <a:pt x="271755" y="106629"/>
                </a:lnTo>
                <a:lnTo>
                  <a:pt x="274709" y="106629"/>
                </a:lnTo>
                <a:lnTo>
                  <a:pt x="274369" y="96182"/>
                </a:lnTo>
                <a:lnTo>
                  <a:pt x="271755" y="92548"/>
                </a:lnTo>
                <a:lnTo>
                  <a:pt x="270506" y="85962"/>
                </a:lnTo>
                <a:lnTo>
                  <a:pt x="270506" y="64386"/>
                </a:lnTo>
                <a:lnTo>
                  <a:pt x="271755" y="56551"/>
                </a:lnTo>
                <a:lnTo>
                  <a:pt x="274369" y="52803"/>
                </a:lnTo>
                <a:lnTo>
                  <a:pt x="276982" y="49056"/>
                </a:lnTo>
                <a:lnTo>
                  <a:pt x="280163" y="47126"/>
                </a:lnTo>
                <a:lnTo>
                  <a:pt x="287661" y="47126"/>
                </a:lnTo>
                <a:lnTo>
                  <a:pt x="290501" y="48715"/>
                </a:lnTo>
                <a:lnTo>
                  <a:pt x="292546" y="51781"/>
                </a:lnTo>
                <a:lnTo>
                  <a:pt x="295500" y="55983"/>
                </a:lnTo>
                <a:lnTo>
                  <a:pt x="296977" y="63932"/>
                </a:lnTo>
                <a:lnTo>
                  <a:pt x="296977" y="85735"/>
                </a:lnTo>
                <a:lnTo>
                  <a:pt x="295614" y="92662"/>
                </a:lnTo>
                <a:lnTo>
                  <a:pt x="293114" y="96182"/>
                </a:lnTo>
                <a:lnTo>
                  <a:pt x="290501" y="99702"/>
                </a:lnTo>
                <a:lnTo>
                  <a:pt x="287207" y="101519"/>
                </a:lnTo>
                <a:lnTo>
                  <a:pt x="279935" y="101519"/>
                </a:lnTo>
                <a:lnTo>
                  <a:pt x="281980" y="106970"/>
                </a:lnTo>
                <a:lnTo>
                  <a:pt x="285957" y="107083"/>
                </a:lnTo>
                <a:lnTo>
                  <a:pt x="291069" y="107083"/>
                </a:lnTo>
                <a:lnTo>
                  <a:pt x="296523" y="105834"/>
                </a:lnTo>
                <a:lnTo>
                  <a:pt x="302771" y="103109"/>
                </a:lnTo>
                <a:lnTo>
                  <a:pt x="308906" y="100384"/>
                </a:lnTo>
                <a:lnTo>
                  <a:pt x="313791" y="96750"/>
                </a:lnTo>
                <a:lnTo>
                  <a:pt x="317313" y="91980"/>
                </a:lnTo>
                <a:lnTo>
                  <a:pt x="320949" y="87211"/>
                </a:lnTo>
                <a:lnTo>
                  <a:pt x="322767" y="81647"/>
                </a:lnTo>
                <a:lnTo>
                  <a:pt x="322767" y="75174"/>
                </a:lnTo>
                <a:close/>
              </a:path>
              <a:path w="1078844" h="177262">
                <a:moveTo>
                  <a:pt x="313110" y="164657"/>
                </a:moveTo>
                <a:lnTo>
                  <a:pt x="307997" y="167041"/>
                </a:lnTo>
                <a:lnTo>
                  <a:pt x="302771" y="169426"/>
                </a:lnTo>
                <a:lnTo>
                  <a:pt x="295727" y="170562"/>
                </a:lnTo>
                <a:lnTo>
                  <a:pt x="276186" y="170562"/>
                </a:lnTo>
                <a:lnTo>
                  <a:pt x="269029" y="169199"/>
                </a:lnTo>
                <a:lnTo>
                  <a:pt x="265280" y="166587"/>
                </a:lnTo>
                <a:lnTo>
                  <a:pt x="261417" y="163862"/>
                </a:lnTo>
                <a:lnTo>
                  <a:pt x="262099" y="174877"/>
                </a:lnTo>
                <a:lnTo>
                  <a:pt x="268802" y="176467"/>
                </a:lnTo>
                <a:lnTo>
                  <a:pt x="276186" y="177262"/>
                </a:lnTo>
                <a:lnTo>
                  <a:pt x="288462" y="177183"/>
                </a:lnTo>
                <a:lnTo>
                  <a:pt x="301506" y="175744"/>
                </a:lnTo>
                <a:lnTo>
                  <a:pt x="313110" y="172492"/>
                </a:lnTo>
                <a:lnTo>
                  <a:pt x="318677" y="170448"/>
                </a:lnTo>
                <a:lnTo>
                  <a:pt x="323107" y="167041"/>
                </a:lnTo>
                <a:lnTo>
                  <a:pt x="326402" y="162613"/>
                </a:lnTo>
                <a:lnTo>
                  <a:pt x="329810" y="158070"/>
                </a:lnTo>
                <a:lnTo>
                  <a:pt x="331515" y="153074"/>
                </a:lnTo>
                <a:lnTo>
                  <a:pt x="331515" y="138993"/>
                </a:lnTo>
                <a:lnTo>
                  <a:pt x="327765" y="132634"/>
                </a:lnTo>
                <a:lnTo>
                  <a:pt x="320494" y="128546"/>
                </a:lnTo>
                <a:lnTo>
                  <a:pt x="318792" y="127685"/>
                </a:lnTo>
                <a:lnTo>
                  <a:pt x="308209" y="125009"/>
                </a:lnTo>
                <a:lnTo>
                  <a:pt x="292546" y="124117"/>
                </a:lnTo>
                <a:lnTo>
                  <a:pt x="278118" y="147850"/>
                </a:lnTo>
                <a:lnTo>
                  <a:pt x="282500" y="147860"/>
                </a:lnTo>
                <a:lnTo>
                  <a:pt x="297986" y="148159"/>
                </a:lnTo>
                <a:lnTo>
                  <a:pt x="306293" y="148872"/>
                </a:lnTo>
                <a:lnTo>
                  <a:pt x="309815" y="149554"/>
                </a:lnTo>
                <a:lnTo>
                  <a:pt x="312428" y="150916"/>
                </a:lnTo>
                <a:lnTo>
                  <a:pt x="315155" y="153982"/>
                </a:lnTo>
                <a:lnTo>
                  <a:pt x="315609" y="156935"/>
                </a:lnTo>
                <a:lnTo>
                  <a:pt x="315609" y="161250"/>
                </a:lnTo>
                <a:lnTo>
                  <a:pt x="313110" y="164657"/>
                </a:lnTo>
                <a:close/>
              </a:path>
              <a:path w="1078844" h="177262">
                <a:moveTo>
                  <a:pt x="394341" y="134451"/>
                </a:moveTo>
                <a:lnTo>
                  <a:pt x="394341" y="130930"/>
                </a:lnTo>
                <a:lnTo>
                  <a:pt x="390706" y="130817"/>
                </a:lnTo>
                <a:lnTo>
                  <a:pt x="388093" y="130249"/>
                </a:lnTo>
                <a:lnTo>
                  <a:pt x="386616" y="129454"/>
                </a:lnTo>
                <a:lnTo>
                  <a:pt x="383889" y="127410"/>
                </a:lnTo>
                <a:lnTo>
                  <a:pt x="382639" y="124571"/>
                </a:lnTo>
                <a:lnTo>
                  <a:pt x="382412" y="122187"/>
                </a:lnTo>
                <a:lnTo>
                  <a:pt x="382412" y="84713"/>
                </a:lnTo>
                <a:lnTo>
                  <a:pt x="383434" y="77786"/>
                </a:lnTo>
                <a:lnTo>
                  <a:pt x="385479" y="71540"/>
                </a:lnTo>
                <a:lnTo>
                  <a:pt x="386843" y="67452"/>
                </a:lnTo>
                <a:lnTo>
                  <a:pt x="388774" y="64386"/>
                </a:lnTo>
                <a:lnTo>
                  <a:pt x="391501" y="62115"/>
                </a:lnTo>
                <a:lnTo>
                  <a:pt x="394909" y="60071"/>
                </a:lnTo>
                <a:lnTo>
                  <a:pt x="398431" y="60185"/>
                </a:lnTo>
                <a:lnTo>
                  <a:pt x="400930" y="62115"/>
                </a:lnTo>
                <a:lnTo>
                  <a:pt x="403544" y="64273"/>
                </a:lnTo>
                <a:lnTo>
                  <a:pt x="406043" y="66544"/>
                </a:lnTo>
                <a:lnTo>
                  <a:pt x="408997" y="67566"/>
                </a:lnTo>
                <a:lnTo>
                  <a:pt x="415359" y="67566"/>
                </a:lnTo>
                <a:lnTo>
                  <a:pt x="417972" y="66430"/>
                </a:lnTo>
                <a:lnTo>
                  <a:pt x="420017" y="64045"/>
                </a:lnTo>
                <a:lnTo>
                  <a:pt x="422176" y="61661"/>
                </a:lnTo>
                <a:lnTo>
                  <a:pt x="423198" y="58254"/>
                </a:lnTo>
                <a:lnTo>
                  <a:pt x="423198" y="49851"/>
                </a:lnTo>
                <a:lnTo>
                  <a:pt x="422062" y="46671"/>
                </a:lnTo>
                <a:lnTo>
                  <a:pt x="417745" y="42243"/>
                </a:lnTo>
                <a:lnTo>
                  <a:pt x="414905" y="41107"/>
                </a:lnTo>
                <a:lnTo>
                  <a:pt x="407065" y="41107"/>
                </a:lnTo>
                <a:lnTo>
                  <a:pt x="402635" y="42697"/>
                </a:lnTo>
                <a:lnTo>
                  <a:pt x="398204" y="45763"/>
                </a:lnTo>
                <a:lnTo>
                  <a:pt x="393659" y="48829"/>
                </a:lnTo>
                <a:lnTo>
                  <a:pt x="388320" y="55074"/>
                </a:lnTo>
                <a:lnTo>
                  <a:pt x="382412" y="64386"/>
                </a:lnTo>
                <a:lnTo>
                  <a:pt x="382412" y="43832"/>
                </a:lnTo>
                <a:lnTo>
                  <a:pt x="345375" y="43832"/>
                </a:lnTo>
                <a:lnTo>
                  <a:pt x="345375" y="47466"/>
                </a:lnTo>
                <a:lnTo>
                  <a:pt x="348442" y="47807"/>
                </a:lnTo>
                <a:lnTo>
                  <a:pt x="350601" y="48375"/>
                </a:lnTo>
                <a:lnTo>
                  <a:pt x="354009" y="51327"/>
                </a:lnTo>
                <a:lnTo>
                  <a:pt x="355145" y="54620"/>
                </a:lnTo>
                <a:lnTo>
                  <a:pt x="355373" y="57913"/>
                </a:lnTo>
                <a:lnTo>
                  <a:pt x="355373" y="121051"/>
                </a:lnTo>
                <a:lnTo>
                  <a:pt x="354691" y="125820"/>
                </a:lnTo>
                <a:lnTo>
                  <a:pt x="351964" y="129568"/>
                </a:lnTo>
                <a:lnTo>
                  <a:pt x="349238" y="130590"/>
                </a:lnTo>
                <a:lnTo>
                  <a:pt x="345375" y="130930"/>
                </a:lnTo>
                <a:lnTo>
                  <a:pt x="345375" y="134451"/>
                </a:lnTo>
                <a:lnTo>
                  <a:pt x="394341" y="134451"/>
                </a:lnTo>
                <a:close/>
              </a:path>
              <a:path w="1078844" h="177262">
                <a:moveTo>
                  <a:pt x="468074" y="98453"/>
                </a:moveTo>
                <a:lnTo>
                  <a:pt x="471823" y="93230"/>
                </a:lnTo>
                <a:lnTo>
                  <a:pt x="477731" y="88233"/>
                </a:lnTo>
                <a:lnTo>
                  <a:pt x="485457" y="83691"/>
                </a:lnTo>
                <a:lnTo>
                  <a:pt x="485457" y="114010"/>
                </a:lnTo>
                <a:lnTo>
                  <a:pt x="481253" y="117644"/>
                </a:lnTo>
                <a:lnTo>
                  <a:pt x="477504" y="119461"/>
                </a:lnTo>
                <a:lnTo>
                  <a:pt x="471369" y="119461"/>
                </a:lnTo>
                <a:lnTo>
                  <a:pt x="473264" y="130141"/>
                </a:lnTo>
                <a:lnTo>
                  <a:pt x="485457" y="121051"/>
                </a:lnTo>
                <a:lnTo>
                  <a:pt x="486138" y="125934"/>
                </a:lnTo>
                <a:lnTo>
                  <a:pt x="487956" y="129681"/>
                </a:lnTo>
                <a:lnTo>
                  <a:pt x="490796" y="132066"/>
                </a:lnTo>
                <a:lnTo>
                  <a:pt x="493750" y="134451"/>
                </a:lnTo>
                <a:lnTo>
                  <a:pt x="497840" y="135700"/>
                </a:lnTo>
                <a:lnTo>
                  <a:pt x="507383" y="135700"/>
                </a:lnTo>
                <a:lnTo>
                  <a:pt x="511246" y="134678"/>
                </a:lnTo>
                <a:lnTo>
                  <a:pt x="514768" y="132520"/>
                </a:lnTo>
                <a:lnTo>
                  <a:pt x="518176" y="130249"/>
                </a:lnTo>
                <a:lnTo>
                  <a:pt x="521585" y="126842"/>
                </a:lnTo>
                <a:lnTo>
                  <a:pt x="524766" y="122073"/>
                </a:lnTo>
                <a:lnTo>
                  <a:pt x="521812" y="119688"/>
                </a:lnTo>
                <a:lnTo>
                  <a:pt x="520108" y="122073"/>
                </a:lnTo>
                <a:lnTo>
                  <a:pt x="516699" y="123322"/>
                </a:lnTo>
                <a:lnTo>
                  <a:pt x="513859" y="122073"/>
                </a:lnTo>
                <a:lnTo>
                  <a:pt x="512723" y="119120"/>
                </a:lnTo>
                <a:lnTo>
                  <a:pt x="512609" y="67452"/>
                </a:lnTo>
                <a:lnTo>
                  <a:pt x="512155" y="61207"/>
                </a:lnTo>
                <a:lnTo>
                  <a:pt x="511246" y="58481"/>
                </a:lnTo>
                <a:lnTo>
                  <a:pt x="509769" y="54166"/>
                </a:lnTo>
                <a:lnTo>
                  <a:pt x="506475" y="50305"/>
                </a:lnTo>
                <a:lnTo>
                  <a:pt x="501476" y="46558"/>
                </a:lnTo>
                <a:lnTo>
                  <a:pt x="496477" y="42924"/>
                </a:lnTo>
                <a:lnTo>
                  <a:pt x="489660" y="41107"/>
                </a:lnTo>
                <a:lnTo>
                  <a:pt x="473982" y="41107"/>
                </a:lnTo>
                <a:lnTo>
                  <a:pt x="467052" y="42243"/>
                </a:lnTo>
                <a:lnTo>
                  <a:pt x="460462" y="44514"/>
                </a:lnTo>
                <a:lnTo>
                  <a:pt x="453873" y="46785"/>
                </a:lnTo>
                <a:lnTo>
                  <a:pt x="448760" y="50078"/>
                </a:lnTo>
                <a:lnTo>
                  <a:pt x="445125" y="54280"/>
                </a:lnTo>
                <a:lnTo>
                  <a:pt x="441376" y="58481"/>
                </a:lnTo>
                <a:lnTo>
                  <a:pt x="439558" y="62910"/>
                </a:lnTo>
                <a:lnTo>
                  <a:pt x="439558" y="70859"/>
                </a:lnTo>
                <a:lnTo>
                  <a:pt x="440921" y="73811"/>
                </a:lnTo>
                <a:lnTo>
                  <a:pt x="443648" y="76196"/>
                </a:lnTo>
                <a:lnTo>
                  <a:pt x="446375" y="78694"/>
                </a:lnTo>
                <a:lnTo>
                  <a:pt x="449783" y="79943"/>
                </a:lnTo>
                <a:lnTo>
                  <a:pt x="457736" y="79943"/>
                </a:lnTo>
                <a:lnTo>
                  <a:pt x="460803" y="78808"/>
                </a:lnTo>
                <a:lnTo>
                  <a:pt x="463189" y="76537"/>
                </a:lnTo>
                <a:lnTo>
                  <a:pt x="465575" y="74379"/>
                </a:lnTo>
                <a:lnTo>
                  <a:pt x="466711" y="71654"/>
                </a:lnTo>
                <a:lnTo>
                  <a:pt x="466711" y="65862"/>
                </a:lnTo>
                <a:lnTo>
                  <a:pt x="465461" y="63251"/>
                </a:lnTo>
                <a:lnTo>
                  <a:pt x="463075" y="60412"/>
                </a:lnTo>
                <a:lnTo>
                  <a:pt x="460349" y="56778"/>
                </a:lnTo>
                <a:lnTo>
                  <a:pt x="460349" y="53825"/>
                </a:lnTo>
                <a:lnTo>
                  <a:pt x="462848" y="51327"/>
                </a:lnTo>
                <a:lnTo>
                  <a:pt x="465575" y="49397"/>
                </a:lnTo>
                <a:lnTo>
                  <a:pt x="468983" y="48488"/>
                </a:lnTo>
                <a:lnTo>
                  <a:pt x="475800" y="48488"/>
                </a:lnTo>
                <a:lnTo>
                  <a:pt x="480231" y="50532"/>
                </a:lnTo>
                <a:lnTo>
                  <a:pt x="483639" y="53371"/>
                </a:lnTo>
                <a:lnTo>
                  <a:pt x="485116" y="56891"/>
                </a:lnTo>
                <a:lnTo>
                  <a:pt x="485457" y="61207"/>
                </a:lnTo>
                <a:lnTo>
                  <a:pt x="485457" y="77218"/>
                </a:lnTo>
                <a:lnTo>
                  <a:pt x="477138" y="81113"/>
                </a:lnTo>
                <a:lnTo>
                  <a:pt x="463598" y="88014"/>
                </a:lnTo>
                <a:lnTo>
                  <a:pt x="464325" y="111966"/>
                </a:lnTo>
                <a:lnTo>
                  <a:pt x="464325" y="105380"/>
                </a:lnTo>
                <a:lnTo>
                  <a:pt x="465575" y="101860"/>
                </a:lnTo>
                <a:lnTo>
                  <a:pt x="468074" y="98453"/>
                </a:lnTo>
                <a:close/>
              </a:path>
              <a:path w="1078844" h="177262">
                <a:moveTo>
                  <a:pt x="440694" y="104699"/>
                </a:moveTo>
                <a:lnTo>
                  <a:pt x="437740" y="110944"/>
                </a:lnTo>
                <a:lnTo>
                  <a:pt x="437740" y="122981"/>
                </a:lnTo>
                <a:lnTo>
                  <a:pt x="439444" y="127183"/>
                </a:lnTo>
                <a:lnTo>
                  <a:pt x="442853" y="130590"/>
                </a:lnTo>
                <a:lnTo>
                  <a:pt x="446261" y="133996"/>
                </a:lnTo>
                <a:lnTo>
                  <a:pt x="450578" y="135700"/>
                </a:lnTo>
                <a:lnTo>
                  <a:pt x="455804" y="135700"/>
                </a:lnTo>
                <a:lnTo>
                  <a:pt x="462077" y="134911"/>
                </a:lnTo>
                <a:lnTo>
                  <a:pt x="473264" y="130141"/>
                </a:lnTo>
                <a:lnTo>
                  <a:pt x="471369" y="119461"/>
                </a:lnTo>
                <a:lnTo>
                  <a:pt x="469097" y="118553"/>
                </a:lnTo>
                <a:lnTo>
                  <a:pt x="465348" y="114578"/>
                </a:lnTo>
                <a:lnTo>
                  <a:pt x="464325" y="111966"/>
                </a:lnTo>
                <a:lnTo>
                  <a:pt x="463598" y="88014"/>
                </a:lnTo>
                <a:lnTo>
                  <a:pt x="453419" y="94064"/>
                </a:lnTo>
                <a:lnTo>
                  <a:pt x="446602" y="99248"/>
                </a:lnTo>
                <a:lnTo>
                  <a:pt x="440694" y="104699"/>
                </a:lnTo>
                <a:close/>
              </a:path>
              <a:path w="1078844" h="177262">
                <a:moveTo>
                  <a:pt x="538740" y="90731"/>
                </a:moveTo>
                <a:lnTo>
                  <a:pt x="539084" y="98020"/>
                </a:lnTo>
                <a:lnTo>
                  <a:pt x="541710" y="110723"/>
                </a:lnTo>
                <a:lnTo>
                  <a:pt x="546920" y="121619"/>
                </a:lnTo>
                <a:lnTo>
                  <a:pt x="551078" y="127041"/>
                </a:lnTo>
                <a:lnTo>
                  <a:pt x="561492" y="134635"/>
                </a:lnTo>
                <a:lnTo>
                  <a:pt x="574300" y="137176"/>
                </a:lnTo>
                <a:lnTo>
                  <a:pt x="578844" y="137176"/>
                </a:lnTo>
                <a:lnTo>
                  <a:pt x="582934" y="136154"/>
                </a:lnTo>
                <a:lnTo>
                  <a:pt x="586456" y="134110"/>
                </a:lnTo>
                <a:lnTo>
                  <a:pt x="590092" y="132179"/>
                </a:lnTo>
                <a:lnTo>
                  <a:pt x="594182" y="128432"/>
                </a:lnTo>
                <a:lnTo>
                  <a:pt x="598726" y="122868"/>
                </a:lnTo>
                <a:lnTo>
                  <a:pt x="598726" y="137176"/>
                </a:lnTo>
                <a:lnTo>
                  <a:pt x="637013" y="129681"/>
                </a:lnTo>
                <a:lnTo>
                  <a:pt x="637013" y="126502"/>
                </a:lnTo>
                <a:lnTo>
                  <a:pt x="633377" y="126275"/>
                </a:lnTo>
                <a:lnTo>
                  <a:pt x="630878" y="125593"/>
                </a:lnTo>
                <a:lnTo>
                  <a:pt x="629401" y="124571"/>
                </a:lnTo>
                <a:lnTo>
                  <a:pt x="627015" y="121959"/>
                </a:lnTo>
                <a:lnTo>
                  <a:pt x="598726" y="112194"/>
                </a:lnTo>
                <a:lnTo>
                  <a:pt x="593727" y="121051"/>
                </a:lnTo>
                <a:lnTo>
                  <a:pt x="588388" y="125593"/>
                </a:lnTo>
                <a:lnTo>
                  <a:pt x="580094" y="125593"/>
                </a:lnTo>
                <a:lnTo>
                  <a:pt x="576572" y="123663"/>
                </a:lnTo>
                <a:lnTo>
                  <a:pt x="573618" y="121278"/>
                </a:lnTo>
                <a:lnTo>
                  <a:pt x="571346" y="117304"/>
                </a:lnTo>
                <a:lnTo>
                  <a:pt x="569642" y="111739"/>
                </a:lnTo>
                <a:lnTo>
                  <a:pt x="567751" y="101269"/>
                </a:lnTo>
                <a:lnTo>
                  <a:pt x="567142" y="86416"/>
                </a:lnTo>
                <a:lnTo>
                  <a:pt x="567142" y="75969"/>
                </a:lnTo>
                <a:lnTo>
                  <a:pt x="567938" y="68247"/>
                </a:lnTo>
                <a:lnTo>
                  <a:pt x="569755" y="41107"/>
                </a:lnTo>
                <a:lnTo>
                  <a:pt x="563393" y="43151"/>
                </a:lnTo>
                <a:lnTo>
                  <a:pt x="557599" y="47012"/>
                </a:lnTo>
                <a:lnTo>
                  <a:pt x="551691" y="50986"/>
                </a:lnTo>
                <a:lnTo>
                  <a:pt x="547147" y="56778"/>
                </a:lnTo>
                <a:lnTo>
                  <a:pt x="543739" y="64500"/>
                </a:lnTo>
                <a:lnTo>
                  <a:pt x="543268" y="65638"/>
                </a:lnTo>
                <a:lnTo>
                  <a:pt x="539884" y="77491"/>
                </a:lnTo>
                <a:lnTo>
                  <a:pt x="538740" y="90731"/>
                </a:lnTo>
                <a:close/>
              </a:path>
              <a:path w="1078844" h="177262">
                <a:moveTo>
                  <a:pt x="625879" y="3066"/>
                </a:moveTo>
                <a:lnTo>
                  <a:pt x="585661" y="3066"/>
                </a:lnTo>
                <a:lnTo>
                  <a:pt x="585661" y="7154"/>
                </a:lnTo>
                <a:lnTo>
                  <a:pt x="589865" y="7154"/>
                </a:lnTo>
                <a:lnTo>
                  <a:pt x="592818" y="7608"/>
                </a:lnTo>
                <a:lnTo>
                  <a:pt x="594409" y="8516"/>
                </a:lnTo>
                <a:lnTo>
                  <a:pt x="597136" y="10787"/>
                </a:lnTo>
                <a:lnTo>
                  <a:pt x="598499" y="14081"/>
                </a:lnTo>
                <a:lnTo>
                  <a:pt x="598726" y="18282"/>
                </a:lnTo>
                <a:lnTo>
                  <a:pt x="598726" y="52463"/>
                </a:lnTo>
                <a:lnTo>
                  <a:pt x="594977" y="48261"/>
                </a:lnTo>
                <a:lnTo>
                  <a:pt x="591341" y="45309"/>
                </a:lnTo>
                <a:lnTo>
                  <a:pt x="587933" y="43605"/>
                </a:lnTo>
                <a:lnTo>
                  <a:pt x="584638" y="42015"/>
                </a:lnTo>
                <a:lnTo>
                  <a:pt x="580776" y="41107"/>
                </a:lnTo>
                <a:lnTo>
                  <a:pt x="569755" y="41107"/>
                </a:lnTo>
                <a:lnTo>
                  <a:pt x="567938" y="68247"/>
                </a:lnTo>
                <a:lnTo>
                  <a:pt x="569415" y="63251"/>
                </a:lnTo>
                <a:lnTo>
                  <a:pt x="570892" y="58141"/>
                </a:lnTo>
                <a:lnTo>
                  <a:pt x="572937" y="54620"/>
                </a:lnTo>
                <a:lnTo>
                  <a:pt x="575322" y="52690"/>
                </a:lnTo>
                <a:lnTo>
                  <a:pt x="578844" y="50759"/>
                </a:lnTo>
                <a:lnTo>
                  <a:pt x="588160" y="50759"/>
                </a:lnTo>
                <a:lnTo>
                  <a:pt x="593954" y="55302"/>
                </a:lnTo>
                <a:lnTo>
                  <a:pt x="598726" y="64500"/>
                </a:lnTo>
                <a:lnTo>
                  <a:pt x="598726" y="112194"/>
                </a:lnTo>
                <a:lnTo>
                  <a:pt x="627015" y="121959"/>
                </a:lnTo>
                <a:lnTo>
                  <a:pt x="626106" y="118553"/>
                </a:lnTo>
                <a:lnTo>
                  <a:pt x="625879" y="114351"/>
                </a:lnTo>
                <a:lnTo>
                  <a:pt x="625879" y="3066"/>
                </a:lnTo>
                <a:close/>
              </a:path>
              <a:path w="1078844" h="177262">
                <a:moveTo>
                  <a:pt x="684048" y="98453"/>
                </a:moveTo>
                <a:lnTo>
                  <a:pt x="687910" y="93230"/>
                </a:lnTo>
                <a:lnTo>
                  <a:pt x="693704" y="88233"/>
                </a:lnTo>
                <a:lnTo>
                  <a:pt x="701544" y="83691"/>
                </a:lnTo>
                <a:lnTo>
                  <a:pt x="701544" y="114010"/>
                </a:lnTo>
                <a:lnTo>
                  <a:pt x="697226" y="117644"/>
                </a:lnTo>
                <a:lnTo>
                  <a:pt x="693477" y="119461"/>
                </a:lnTo>
                <a:lnTo>
                  <a:pt x="687342" y="119461"/>
                </a:lnTo>
                <a:lnTo>
                  <a:pt x="689300" y="130120"/>
                </a:lnTo>
                <a:lnTo>
                  <a:pt x="701544" y="121051"/>
                </a:lnTo>
                <a:lnTo>
                  <a:pt x="702112" y="125934"/>
                </a:lnTo>
                <a:lnTo>
                  <a:pt x="703929" y="129681"/>
                </a:lnTo>
                <a:lnTo>
                  <a:pt x="706883" y="132066"/>
                </a:lnTo>
                <a:lnTo>
                  <a:pt x="709723" y="134451"/>
                </a:lnTo>
                <a:lnTo>
                  <a:pt x="713813" y="135700"/>
                </a:lnTo>
                <a:lnTo>
                  <a:pt x="723357" y="135700"/>
                </a:lnTo>
                <a:lnTo>
                  <a:pt x="727219" y="134678"/>
                </a:lnTo>
                <a:lnTo>
                  <a:pt x="730741" y="132520"/>
                </a:lnTo>
                <a:lnTo>
                  <a:pt x="734150" y="130249"/>
                </a:lnTo>
                <a:lnTo>
                  <a:pt x="737558" y="126842"/>
                </a:lnTo>
                <a:lnTo>
                  <a:pt x="740739" y="122073"/>
                </a:lnTo>
                <a:lnTo>
                  <a:pt x="737899" y="119688"/>
                </a:lnTo>
                <a:lnTo>
                  <a:pt x="736081" y="122073"/>
                </a:lnTo>
                <a:lnTo>
                  <a:pt x="732673" y="123322"/>
                </a:lnTo>
                <a:lnTo>
                  <a:pt x="729832" y="122073"/>
                </a:lnTo>
                <a:lnTo>
                  <a:pt x="728696" y="119120"/>
                </a:lnTo>
                <a:lnTo>
                  <a:pt x="728583" y="67452"/>
                </a:lnTo>
                <a:lnTo>
                  <a:pt x="728128" y="61207"/>
                </a:lnTo>
                <a:lnTo>
                  <a:pt x="727219" y="58481"/>
                </a:lnTo>
                <a:lnTo>
                  <a:pt x="725743" y="54166"/>
                </a:lnTo>
                <a:lnTo>
                  <a:pt x="722448" y="50305"/>
                </a:lnTo>
                <a:lnTo>
                  <a:pt x="717449" y="46558"/>
                </a:lnTo>
                <a:lnTo>
                  <a:pt x="712450" y="42924"/>
                </a:lnTo>
                <a:lnTo>
                  <a:pt x="705633" y="41107"/>
                </a:lnTo>
                <a:lnTo>
                  <a:pt x="689955" y="41107"/>
                </a:lnTo>
                <a:lnTo>
                  <a:pt x="683139" y="42243"/>
                </a:lnTo>
                <a:lnTo>
                  <a:pt x="676436" y="44514"/>
                </a:lnTo>
                <a:lnTo>
                  <a:pt x="669846" y="46785"/>
                </a:lnTo>
                <a:lnTo>
                  <a:pt x="664734" y="50078"/>
                </a:lnTo>
                <a:lnTo>
                  <a:pt x="661098" y="54280"/>
                </a:lnTo>
                <a:lnTo>
                  <a:pt x="657349" y="58481"/>
                </a:lnTo>
                <a:lnTo>
                  <a:pt x="655531" y="62910"/>
                </a:lnTo>
                <a:lnTo>
                  <a:pt x="655531" y="70859"/>
                </a:lnTo>
                <a:lnTo>
                  <a:pt x="656895" y="73811"/>
                </a:lnTo>
                <a:lnTo>
                  <a:pt x="659621" y="76196"/>
                </a:lnTo>
                <a:lnTo>
                  <a:pt x="662462" y="78694"/>
                </a:lnTo>
                <a:lnTo>
                  <a:pt x="665870" y="79943"/>
                </a:lnTo>
                <a:lnTo>
                  <a:pt x="673709" y="79943"/>
                </a:lnTo>
                <a:lnTo>
                  <a:pt x="676776" y="78808"/>
                </a:lnTo>
                <a:lnTo>
                  <a:pt x="679162" y="76537"/>
                </a:lnTo>
                <a:lnTo>
                  <a:pt x="681548" y="74379"/>
                </a:lnTo>
                <a:lnTo>
                  <a:pt x="682684" y="71654"/>
                </a:lnTo>
                <a:lnTo>
                  <a:pt x="682684" y="65862"/>
                </a:lnTo>
                <a:lnTo>
                  <a:pt x="681434" y="63251"/>
                </a:lnTo>
                <a:lnTo>
                  <a:pt x="679049" y="60412"/>
                </a:lnTo>
                <a:lnTo>
                  <a:pt x="676322" y="56778"/>
                </a:lnTo>
                <a:lnTo>
                  <a:pt x="676322" y="53825"/>
                </a:lnTo>
                <a:lnTo>
                  <a:pt x="678821" y="51327"/>
                </a:lnTo>
                <a:lnTo>
                  <a:pt x="681548" y="49397"/>
                </a:lnTo>
                <a:lnTo>
                  <a:pt x="684956" y="48488"/>
                </a:lnTo>
                <a:lnTo>
                  <a:pt x="691773" y="48488"/>
                </a:lnTo>
                <a:lnTo>
                  <a:pt x="696204" y="50532"/>
                </a:lnTo>
                <a:lnTo>
                  <a:pt x="699612" y="53371"/>
                </a:lnTo>
                <a:lnTo>
                  <a:pt x="701089" y="56891"/>
                </a:lnTo>
                <a:lnTo>
                  <a:pt x="701544" y="61207"/>
                </a:lnTo>
                <a:lnTo>
                  <a:pt x="701544" y="77218"/>
                </a:lnTo>
                <a:lnTo>
                  <a:pt x="693081" y="81162"/>
                </a:lnTo>
                <a:lnTo>
                  <a:pt x="679539" y="88042"/>
                </a:lnTo>
                <a:lnTo>
                  <a:pt x="680298" y="111966"/>
                </a:lnTo>
                <a:lnTo>
                  <a:pt x="680298" y="105380"/>
                </a:lnTo>
                <a:lnTo>
                  <a:pt x="681548" y="101860"/>
                </a:lnTo>
                <a:lnTo>
                  <a:pt x="684048" y="98453"/>
                </a:lnTo>
                <a:close/>
              </a:path>
              <a:path w="1078844" h="177262">
                <a:moveTo>
                  <a:pt x="656667" y="104699"/>
                </a:moveTo>
                <a:lnTo>
                  <a:pt x="653714" y="110944"/>
                </a:lnTo>
                <a:lnTo>
                  <a:pt x="653714" y="122981"/>
                </a:lnTo>
                <a:lnTo>
                  <a:pt x="655418" y="127183"/>
                </a:lnTo>
                <a:lnTo>
                  <a:pt x="658826" y="130590"/>
                </a:lnTo>
                <a:lnTo>
                  <a:pt x="662234" y="133996"/>
                </a:lnTo>
                <a:lnTo>
                  <a:pt x="666552" y="135700"/>
                </a:lnTo>
                <a:lnTo>
                  <a:pt x="671778" y="135700"/>
                </a:lnTo>
                <a:lnTo>
                  <a:pt x="678117" y="134895"/>
                </a:lnTo>
                <a:lnTo>
                  <a:pt x="689300" y="130120"/>
                </a:lnTo>
                <a:lnTo>
                  <a:pt x="687342" y="119461"/>
                </a:lnTo>
                <a:lnTo>
                  <a:pt x="685070" y="118553"/>
                </a:lnTo>
                <a:lnTo>
                  <a:pt x="681321" y="114578"/>
                </a:lnTo>
                <a:lnTo>
                  <a:pt x="680298" y="111966"/>
                </a:lnTo>
                <a:lnTo>
                  <a:pt x="679539" y="88042"/>
                </a:lnTo>
                <a:lnTo>
                  <a:pt x="669376" y="94076"/>
                </a:lnTo>
                <a:lnTo>
                  <a:pt x="662575" y="99248"/>
                </a:lnTo>
                <a:lnTo>
                  <a:pt x="656667" y="104699"/>
                </a:lnTo>
                <a:close/>
              </a:path>
              <a:path w="1078844" h="177262">
                <a:moveTo>
                  <a:pt x="804588" y="121392"/>
                </a:moveTo>
                <a:lnTo>
                  <a:pt x="800612" y="124571"/>
                </a:lnTo>
                <a:lnTo>
                  <a:pt x="796408" y="124571"/>
                </a:lnTo>
                <a:lnTo>
                  <a:pt x="794250" y="124117"/>
                </a:lnTo>
                <a:lnTo>
                  <a:pt x="790955" y="121051"/>
                </a:lnTo>
                <a:lnTo>
                  <a:pt x="789932" y="117985"/>
                </a:lnTo>
                <a:lnTo>
                  <a:pt x="789705" y="114578"/>
                </a:lnTo>
                <a:lnTo>
                  <a:pt x="789705" y="53485"/>
                </a:lnTo>
                <a:lnTo>
                  <a:pt x="811291" y="53485"/>
                </a:lnTo>
                <a:lnTo>
                  <a:pt x="811291" y="43832"/>
                </a:lnTo>
                <a:lnTo>
                  <a:pt x="789705" y="43832"/>
                </a:lnTo>
                <a:lnTo>
                  <a:pt x="789705" y="10674"/>
                </a:lnTo>
                <a:lnTo>
                  <a:pt x="786524" y="10674"/>
                </a:lnTo>
                <a:lnTo>
                  <a:pt x="779365" y="22088"/>
                </a:lnTo>
                <a:lnTo>
                  <a:pt x="771527" y="31909"/>
                </a:lnTo>
                <a:lnTo>
                  <a:pt x="770139" y="33430"/>
                </a:lnTo>
                <a:lnTo>
                  <a:pt x="761231" y="41931"/>
                </a:lnTo>
                <a:lnTo>
                  <a:pt x="750737" y="50078"/>
                </a:lnTo>
                <a:lnTo>
                  <a:pt x="750737" y="53485"/>
                </a:lnTo>
                <a:lnTo>
                  <a:pt x="762552" y="53485"/>
                </a:lnTo>
                <a:lnTo>
                  <a:pt x="762552" y="112080"/>
                </a:lnTo>
                <a:lnTo>
                  <a:pt x="762893" y="117985"/>
                </a:lnTo>
                <a:lnTo>
                  <a:pt x="763575" y="120256"/>
                </a:lnTo>
                <a:lnTo>
                  <a:pt x="764597" y="124117"/>
                </a:lnTo>
                <a:lnTo>
                  <a:pt x="767210" y="127751"/>
                </a:lnTo>
                <a:lnTo>
                  <a:pt x="771187" y="130930"/>
                </a:lnTo>
                <a:lnTo>
                  <a:pt x="775163" y="134110"/>
                </a:lnTo>
                <a:lnTo>
                  <a:pt x="780048" y="135700"/>
                </a:lnTo>
                <a:lnTo>
                  <a:pt x="785729" y="135700"/>
                </a:lnTo>
                <a:lnTo>
                  <a:pt x="792314" y="134974"/>
                </a:lnTo>
                <a:lnTo>
                  <a:pt x="803353" y="129014"/>
                </a:lnTo>
                <a:lnTo>
                  <a:pt x="811291" y="117076"/>
                </a:lnTo>
                <a:lnTo>
                  <a:pt x="808337" y="114919"/>
                </a:lnTo>
                <a:lnTo>
                  <a:pt x="804588" y="121392"/>
                </a:lnTo>
                <a:close/>
              </a:path>
              <a:path w="1078844" h="177262">
                <a:moveTo>
                  <a:pt x="858667" y="14989"/>
                </a:moveTo>
                <a:lnTo>
                  <a:pt x="858667" y="10787"/>
                </a:lnTo>
                <a:lnTo>
                  <a:pt x="857190" y="7267"/>
                </a:lnTo>
                <a:lnTo>
                  <a:pt x="854236" y="4315"/>
                </a:lnTo>
                <a:lnTo>
                  <a:pt x="851396" y="1476"/>
                </a:lnTo>
                <a:lnTo>
                  <a:pt x="847874" y="0"/>
                </a:lnTo>
                <a:lnTo>
                  <a:pt x="839466" y="0"/>
                </a:lnTo>
                <a:lnTo>
                  <a:pt x="835945" y="1476"/>
                </a:lnTo>
                <a:lnTo>
                  <a:pt x="833104" y="4315"/>
                </a:lnTo>
                <a:lnTo>
                  <a:pt x="830150" y="7267"/>
                </a:lnTo>
                <a:lnTo>
                  <a:pt x="828673" y="10787"/>
                </a:lnTo>
                <a:lnTo>
                  <a:pt x="828673" y="19077"/>
                </a:lnTo>
                <a:lnTo>
                  <a:pt x="830150" y="22597"/>
                </a:lnTo>
                <a:lnTo>
                  <a:pt x="833104" y="25550"/>
                </a:lnTo>
                <a:lnTo>
                  <a:pt x="835945" y="28389"/>
                </a:lnTo>
                <a:lnTo>
                  <a:pt x="839466" y="29865"/>
                </a:lnTo>
                <a:lnTo>
                  <a:pt x="847760" y="29865"/>
                </a:lnTo>
                <a:lnTo>
                  <a:pt x="851282" y="28389"/>
                </a:lnTo>
                <a:lnTo>
                  <a:pt x="854236" y="25550"/>
                </a:lnTo>
                <a:lnTo>
                  <a:pt x="857190" y="22597"/>
                </a:lnTo>
                <a:lnTo>
                  <a:pt x="858667" y="19077"/>
                </a:lnTo>
                <a:lnTo>
                  <a:pt x="858667" y="14989"/>
                </a:lnTo>
                <a:close/>
              </a:path>
              <a:path w="1078844" h="177262">
                <a:moveTo>
                  <a:pt x="868096" y="134451"/>
                </a:moveTo>
                <a:lnTo>
                  <a:pt x="868096" y="130930"/>
                </a:lnTo>
                <a:lnTo>
                  <a:pt x="863779" y="130703"/>
                </a:lnTo>
                <a:lnTo>
                  <a:pt x="860939" y="129681"/>
                </a:lnTo>
                <a:lnTo>
                  <a:pt x="857985" y="126161"/>
                </a:lnTo>
                <a:lnTo>
                  <a:pt x="857190" y="122073"/>
                </a:lnTo>
                <a:lnTo>
                  <a:pt x="857190" y="43832"/>
                </a:lnTo>
                <a:lnTo>
                  <a:pt x="819244" y="43832"/>
                </a:lnTo>
                <a:lnTo>
                  <a:pt x="819244" y="47466"/>
                </a:lnTo>
                <a:lnTo>
                  <a:pt x="823447" y="47693"/>
                </a:lnTo>
                <a:lnTo>
                  <a:pt x="826288" y="48715"/>
                </a:lnTo>
                <a:lnTo>
                  <a:pt x="829355" y="52236"/>
                </a:lnTo>
                <a:lnTo>
                  <a:pt x="830037" y="56324"/>
                </a:lnTo>
                <a:lnTo>
                  <a:pt x="830037" y="122073"/>
                </a:lnTo>
                <a:lnTo>
                  <a:pt x="829355" y="125934"/>
                </a:lnTo>
                <a:lnTo>
                  <a:pt x="826174" y="129681"/>
                </a:lnTo>
                <a:lnTo>
                  <a:pt x="823220" y="130817"/>
                </a:lnTo>
                <a:lnTo>
                  <a:pt x="819244" y="130930"/>
                </a:lnTo>
                <a:lnTo>
                  <a:pt x="819244" y="134451"/>
                </a:lnTo>
                <a:lnTo>
                  <a:pt x="868096" y="134451"/>
                </a:lnTo>
                <a:close/>
              </a:path>
              <a:path w="1078844" h="177262">
                <a:moveTo>
                  <a:pt x="933350" y="135767"/>
                </a:moveTo>
                <a:lnTo>
                  <a:pt x="944966" y="130556"/>
                </a:lnTo>
                <a:lnTo>
                  <a:pt x="954327" y="121505"/>
                </a:lnTo>
                <a:lnTo>
                  <a:pt x="958578" y="114691"/>
                </a:lnTo>
                <a:lnTo>
                  <a:pt x="962729" y="102856"/>
                </a:lnTo>
                <a:lnTo>
                  <a:pt x="964097" y="89255"/>
                </a:lnTo>
                <a:lnTo>
                  <a:pt x="964097" y="80284"/>
                </a:lnTo>
                <a:lnTo>
                  <a:pt x="962393" y="72108"/>
                </a:lnTo>
                <a:lnTo>
                  <a:pt x="958871" y="64613"/>
                </a:lnTo>
                <a:lnTo>
                  <a:pt x="955349" y="57119"/>
                </a:lnTo>
                <a:lnTo>
                  <a:pt x="950123" y="51327"/>
                </a:lnTo>
                <a:lnTo>
                  <a:pt x="943420" y="47239"/>
                </a:lnTo>
                <a:lnTo>
                  <a:pt x="936603" y="43151"/>
                </a:lnTo>
                <a:lnTo>
                  <a:pt x="929219" y="41107"/>
                </a:lnTo>
                <a:lnTo>
                  <a:pt x="921380" y="41107"/>
                </a:lnTo>
                <a:lnTo>
                  <a:pt x="911747" y="42084"/>
                </a:lnTo>
                <a:lnTo>
                  <a:pt x="899926" y="46879"/>
                </a:lnTo>
                <a:lnTo>
                  <a:pt x="890364" y="55642"/>
                </a:lnTo>
                <a:lnTo>
                  <a:pt x="884788" y="64463"/>
                </a:lnTo>
                <a:lnTo>
                  <a:pt x="880534" y="76413"/>
                </a:lnTo>
                <a:lnTo>
                  <a:pt x="879117" y="89596"/>
                </a:lnTo>
                <a:lnTo>
                  <a:pt x="879946" y="99650"/>
                </a:lnTo>
                <a:lnTo>
                  <a:pt x="883581" y="111828"/>
                </a:lnTo>
                <a:lnTo>
                  <a:pt x="890137" y="122868"/>
                </a:lnTo>
                <a:lnTo>
                  <a:pt x="896663" y="129452"/>
                </a:lnTo>
                <a:lnTo>
                  <a:pt x="907864" y="135245"/>
                </a:lnTo>
                <a:lnTo>
                  <a:pt x="909564" y="121051"/>
                </a:lnTo>
                <a:lnTo>
                  <a:pt x="908882" y="116395"/>
                </a:lnTo>
                <a:lnTo>
                  <a:pt x="907974" y="110377"/>
                </a:lnTo>
                <a:lnTo>
                  <a:pt x="907519" y="104017"/>
                </a:lnTo>
                <a:lnTo>
                  <a:pt x="907550" y="90599"/>
                </a:lnTo>
                <a:lnTo>
                  <a:pt x="907893" y="77055"/>
                </a:lnTo>
                <a:lnTo>
                  <a:pt x="908655" y="66430"/>
                </a:lnTo>
                <a:lnTo>
                  <a:pt x="909337" y="59163"/>
                </a:lnTo>
                <a:lnTo>
                  <a:pt x="910927" y="54280"/>
                </a:lnTo>
                <a:lnTo>
                  <a:pt x="913313" y="51781"/>
                </a:lnTo>
                <a:lnTo>
                  <a:pt x="915585" y="49283"/>
                </a:lnTo>
                <a:lnTo>
                  <a:pt x="918426" y="48034"/>
                </a:lnTo>
                <a:lnTo>
                  <a:pt x="924447" y="48034"/>
                </a:lnTo>
                <a:lnTo>
                  <a:pt x="928310" y="50078"/>
                </a:lnTo>
                <a:lnTo>
                  <a:pt x="930696" y="51895"/>
                </a:lnTo>
                <a:lnTo>
                  <a:pt x="932513" y="54961"/>
                </a:lnTo>
                <a:lnTo>
                  <a:pt x="933763" y="59049"/>
                </a:lnTo>
                <a:lnTo>
                  <a:pt x="935013" y="63137"/>
                </a:lnTo>
                <a:lnTo>
                  <a:pt x="935581" y="70632"/>
                </a:lnTo>
                <a:lnTo>
                  <a:pt x="935581" y="81647"/>
                </a:lnTo>
                <a:lnTo>
                  <a:pt x="935400" y="97589"/>
                </a:lnTo>
                <a:lnTo>
                  <a:pt x="934775" y="110426"/>
                </a:lnTo>
                <a:lnTo>
                  <a:pt x="933649" y="118893"/>
                </a:lnTo>
                <a:lnTo>
                  <a:pt x="932854" y="122754"/>
                </a:lnTo>
                <a:lnTo>
                  <a:pt x="931150" y="125820"/>
                </a:lnTo>
                <a:lnTo>
                  <a:pt x="928651" y="128091"/>
                </a:lnTo>
                <a:lnTo>
                  <a:pt x="926719" y="129681"/>
                </a:lnTo>
                <a:lnTo>
                  <a:pt x="924333" y="130476"/>
                </a:lnTo>
                <a:lnTo>
                  <a:pt x="921607" y="137176"/>
                </a:lnTo>
                <a:lnTo>
                  <a:pt x="933350" y="135767"/>
                </a:lnTo>
                <a:close/>
              </a:path>
              <a:path w="1078844" h="177262">
                <a:moveTo>
                  <a:pt x="921607" y="137176"/>
                </a:moveTo>
                <a:lnTo>
                  <a:pt x="924333" y="130476"/>
                </a:lnTo>
                <a:lnTo>
                  <a:pt x="918426" y="130476"/>
                </a:lnTo>
                <a:lnTo>
                  <a:pt x="915699" y="129341"/>
                </a:lnTo>
                <a:lnTo>
                  <a:pt x="913427" y="126842"/>
                </a:lnTo>
                <a:lnTo>
                  <a:pt x="911041" y="124458"/>
                </a:lnTo>
                <a:lnTo>
                  <a:pt x="909564" y="121051"/>
                </a:lnTo>
                <a:lnTo>
                  <a:pt x="907864" y="135245"/>
                </a:lnTo>
                <a:lnTo>
                  <a:pt x="921607" y="137176"/>
                </a:lnTo>
                <a:close/>
              </a:path>
              <a:path w="1078844" h="177262">
                <a:moveTo>
                  <a:pt x="1069073" y="121619"/>
                </a:moveTo>
                <a:lnTo>
                  <a:pt x="1069073" y="68928"/>
                </a:lnTo>
                <a:lnTo>
                  <a:pt x="1068505" y="61888"/>
                </a:lnTo>
                <a:lnTo>
                  <a:pt x="1067482" y="58141"/>
                </a:lnTo>
                <a:lnTo>
                  <a:pt x="1066119" y="53371"/>
                </a:lnTo>
                <a:lnTo>
                  <a:pt x="1063620" y="49283"/>
                </a:lnTo>
                <a:lnTo>
                  <a:pt x="1059757" y="45990"/>
                </a:lnTo>
                <a:lnTo>
                  <a:pt x="1055781" y="42810"/>
                </a:lnTo>
                <a:lnTo>
                  <a:pt x="1051009" y="41107"/>
                </a:lnTo>
                <a:lnTo>
                  <a:pt x="1040216" y="41107"/>
                </a:lnTo>
                <a:lnTo>
                  <a:pt x="1035558" y="42243"/>
                </a:lnTo>
                <a:lnTo>
                  <a:pt x="1031354" y="44627"/>
                </a:lnTo>
                <a:lnTo>
                  <a:pt x="1027037" y="46898"/>
                </a:lnTo>
                <a:lnTo>
                  <a:pt x="1022606" y="50532"/>
                </a:lnTo>
                <a:lnTo>
                  <a:pt x="1017948" y="55529"/>
                </a:lnTo>
                <a:lnTo>
                  <a:pt x="1017948" y="43832"/>
                </a:lnTo>
                <a:lnTo>
                  <a:pt x="981025" y="43832"/>
                </a:lnTo>
                <a:lnTo>
                  <a:pt x="981025" y="47466"/>
                </a:lnTo>
                <a:lnTo>
                  <a:pt x="985001" y="47920"/>
                </a:lnTo>
                <a:lnTo>
                  <a:pt x="987614" y="49056"/>
                </a:lnTo>
                <a:lnTo>
                  <a:pt x="990114" y="52463"/>
                </a:lnTo>
                <a:lnTo>
                  <a:pt x="990795" y="56664"/>
                </a:lnTo>
                <a:lnTo>
                  <a:pt x="990795" y="121619"/>
                </a:lnTo>
                <a:lnTo>
                  <a:pt x="990227" y="125820"/>
                </a:lnTo>
                <a:lnTo>
                  <a:pt x="987501" y="129341"/>
                </a:lnTo>
                <a:lnTo>
                  <a:pt x="984774" y="130590"/>
                </a:lnTo>
                <a:lnTo>
                  <a:pt x="981025" y="130930"/>
                </a:lnTo>
                <a:lnTo>
                  <a:pt x="981025" y="134451"/>
                </a:lnTo>
                <a:lnTo>
                  <a:pt x="1026810" y="134451"/>
                </a:lnTo>
                <a:lnTo>
                  <a:pt x="1026810" y="130930"/>
                </a:lnTo>
                <a:lnTo>
                  <a:pt x="1023402" y="130476"/>
                </a:lnTo>
                <a:lnTo>
                  <a:pt x="1021129" y="129341"/>
                </a:lnTo>
                <a:lnTo>
                  <a:pt x="1018516" y="125707"/>
                </a:lnTo>
                <a:lnTo>
                  <a:pt x="1017948" y="121505"/>
                </a:lnTo>
                <a:lnTo>
                  <a:pt x="1017948" y="66089"/>
                </a:lnTo>
                <a:lnTo>
                  <a:pt x="1022720" y="58141"/>
                </a:lnTo>
                <a:lnTo>
                  <a:pt x="1027832" y="54166"/>
                </a:lnTo>
                <a:lnTo>
                  <a:pt x="1035104" y="54166"/>
                </a:lnTo>
                <a:lnTo>
                  <a:pt x="1038057" y="55869"/>
                </a:lnTo>
                <a:lnTo>
                  <a:pt x="1040443" y="58368"/>
                </a:lnTo>
                <a:lnTo>
                  <a:pt x="1041579" y="62229"/>
                </a:lnTo>
                <a:lnTo>
                  <a:pt x="1041920" y="66998"/>
                </a:lnTo>
                <a:lnTo>
                  <a:pt x="1041920" y="121051"/>
                </a:lnTo>
                <a:lnTo>
                  <a:pt x="1041352" y="125139"/>
                </a:lnTo>
                <a:lnTo>
                  <a:pt x="1040330" y="126729"/>
                </a:lnTo>
                <a:lnTo>
                  <a:pt x="1038853" y="129113"/>
                </a:lnTo>
                <a:lnTo>
                  <a:pt x="1036353" y="130476"/>
                </a:lnTo>
                <a:lnTo>
                  <a:pt x="1032945" y="130930"/>
                </a:lnTo>
                <a:lnTo>
                  <a:pt x="1032945" y="134451"/>
                </a:lnTo>
                <a:lnTo>
                  <a:pt x="1078844" y="134451"/>
                </a:lnTo>
                <a:lnTo>
                  <a:pt x="1078844" y="130930"/>
                </a:lnTo>
                <a:lnTo>
                  <a:pt x="1074754" y="130476"/>
                </a:lnTo>
                <a:lnTo>
                  <a:pt x="1072141" y="129454"/>
                </a:lnTo>
                <a:lnTo>
                  <a:pt x="1069641" y="126047"/>
                </a:lnTo>
                <a:lnTo>
                  <a:pt x="1069073" y="121619"/>
                </a:lnTo>
                <a:close/>
              </a:path>
              <a:path w="1078844" h="177262">
                <a:moveTo>
                  <a:pt x="178254" y="65976"/>
                </a:moveTo>
                <a:lnTo>
                  <a:pt x="180186" y="58141"/>
                </a:lnTo>
                <a:lnTo>
                  <a:pt x="184048" y="52349"/>
                </a:lnTo>
                <a:lnTo>
                  <a:pt x="187298" y="41645"/>
                </a:lnTo>
                <a:lnTo>
                  <a:pt x="175452" y="45956"/>
                </a:lnTo>
                <a:lnTo>
                  <a:pt x="164962" y="54507"/>
                </a:lnTo>
                <a:lnTo>
                  <a:pt x="158134" y="64522"/>
                </a:lnTo>
                <a:lnTo>
                  <a:pt x="154052" y="76550"/>
                </a:lnTo>
                <a:lnTo>
                  <a:pt x="152692" y="90618"/>
                </a:lnTo>
                <a:lnTo>
                  <a:pt x="153060" y="98094"/>
                </a:lnTo>
                <a:lnTo>
                  <a:pt x="155753" y="110817"/>
                </a:lnTo>
                <a:lnTo>
                  <a:pt x="160985" y="121619"/>
                </a:lnTo>
                <a:lnTo>
                  <a:pt x="167040" y="128625"/>
                </a:lnTo>
                <a:lnTo>
                  <a:pt x="177967" y="135033"/>
                </a:lnTo>
                <a:lnTo>
                  <a:pt x="191547" y="137176"/>
                </a:lnTo>
                <a:lnTo>
                  <a:pt x="199386" y="137176"/>
                </a:lnTo>
                <a:lnTo>
                  <a:pt x="206316" y="135132"/>
                </a:lnTo>
                <a:lnTo>
                  <a:pt x="212224" y="130930"/>
                </a:lnTo>
                <a:lnTo>
                  <a:pt x="221136" y="121949"/>
                </a:lnTo>
                <a:lnTo>
                  <a:pt x="228470" y="109695"/>
                </a:lnTo>
                <a:lnTo>
                  <a:pt x="225175" y="107538"/>
                </a:lnTo>
                <a:lnTo>
                  <a:pt x="221540" y="113102"/>
                </a:lnTo>
                <a:lnTo>
                  <a:pt x="218245" y="117076"/>
                </a:lnTo>
                <a:lnTo>
                  <a:pt x="215064" y="119234"/>
                </a:lnTo>
                <a:lnTo>
                  <a:pt x="211883" y="121392"/>
                </a:lnTo>
                <a:lnTo>
                  <a:pt x="208361" y="122414"/>
                </a:lnTo>
                <a:lnTo>
                  <a:pt x="198250" y="122414"/>
                </a:lnTo>
                <a:lnTo>
                  <a:pt x="192796" y="119802"/>
                </a:lnTo>
                <a:lnTo>
                  <a:pt x="188365" y="114351"/>
                </a:lnTo>
                <a:lnTo>
                  <a:pt x="185906" y="111014"/>
                </a:lnTo>
                <a:lnTo>
                  <a:pt x="180954" y="99826"/>
                </a:lnTo>
                <a:lnTo>
                  <a:pt x="178822" y="85962"/>
                </a:lnTo>
                <a:lnTo>
                  <a:pt x="228470" y="85962"/>
                </a:lnTo>
                <a:lnTo>
                  <a:pt x="204612" y="69042"/>
                </a:lnTo>
                <a:lnTo>
                  <a:pt x="204612" y="79376"/>
                </a:lnTo>
                <a:lnTo>
                  <a:pt x="178254" y="79376"/>
                </a:lnTo>
                <a:lnTo>
                  <a:pt x="178254" y="65976"/>
                </a:lnTo>
                <a:close/>
              </a:path>
              <a:path w="1078844" h="177262">
                <a:moveTo>
                  <a:pt x="67370" y="134451"/>
                </a:moveTo>
                <a:lnTo>
                  <a:pt x="73505" y="134110"/>
                </a:lnTo>
                <a:lnTo>
                  <a:pt x="77482" y="133315"/>
                </a:lnTo>
                <a:lnTo>
                  <a:pt x="86343" y="131612"/>
                </a:lnTo>
                <a:lnTo>
                  <a:pt x="93955" y="129227"/>
                </a:lnTo>
                <a:lnTo>
                  <a:pt x="100090" y="126161"/>
                </a:lnTo>
                <a:lnTo>
                  <a:pt x="106225" y="123095"/>
                </a:lnTo>
                <a:lnTo>
                  <a:pt x="111678" y="119007"/>
                </a:lnTo>
                <a:lnTo>
                  <a:pt x="116450" y="114010"/>
                </a:lnTo>
                <a:lnTo>
                  <a:pt x="121108" y="108900"/>
                </a:lnTo>
                <a:lnTo>
                  <a:pt x="124971" y="102428"/>
                </a:lnTo>
                <a:lnTo>
                  <a:pt x="127925" y="94706"/>
                </a:lnTo>
                <a:lnTo>
                  <a:pt x="128118" y="94206"/>
                </a:lnTo>
                <a:lnTo>
                  <a:pt x="131395" y="82170"/>
                </a:lnTo>
                <a:lnTo>
                  <a:pt x="132469" y="69156"/>
                </a:lnTo>
                <a:lnTo>
                  <a:pt x="131555" y="56893"/>
                </a:lnTo>
                <a:lnTo>
                  <a:pt x="128518" y="44560"/>
                </a:lnTo>
                <a:lnTo>
                  <a:pt x="123380" y="33158"/>
                </a:lnTo>
                <a:lnTo>
                  <a:pt x="117488" y="24706"/>
                </a:lnTo>
                <a:lnTo>
                  <a:pt x="108224" y="16042"/>
                </a:lnTo>
                <a:lnTo>
                  <a:pt x="96796" y="9425"/>
                </a:lnTo>
                <a:lnTo>
                  <a:pt x="85973" y="5854"/>
                </a:lnTo>
                <a:lnTo>
                  <a:pt x="73401" y="3767"/>
                </a:lnTo>
                <a:lnTo>
                  <a:pt x="58850" y="3066"/>
                </a:lnTo>
                <a:lnTo>
                  <a:pt x="0" y="3066"/>
                </a:lnTo>
                <a:lnTo>
                  <a:pt x="0" y="6586"/>
                </a:lnTo>
                <a:lnTo>
                  <a:pt x="8066" y="6586"/>
                </a:lnTo>
                <a:lnTo>
                  <a:pt x="11020" y="7267"/>
                </a:lnTo>
                <a:lnTo>
                  <a:pt x="13178" y="8516"/>
                </a:lnTo>
                <a:lnTo>
                  <a:pt x="16700" y="11242"/>
                </a:lnTo>
                <a:lnTo>
                  <a:pt x="18177" y="14648"/>
                </a:lnTo>
                <a:lnTo>
                  <a:pt x="18518" y="18850"/>
                </a:lnTo>
                <a:lnTo>
                  <a:pt x="18518" y="111966"/>
                </a:lnTo>
                <a:lnTo>
                  <a:pt x="50443" y="121846"/>
                </a:lnTo>
                <a:lnTo>
                  <a:pt x="50102" y="118439"/>
                </a:lnTo>
                <a:lnTo>
                  <a:pt x="50102" y="10560"/>
                </a:lnTo>
                <a:lnTo>
                  <a:pt x="60895" y="10447"/>
                </a:lnTo>
                <a:lnTo>
                  <a:pt x="68620" y="11469"/>
                </a:lnTo>
                <a:lnTo>
                  <a:pt x="73278" y="13399"/>
                </a:lnTo>
                <a:lnTo>
                  <a:pt x="79868" y="16238"/>
                </a:lnTo>
                <a:lnTo>
                  <a:pt x="85321" y="21575"/>
                </a:lnTo>
                <a:lnTo>
                  <a:pt x="89524" y="29524"/>
                </a:lnTo>
                <a:lnTo>
                  <a:pt x="94422" y="42618"/>
                </a:lnTo>
                <a:lnTo>
                  <a:pt x="96707" y="55301"/>
                </a:lnTo>
                <a:lnTo>
                  <a:pt x="97477" y="69950"/>
                </a:lnTo>
                <a:lnTo>
                  <a:pt x="97000" y="81984"/>
                </a:lnTo>
                <a:lnTo>
                  <a:pt x="94922" y="95727"/>
                </a:lnTo>
                <a:lnTo>
                  <a:pt x="91185" y="107159"/>
                </a:lnTo>
                <a:lnTo>
                  <a:pt x="85775" y="116282"/>
                </a:lnTo>
                <a:lnTo>
                  <a:pt x="74628" y="124833"/>
                </a:lnTo>
                <a:lnTo>
                  <a:pt x="61122" y="127297"/>
                </a:lnTo>
                <a:lnTo>
                  <a:pt x="57827" y="127297"/>
                </a:lnTo>
                <a:lnTo>
                  <a:pt x="58850" y="134451"/>
                </a:lnTo>
                <a:lnTo>
                  <a:pt x="67370" y="134451"/>
                </a:lnTo>
                <a:close/>
              </a:path>
              <a:path w="1078844" h="177262">
                <a:moveTo>
                  <a:pt x="58850" y="134451"/>
                </a:moveTo>
                <a:lnTo>
                  <a:pt x="57827" y="127297"/>
                </a:lnTo>
                <a:lnTo>
                  <a:pt x="55328" y="126842"/>
                </a:lnTo>
                <a:lnTo>
                  <a:pt x="51465" y="124231"/>
                </a:lnTo>
                <a:lnTo>
                  <a:pt x="50443" y="121846"/>
                </a:lnTo>
                <a:lnTo>
                  <a:pt x="18518" y="111966"/>
                </a:lnTo>
                <a:lnTo>
                  <a:pt x="18518" y="118780"/>
                </a:lnTo>
                <a:lnTo>
                  <a:pt x="18291" y="122868"/>
                </a:lnTo>
                <a:lnTo>
                  <a:pt x="17609" y="124231"/>
                </a:lnTo>
                <a:lnTo>
                  <a:pt x="15223" y="127864"/>
                </a:lnTo>
                <a:lnTo>
                  <a:pt x="11133" y="130249"/>
                </a:lnTo>
                <a:lnTo>
                  <a:pt x="8179" y="130817"/>
                </a:lnTo>
                <a:lnTo>
                  <a:pt x="0" y="130817"/>
                </a:lnTo>
                <a:lnTo>
                  <a:pt x="0" y="134451"/>
                </a:lnTo>
                <a:lnTo>
                  <a:pt x="58850" y="134451"/>
                </a:lnTo>
                <a:close/>
              </a:path>
              <a:path w="1078844" h="177262">
                <a:moveTo>
                  <a:pt x="206108" y="43717"/>
                </a:moveTo>
                <a:lnTo>
                  <a:pt x="193705" y="41107"/>
                </a:lnTo>
                <a:lnTo>
                  <a:pt x="187298" y="41645"/>
                </a:lnTo>
                <a:lnTo>
                  <a:pt x="184048" y="52349"/>
                </a:lnTo>
                <a:lnTo>
                  <a:pt x="186093" y="49056"/>
                </a:lnTo>
                <a:lnTo>
                  <a:pt x="188934" y="47466"/>
                </a:lnTo>
                <a:lnTo>
                  <a:pt x="194500" y="47466"/>
                </a:lnTo>
                <a:lnTo>
                  <a:pt x="197682" y="49170"/>
                </a:lnTo>
                <a:lnTo>
                  <a:pt x="200067" y="51214"/>
                </a:lnTo>
                <a:lnTo>
                  <a:pt x="201885" y="54166"/>
                </a:lnTo>
                <a:lnTo>
                  <a:pt x="203021" y="58027"/>
                </a:lnTo>
                <a:lnTo>
                  <a:pt x="204044" y="61888"/>
                </a:lnTo>
                <a:lnTo>
                  <a:pt x="204612" y="69042"/>
                </a:lnTo>
                <a:lnTo>
                  <a:pt x="228470" y="85962"/>
                </a:lnTo>
                <a:lnTo>
                  <a:pt x="227347" y="74383"/>
                </a:lnTo>
                <a:lnTo>
                  <a:pt x="223695" y="61990"/>
                </a:lnTo>
                <a:lnTo>
                  <a:pt x="217563" y="52463"/>
                </a:lnTo>
                <a:lnTo>
                  <a:pt x="216779" y="51597"/>
                </a:lnTo>
                <a:lnTo>
                  <a:pt x="206108" y="43717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356691" y="3599805"/>
            <a:ext cx="62258" cy="96068"/>
          </a:xfrm>
          <a:custGeom>
            <a:avLst/>
            <a:gdLst/>
            <a:ahLst/>
            <a:cxnLst/>
            <a:rect l="l" t="t" r="r" b="b"/>
            <a:pathLst>
              <a:path w="62258" h="96068">
                <a:moveTo>
                  <a:pt x="19768" y="13740"/>
                </a:moveTo>
                <a:lnTo>
                  <a:pt x="22608" y="9992"/>
                </a:lnTo>
                <a:lnTo>
                  <a:pt x="26698" y="7267"/>
                </a:lnTo>
                <a:lnTo>
                  <a:pt x="33515" y="7267"/>
                </a:lnTo>
                <a:lnTo>
                  <a:pt x="37718" y="8970"/>
                </a:lnTo>
                <a:lnTo>
                  <a:pt x="42035" y="12377"/>
                </a:lnTo>
                <a:lnTo>
                  <a:pt x="46239" y="15670"/>
                </a:lnTo>
                <a:lnTo>
                  <a:pt x="50329" y="21916"/>
                </a:lnTo>
                <a:lnTo>
                  <a:pt x="54305" y="31114"/>
                </a:lnTo>
                <a:lnTo>
                  <a:pt x="57600" y="31114"/>
                </a:lnTo>
                <a:lnTo>
                  <a:pt x="56123" y="227"/>
                </a:lnTo>
                <a:lnTo>
                  <a:pt x="52828" y="227"/>
                </a:lnTo>
                <a:lnTo>
                  <a:pt x="51238" y="2498"/>
                </a:lnTo>
                <a:lnTo>
                  <a:pt x="48738" y="4882"/>
                </a:lnTo>
                <a:lnTo>
                  <a:pt x="45444" y="5110"/>
                </a:lnTo>
                <a:lnTo>
                  <a:pt x="42376" y="3633"/>
                </a:lnTo>
                <a:lnTo>
                  <a:pt x="37718" y="1249"/>
                </a:lnTo>
                <a:lnTo>
                  <a:pt x="32947" y="0"/>
                </a:lnTo>
                <a:lnTo>
                  <a:pt x="18972" y="0"/>
                </a:lnTo>
                <a:lnTo>
                  <a:pt x="12042" y="2838"/>
                </a:lnTo>
                <a:lnTo>
                  <a:pt x="7157" y="8516"/>
                </a:lnTo>
                <a:lnTo>
                  <a:pt x="2385" y="14194"/>
                </a:lnTo>
                <a:lnTo>
                  <a:pt x="0" y="20440"/>
                </a:lnTo>
                <a:lnTo>
                  <a:pt x="0" y="33839"/>
                </a:lnTo>
                <a:lnTo>
                  <a:pt x="2044" y="39744"/>
                </a:lnTo>
                <a:lnTo>
                  <a:pt x="6362" y="44968"/>
                </a:lnTo>
                <a:lnTo>
                  <a:pt x="9316" y="48602"/>
                </a:lnTo>
                <a:lnTo>
                  <a:pt x="15678" y="53825"/>
                </a:lnTo>
                <a:lnTo>
                  <a:pt x="25562" y="60639"/>
                </a:lnTo>
                <a:lnTo>
                  <a:pt x="32265" y="65295"/>
                </a:lnTo>
                <a:lnTo>
                  <a:pt x="36582" y="68701"/>
                </a:lnTo>
                <a:lnTo>
                  <a:pt x="38513" y="70972"/>
                </a:lnTo>
                <a:lnTo>
                  <a:pt x="40445" y="73244"/>
                </a:lnTo>
                <a:lnTo>
                  <a:pt x="41467" y="75855"/>
                </a:lnTo>
                <a:lnTo>
                  <a:pt x="41467" y="81760"/>
                </a:lnTo>
                <a:lnTo>
                  <a:pt x="40445" y="84031"/>
                </a:lnTo>
                <a:lnTo>
                  <a:pt x="36582" y="87892"/>
                </a:lnTo>
                <a:lnTo>
                  <a:pt x="33969" y="88801"/>
                </a:lnTo>
                <a:lnTo>
                  <a:pt x="26357" y="88801"/>
                </a:lnTo>
                <a:lnTo>
                  <a:pt x="21585" y="86643"/>
                </a:lnTo>
                <a:lnTo>
                  <a:pt x="16473" y="82442"/>
                </a:lnTo>
                <a:lnTo>
                  <a:pt x="11474" y="78127"/>
                </a:lnTo>
                <a:lnTo>
                  <a:pt x="7384" y="71767"/>
                </a:lnTo>
                <a:lnTo>
                  <a:pt x="4544" y="63251"/>
                </a:lnTo>
                <a:lnTo>
                  <a:pt x="1249" y="63251"/>
                </a:lnTo>
                <a:lnTo>
                  <a:pt x="2726" y="95728"/>
                </a:lnTo>
                <a:lnTo>
                  <a:pt x="6021" y="95728"/>
                </a:lnTo>
                <a:lnTo>
                  <a:pt x="7384" y="92548"/>
                </a:lnTo>
                <a:lnTo>
                  <a:pt x="9202" y="90958"/>
                </a:lnTo>
                <a:lnTo>
                  <a:pt x="12042" y="90958"/>
                </a:lnTo>
                <a:lnTo>
                  <a:pt x="15337" y="91980"/>
                </a:lnTo>
                <a:lnTo>
                  <a:pt x="22494" y="94706"/>
                </a:lnTo>
                <a:lnTo>
                  <a:pt x="28288" y="96068"/>
                </a:lnTo>
                <a:lnTo>
                  <a:pt x="38173" y="96068"/>
                </a:lnTo>
                <a:lnTo>
                  <a:pt x="43285" y="94819"/>
                </a:lnTo>
                <a:lnTo>
                  <a:pt x="47829" y="92208"/>
                </a:lnTo>
                <a:lnTo>
                  <a:pt x="52487" y="89596"/>
                </a:lnTo>
                <a:lnTo>
                  <a:pt x="56009" y="85848"/>
                </a:lnTo>
                <a:lnTo>
                  <a:pt x="58509" y="81079"/>
                </a:lnTo>
                <a:lnTo>
                  <a:pt x="61008" y="76196"/>
                </a:lnTo>
                <a:lnTo>
                  <a:pt x="62258" y="71200"/>
                </a:lnTo>
                <a:lnTo>
                  <a:pt x="62258" y="60639"/>
                </a:lnTo>
                <a:lnTo>
                  <a:pt x="60781" y="55642"/>
                </a:lnTo>
                <a:lnTo>
                  <a:pt x="57827" y="51100"/>
                </a:lnTo>
                <a:lnTo>
                  <a:pt x="54760" y="46671"/>
                </a:lnTo>
                <a:lnTo>
                  <a:pt x="48511" y="41221"/>
                </a:lnTo>
                <a:lnTo>
                  <a:pt x="39081" y="34748"/>
                </a:lnTo>
                <a:lnTo>
                  <a:pt x="29538" y="28389"/>
                </a:lnTo>
                <a:lnTo>
                  <a:pt x="23744" y="23846"/>
                </a:lnTo>
                <a:lnTo>
                  <a:pt x="21699" y="21121"/>
                </a:lnTo>
                <a:lnTo>
                  <a:pt x="20336" y="19531"/>
                </a:lnTo>
                <a:lnTo>
                  <a:pt x="19768" y="16125"/>
                </a:lnTo>
                <a:lnTo>
                  <a:pt x="19768" y="1374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61190" y="3599805"/>
            <a:ext cx="76118" cy="96068"/>
          </a:xfrm>
          <a:custGeom>
            <a:avLst/>
            <a:gdLst/>
            <a:ahLst/>
            <a:cxnLst/>
            <a:rect l="l" t="t" r="r" b="b"/>
            <a:pathLst>
              <a:path w="76118" h="96068">
                <a:moveTo>
                  <a:pt x="26130" y="24301"/>
                </a:moveTo>
                <a:lnTo>
                  <a:pt x="27834" y="16692"/>
                </a:lnTo>
                <a:lnTo>
                  <a:pt x="31242" y="11809"/>
                </a:lnTo>
                <a:lnTo>
                  <a:pt x="33401" y="8516"/>
                </a:lnTo>
                <a:lnTo>
                  <a:pt x="36014" y="6813"/>
                </a:lnTo>
                <a:lnTo>
                  <a:pt x="39195" y="6813"/>
                </a:lnTo>
                <a:lnTo>
                  <a:pt x="42944" y="7608"/>
                </a:lnTo>
                <a:lnTo>
                  <a:pt x="45898" y="10901"/>
                </a:lnTo>
                <a:lnTo>
                  <a:pt x="46807" y="13740"/>
                </a:lnTo>
                <a:lnTo>
                  <a:pt x="47148" y="17714"/>
                </a:lnTo>
                <a:lnTo>
                  <a:pt x="47716" y="24187"/>
                </a:lnTo>
                <a:lnTo>
                  <a:pt x="49306" y="28729"/>
                </a:lnTo>
                <a:lnTo>
                  <a:pt x="51806" y="31228"/>
                </a:lnTo>
                <a:lnTo>
                  <a:pt x="54305" y="33726"/>
                </a:lnTo>
                <a:lnTo>
                  <a:pt x="57486" y="34975"/>
                </a:lnTo>
                <a:lnTo>
                  <a:pt x="64871" y="34975"/>
                </a:lnTo>
                <a:lnTo>
                  <a:pt x="67825" y="33953"/>
                </a:lnTo>
                <a:lnTo>
                  <a:pt x="72256" y="29524"/>
                </a:lnTo>
                <a:lnTo>
                  <a:pt x="73392" y="26572"/>
                </a:lnTo>
                <a:lnTo>
                  <a:pt x="73392" y="17033"/>
                </a:lnTo>
                <a:lnTo>
                  <a:pt x="70552" y="11809"/>
                </a:lnTo>
                <a:lnTo>
                  <a:pt x="65098" y="7154"/>
                </a:lnTo>
                <a:lnTo>
                  <a:pt x="59531" y="2384"/>
                </a:lnTo>
                <a:lnTo>
                  <a:pt x="52147" y="0"/>
                </a:lnTo>
                <a:lnTo>
                  <a:pt x="42717" y="0"/>
                </a:lnTo>
                <a:lnTo>
                  <a:pt x="30482" y="1672"/>
                </a:lnTo>
                <a:lnTo>
                  <a:pt x="19125" y="7344"/>
                </a:lnTo>
                <a:lnTo>
                  <a:pt x="9884" y="17033"/>
                </a:lnTo>
                <a:lnTo>
                  <a:pt x="5533" y="24366"/>
                </a:lnTo>
                <a:lnTo>
                  <a:pt x="1383" y="36330"/>
                </a:lnTo>
                <a:lnTo>
                  <a:pt x="0" y="49510"/>
                </a:lnTo>
                <a:lnTo>
                  <a:pt x="775" y="59382"/>
                </a:lnTo>
                <a:lnTo>
                  <a:pt x="4348" y="71632"/>
                </a:lnTo>
                <a:lnTo>
                  <a:pt x="10792" y="82442"/>
                </a:lnTo>
                <a:lnTo>
                  <a:pt x="15669" y="87546"/>
                </a:lnTo>
                <a:lnTo>
                  <a:pt x="26622" y="93938"/>
                </a:lnTo>
                <a:lnTo>
                  <a:pt x="39877" y="96068"/>
                </a:lnTo>
                <a:lnTo>
                  <a:pt x="47034" y="96068"/>
                </a:lnTo>
                <a:lnTo>
                  <a:pt x="53737" y="94138"/>
                </a:lnTo>
                <a:lnTo>
                  <a:pt x="60099" y="90164"/>
                </a:lnTo>
                <a:lnTo>
                  <a:pt x="66462" y="86303"/>
                </a:lnTo>
                <a:lnTo>
                  <a:pt x="71801" y="80284"/>
                </a:lnTo>
                <a:lnTo>
                  <a:pt x="76118" y="72335"/>
                </a:lnTo>
                <a:lnTo>
                  <a:pt x="73051" y="69950"/>
                </a:lnTo>
                <a:lnTo>
                  <a:pt x="69188" y="74152"/>
                </a:lnTo>
                <a:lnTo>
                  <a:pt x="65780" y="76991"/>
                </a:lnTo>
                <a:lnTo>
                  <a:pt x="62940" y="78467"/>
                </a:lnTo>
                <a:lnTo>
                  <a:pt x="60099" y="79943"/>
                </a:lnTo>
                <a:lnTo>
                  <a:pt x="57146" y="80625"/>
                </a:lnTo>
                <a:lnTo>
                  <a:pt x="49079" y="80625"/>
                </a:lnTo>
                <a:lnTo>
                  <a:pt x="44876" y="79262"/>
                </a:lnTo>
                <a:lnTo>
                  <a:pt x="41354" y="76537"/>
                </a:lnTo>
                <a:lnTo>
                  <a:pt x="36696" y="72676"/>
                </a:lnTo>
                <a:lnTo>
                  <a:pt x="32947" y="66884"/>
                </a:lnTo>
                <a:lnTo>
                  <a:pt x="30220" y="59049"/>
                </a:lnTo>
                <a:lnTo>
                  <a:pt x="27493" y="51327"/>
                </a:lnTo>
                <a:lnTo>
                  <a:pt x="26130" y="43151"/>
                </a:lnTo>
                <a:lnTo>
                  <a:pt x="26130" y="2430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67712" y="3599805"/>
            <a:ext cx="85094" cy="96068"/>
          </a:xfrm>
          <a:custGeom>
            <a:avLst/>
            <a:gdLst/>
            <a:ahLst/>
            <a:cxnLst/>
            <a:rect l="l" t="t" r="r" b="b"/>
            <a:pathLst>
              <a:path w="85094" h="96068">
                <a:moveTo>
                  <a:pt x="54275" y="94659"/>
                </a:moveTo>
                <a:lnTo>
                  <a:pt x="65885" y="89449"/>
                </a:lnTo>
                <a:lnTo>
                  <a:pt x="75323" y="80398"/>
                </a:lnTo>
                <a:lnTo>
                  <a:pt x="79527" y="73584"/>
                </a:lnTo>
                <a:lnTo>
                  <a:pt x="83696" y="61749"/>
                </a:lnTo>
                <a:lnTo>
                  <a:pt x="85094" y="48148"/>
                </a:lnTo>
                <a:lnTo>
                  <a:pt x="85094" y="39177"/>
                </a:lnTo>
                <a:lnTo>
                  <a:pt x="83276" y="31000"/>
                </a:lnTo>
                <a:lnTo>
                  <a:pt x="79754" y="23506"/>
                </a:lnTo>
                <a:lnTo>
                  <a:pt x="76232" y="16011"/>
                </a:lnTo>
                <a:lnTo>
                  <a:pt x="71120" y="10220"/>
                </a:lnTo>
                <a:lnTo>
                  <a:pt x="64303" y="6132"/>
                </a:lnTo>
                <a:lnTo>
                  <a:pt x="57486" y="2044"/>
                </a:lnTo>
                <a:lnTo>
                  <a:pt x="50215" y="0"/>
                </a:lnTo>
                <a:lnTo>
                  <a:pt x="42376" y="0"/>
                </a:lnTo>
                <a:lnTo>
                  <a:pt x="32727" y="976"/>
                </a:lnTo>
                <a:lnTo>
                  <a:pt x="20872" y="5771"/>
                </a:lnTo>
                <a:lnTo>
                  <a:pt x="11361" y="14535"/>
                </a:lnTo>
                <a:lnTo>
                  <a:pt x="5751" y="23378"/>
                </a:lnTo>
                <a:lnTo>
                  <a:pt x="1447" y="35318"/>
                </a:lnTo>
                <a:lnTo>
                  <a:pt x="0" y="48488"/>
                </a:lnTo>
                <a:lnTo>
                  <a:pt x="854" y="58568"/>
                </a:lnTo>
                <a:lnTo>
                  <a:pt x="4549" y="70732"/>
                </a:lnTo>
                <a:lnTo>
                  <a:pt x="11133" y="81760"/>
                </a:lnTo>
                <a:lnTo>
                  <a:pt x="17660" y="88344"/>
                </a:lnTo>
                <a:lnTo>
                  <a:pt x="28860" y="94137"/>
                </a:lnTo>
                <a:lnTo>
                  <a:pt x="32038" y="83350"/>
                </a:lnTo>
                <a:lnTo>
                  <a:pt x="30561" y="79943"/>
                </a:lnTo>
                <a:lnTo>
                  <a:pt x="29765" y="75288"/>
                </a:lnTo>
                <a:lnTo>
                  <a:pt x="28857" y="69269"/>
                </a:lnTo>
                <a:lnTo>
                  <a:pt x="28402" y="62910"/>
                </a:lnTo>
                <a:lnTo>
                  <a:pt x="28441" y="49492"/>
                </a:lnTo>
                <a:lnTo>
                  <a:pt x="28825" y="35948"/>
                </a:lnTo>
                <a:lnTo>
                  <a:pt x="29538" y="25323"/>
                </a:lnTo>
                <a:lnTo>
                  <a:pt x="30333" y="18055"/>
                </a:lnTo>
                <a:lnTo>
                  <a:pt x="31810" y="13172"/>
                </a:lnTo>
                <a:lnTo>
                  <a:pt x="34196" y="10674"/>
                </a:lnTo>
                <a:lnTo>
                  <a:pt x="36582" y="8176"/>
                </a:lnTo>
                <a:lnTo>
                  <a:pt x="39422" y="6926"/>
                </a:lnTo>
                <a:lnTo>
                  <a:pt x="45444" y="6926"/>
                </a:lnTo>
                <a:lnTo>
                  <a:pt x="49306" y="8970"/>
                </a:lnTo>
                <a:lnTo>
                  <a:pt x="51692" y="10787"/>
                </a:lnTo>
                <a:lnTo>
                  <a:pt x="53510" y="13853"/>
                </a:lnTo>
                <a:lnTo>
                  <a:pt x="54760" y="17941"/>
                </a:lnTo>
                <a:lnTo>
                  <a:pt x="56009" y="22029"/>
                </a:lnTo>
                <a:lnTo>
                  <a:pt x="56577" y="29524"/>
                </a:lnTo>
                <a:lnTo>
                  <a:pt x="56577" y="40539"/>
                </a:lnTo>
                <a:lnTo>
                  <a:pt x="56373" y="56481"/>
                </a:lnTo>
                <a:lnTo>
                  <a:pt x="55721" y="69319"/>
                </a:lnTo>
                <a:lnTo>
                  <a:pt x="54646" y="77786"/>
                </a:lnTo>
                <a:lnTo>
                  <a:pt x="53737" y="81647"/>
                </a:lnTo>
                <a:lnTo>
                  <a:pt x="52147" y="84713"/>
                </a:lnTo>
                <a:lnTo>
                  <a:pt x="49647" y="86984"/>
                </a:lnTo>
                <a:lnTo>
                  <a:pt x="47602" y="88574"/>
                </a:lnTo>
                <a:lnTo>
                  <a:pt x="45216" y="89369"/>
                </a:lnTo>
                <a:lnTo>
                  <a:pt x="42603" y="96068"/>
                </a:lnTo>
                <a:lnTo>
                  <a:pt x="54275" y="9465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96573" y="3683156"/>
            <a:ext cx="16356" cy="12718"/>
          </a:xfrm>
          <a:custGeom>
            <a:avLst/>
            <a:gdLst/>
            <a:ahLst/>
            <a:cxnLst/>
            <a:rect l="l" t="t" r="r" b="b"/>
            <a:pathLst>
              <a:path w="16356" h="12718">
                <a:moveTo>
                  <a:pt x="13743" y="12718"/>
                </a:moveTo>
                <a:lnTo>
                  <a:pt x="16356" y="6018"/>
                </a:lnTo>
                <a:lnTo>
                  <a:pt x="10448" y="6018"/>
                </a:lnTo>
                <a:lnTo>
                  <a:pt x="7835" y="4882"/>
                </a:lnTo>
                <a:lnTo>
                  <a:pt x="5563" y="2384"/>
                </a:lnTo>
                <a:lnTo>
                  <a:pt x="3177" y="0"/>
                </a:lnTo>
                <a:lnTo>
                  <a:pt x="0" y="10787"/>
                </a:lnTo>
                <a:lnTo>
                  <a:pt x="13743" y="1271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970416" y="3599805"/>
            <a:ext cx="76118" cy="96068"/>
          </a:xfrm>
          <a:custGeom>
            <a:avLst/>
            <a:gdLst/>
            <a:ahLst/>
            <a:cxnLst/>
            <a:rect l="l" t="t" r="r" b="b"/>
            <a:pathLst>
              <a:path w="76118" h="96068">
                <a:moveTo>
                  <a:pt x="42717" y="0"/>
                </a:moveTo>
                <a:lnTo>
                  <a:pt x="30533" y="1672"/>
                </a:lnTo>
                <a:lnTo>
                  <a:pt x="19151" y="7344"/>
                </a:lnTo>
                <a:lnTo>
                  <a:pt x="9884" y="17033"/>
                </a:lnTo>
                <a:lnTo>
                  <a:pt x="5533" y="24366"/>
                </a:lnTo>
                <a:lnTo>
                  <a:pt x="1383" y="36330"/>
                </a:lnTo>
                <a:lnTo>
                  <a:pt x="0" y="49510"/>
                </a:lnTo>
                <a:lnTo>
                  <a:pt x="782" y="59409"/>
                </a:lnTo>
                <a:lnTo>
                  <a:pt x="4382" y="71644"/>
                </a:lnTo>
                <a:lnTo>
                  <a:pt x="10906" y="82442"/>
                </a:lnTo>
                <a:lnTo>
                  <a:pt x="15663" y="87491"/>
                </a:lnTo>
                <a:lnTo>
                  <a:pt x="26590" y="93924"/>
                </a:lnTo>
                <a:lnTo>
                  <a:pt x="39877" y="96068"/>
                </a:lnTo>
                <a:lnTo>
                  <a:pt x="47034" y="96068"/>
                </a:lnTo>
                <a:lnTo>
                  <a:pt x="53851" y="94138"/>
                </a:lnTo>
                <a:lnTo>
                  <a:pt x="60213" y="90164"/>
                </a:lnTo>
                <a:lnTo>
                  <a:pt x="66575" y="86303"/>
                </a:lnTo>
                <a:lnTo>
                  <a:pt x="71801" y="80284"/>
                </a:lnTo>
                <a:lnTo>
                  <a:pt x="76118" y="72335"/>
                </a:lnTo>
                <a:lnTo>
                  <a:pt x="73165" y="69950"/>
                </a:lnTo>
                <a:lnTo>
                  <a:pt x="69188" y="74152"/>
                </a:lnTo>
                <a:lnTo>
                  <a:pt x="65894" y="76991"/>
                </a:lnTo>
                <a:lnTo>
                  <a:pt x="63053" y="78467"/>
                </a:lnTo>
                <a:lnTo>
                  <a:pt x="60213" y="79943"/>
                </a:lnTo>
                <a:lnTo>
                  <a:pt x="57146" y="80625"/>
                </a:lnTo>
                <a:lnTo>
                  <a:pt x="49193" y="80625"/>
                </a:lnTo>
                <a:lnTo>
                  <a:pt x="44989" y="79262"/>
                </a:lnTo>
                <a:lnTo>
                  <a:pt x="41354" y="76537"/>
                </a:lnTo>
                <a:lnTo>
                  <a:pt x="36696" y="72676"/>
                </a:lnTo>
                <a:lnTo>
                  <a:pt x="32947" y="66884"/>
                </a:lnTo>
                <a:lnTo>
                  <a:pt x="30220" y="59049"/>
                </a:lnTo>
                <a:lnTo>
                  <a:pt x="27493" y="51327"/>
                </a:lnTo>
                <a:lnTo>
                  <a:pt x="26243" y="43151"/>
                </a:lnTo>
                <a:lnTo>
                  <a:pt x="26243" y="24301"/>
                </a:lnTo>
                <a:lnTo>
                  <a:pt x="27834" y="16692"/>
                </a:lnTo>
                <a:lnTo>
                  <a:pt x="31242" y="11809"/>
                </a:lnTo>
                <a:lnTo>
                  <a:pt x="33401" y="8516"/>
                </a:lnTo>
                <a:lnTo>
                  <a:pt x="36128" y="6813"/>
                </a:lnTo>
                <a:lnTo>
                  <a:pt x="39195" y="6813"/>
                </a:lnTo>
                <a:lnTo>
                  <a:pt x="42944" y="7608"/>
                </a:lnTo>
                <a:lnTo>
                  <a:pt x="45898" y="10901"/>
                </a:lnTo>
                <a:lnTo>
                  <a:pt x="46807" y="13740"/>
                </a:lnTo>
                <a:lnTo>
                  <a:pt x="47261" y="17714"/>
                </a:lnTo>
                <a:lnTo>
                  <a:pt x="47829" y="24187"/>
                </a:lnTo>
                <a:lnTo>
                  <a:pt x="49306" y="28729"/>
                </a:lnTo>
                <a:lnTo>
                  <a:pt x="51806" y="31228"/>
                </a:lnTo>
                <a:lnTo>
                  <a:pt x="54305" y="33726"/>
                </a:lnTo>
                <a:lnTo>
                  <a:pt x="57486" y="34975"/>
                </a:lnTo>
                <a:lnTo>
                  <a:pt x="64871" y="34975"/>
                </a:lnTo>
                <a:lnTo>
                  <a:pt x="67825" y="33953"/>
                </a:lnTo>
                <a:lnTo>
                  <a:pt x="70097" y="31682"/>
                </a:lnTo>
                <a:lnTo>
                  <a:pt x="72256" y="29524"/>
                </a:lnTo>
                <a:lnTo>
                  <a:pt x="73392" y="26572"/>
                </a:lnTo>
                <a:lnTo>
                  <a:pt x="73392" y="17033"/>
                </a:lnTo>
                <a:lnTo>
                  <a:pt x="70665" y="11809"/>
                </a:lnTo>
                <a:lnTo>
                  <a:pt x="65098" y="7154"/>
                </a:lnTo>
                <a:lnTo>
                  <a:pt x="59531" y="2384"/>
                </a:lnTo>
                <a:lnTo>
                  <a:pt x="52147" y="0"/>
                </a:lnTo>
                <a:lnTo>
                  <a:pt x="42717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50488" y="3602531"/>
            <a:ext cx="97932" cy="93343"/>
          </a:xfrm>
          <a:custGeom>
            <a:avLst/>
            <a:gdLst/>
            <a:ahLst/>
            <a:cxnLst/>
            <a:rect l="l" t="t" r="r" b="b"/>
            <a:pathLst>
              <a:path w="97932" h="93343">
                <a:moveTo>
                  <a:pt x="36923" y="0"/>
                </a:moveTo>
                <a:lnTo>
                  <a:pt x="0" y="0"/>
                </a:lnTo>
                <a:lnTo>
                  <a:pt x="0" y="3633"/>
                </a:lnTo>
                <a:lnTo>
                  <a:pt x="3976" y="4088"/>
                </a:lnTo>
                <a:lnTo>
                  <a:pt x="6589" y="5223"/>
                </a:lnTo>
                <a:lnTo>
                  <a:pt x="9088" y="8630"/>
                </a:lnTo>
                <a:lnTo>
                  <a:pt x="9770" y="12831"/>
                </a:lnTo>
                <a:lnTo>
                  <a:pt x="9770" y="66089"/>
                </a:lnTo>
                <a:lnTo>
                  <a:pt x="10452" y="73471"/>
                </a:lnTo>
                <a:lnTo>
                  <a:pt x="11815" y="77672"/>
                </a:lnTo>
                <a:lnTo>
                  <a:pt x="13178" y="81874"/>
                </a:lnTo>
                <a:lnTo>
                  <a:pt x="15791" y="85508"/>
                </a:lnTo>
                <a:lnTo>
                  <a:pt x="19768" y="88687"/>
                </a:lnTo>
                <a:lnTo>
                  <a:pt x="23744" y="91753"/>
                </a:lnTo>
                <a:lnTo>
                  <a:pt x="28288" y="93343"/>
                </a:lnTo>
                <a:lnTo>
                  <a:pt x="38741" y="93343"/>
                </a:lnTo>
                <a:lnTo>
                  <a:pt x="43626" y="92208"/>
                </a:lnTo>
                <a:lnTo>
                  <a:pt x="47943" y="89823"/>
                </a:lnTo>
                <a:lnTo>
                  <a:pt x="52260" y="87438"/>
                </a:lnTo>
                <a:lnTo>
                  <a:pt x="56577" y="83691"/>
                </a:lnTo>
                <a:lnTo>
                  <a:pt x="60895" y="78467"/>
                </a:lnTo>
                <a:lnTo>
                  <a:pt x="60895" y="90618"/>
                </a:lnTo>
                <a:lnTo>
                  <a:pt x="97932" y="90618"/>
                </a:lnTo>
                <a:lnTo>
                  <a:pt x="97932" y="87097"/>
                </a:lnTo>
                <a:lnTo>
                  <a:pt x="93955" y="86643"/>
                </a:lnTo>
                <a:lnTo>
                  <a:pt x="91342" y="85621"/>
                </a:lnTo>
                <a:lnTo>
                  <a:pt x="88729" y="82215"/>
                </a:lnTo>
                <a:lnTo>
                  <a:pt x="88048" y="77899"/>
                </a:lnTo>
                <a:lnTo>
                  <a:pt x="88048" y="0"/>
                </a:lnTo>
                <a:lnTo>
                  <a:pt x="51124" y="0"/>
                </a:lnTo>
                <a:lnTo>
                  <a:pt x="51124" y="3633"/>
                </a:lnTo>
                <a:lnTo>
                  <a:pt x="55214" y="4088"/>
                </a:lnTo>
                <a:lnTo>
                  <a:pt x="57827" y="5223"/>
                </a:lnTo>
                <a:lnTo>
                  <a:pt x="60327" y="8630"/>
                </a:lnTo>
                <a:lnTo>
                  <a:pt x="60895" y="12831"/>
                </a:lnTo>
                <a:lnTo>
                  <a:pt x="60895" y="68134"/>
                </a:lnTo>
                <a:lnTo>
                  <a:pt x="57373" y="73244"/>
                </a:lnTo>
                <a:lnTo>
                  <a:pt x="54192" y="76650"/>
                </a:lnTo>
                <a:lnTo>
                  <a:pt x="51692" y="78354"/>
                </a:lnTo>
                <a:lnTo>
                  <a:pt x="47716" y="80171"/>
                </a:lnTo>
                <a:lnTo>
                  <a:pt x="43626" y="80171"/>
                </a:lnTo>
                <a:lnTo>
                  <a:pt x="40786" y="78694"/>
                </a:lnTo>
                <a:lnTo>
                  <a:pt x="38400" y="76310"/>
                </a:lnTo>
                <a:lnTo>
                  <a:pt x="37264" y="72562"/>
                </a:lnTo>
                <a:lnTo>
                  <a:pt x="36923" y="68361"/>
                </a:lnTo>
                <a:lnTo>
                  <a:pt x="3692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265348" y="3599805"/>
            <a:ext cx="77823" cy="93343"/>
          </a:xfrm>
          <a:custGeom>
            <a:avLst/>
            <a:gdLst/>
            <a:ahLst/>
            <a:cxnLst/>
            <a:rect l="l" t="t" r="r" b="b"/>
            <a:pathLst>
              <a:path w="77823" h="93343">
                <a:moveTo>
                  <a:pt x="48966" y="93343"/>
                </a:moveTo>
                <a:lnTo>
                  <a:pt x="48966" y="89823"/>
                </a:lnTo>
                <a:lnTo>
                  <a:pt x="45330" y="89709"/>
                </a:lnTo>
                <a:lnTo>
                  <a:pt x="42717" y="89142"/>
                </a:lnTo>
                <a:lnTo>
                  <a:pt x="38513" y="86303"/>
                </a:lnTo>
                <a:lnTo>
                  <a:pt x="37377" y="83464"/>
                </a:lnTo>
                <a:lnTo>
                  <a:pt x="37150" y="81079"/>
                </a:lnTo>
                <a:lnTo>
                  <a:pt x="37036" y="43605"/>
                </a:lnTo>
                <a:lnTo>
                  <a:pt x="38059" y="36678"/>
                </a:lnTo>
                <a:lnTo>
                  <a:pt x="40104" y="30433"/>
                </a:lnTo>
                <a:lnTo>
                  <a:pt x="41467" y="26345"/>
                </a:lnTo>
                <a:lnTo>
                  <a:pt x="43512" y="23279"/>
                </a:lnTo>
                <a:lnTo>
                  <a:pt x="46125" y="21007"/>
                </a:lnTo>
                <a:lnTo>
                  <a:pt x="49534" y="18963"/>
                </a:lnTo>
                <a:lnTo>
                  <a:pt x="53056" y="19077"/>
                </a:lnTo>
                <a:lnTo>
                  <a:pt x="55669" y="21007"/>
                </a:lnTo>
                <a:lnTo>
                  <a:pt x="58168" y="23165"/>
                </a:lnTo>
                <a:lnTo>
                  <a:pt x="60667" y="25436"/>
                </a:lnTo>
                <a:lnTo>
                  <a:pt x="63621" y="26458"/>
                </a:lnTo>
                <a:lnTo>
                  <a:pt x="70097" y="26458"/>
                </a:lnTo>
                <a:lnTo>
                  <a:pt x="72597" y="25323"/>
                </a:lnTo>
                <a:lnTo>
                  <a:pt x="74642" y="22938"/>
                </a:lnTo>
                <a:lnTo>
                  <a:pt x="76800" y="20553"/>
                </a:lnTo>
                <a:lnTo>
                  <a:pt x="77823" y="17147"/>
                </a:lnTo>
                <a:lnTo>
                  <a:pt x="77823" y="8743"/>
                </a:lnTo>
                <a:lnTo>
                  <a:pt x="76800" y="5564"/>
                </a:lnTo>
                <a:lnTo>
                  <a:pt x="72369" y="1135"/>
                </a:lnTo>
                <a:lnTo>
                  <a:pt x="69529" y="0"/>
                </a:lnTo>
                <a:lnTo>
                  <a:pt x="61690" y="0"/>
                </a:lnTo>
                <a:lnTo>
                  <a:pt x="57373" y="1589"/>
                </a:lnTo>
                <a:lnTo>
                  <a:pt x="52828" y="4655"/>
                </a:lnTo>
                <a:lnTo>
                  <a:pt x="48284" y="7721"/>
                </a:lnTo>
                <a:lnTo>
                  <a:pt x="43058" y="13967"/>
                </a:lnTo>
                <a:lnTo>
                  <a:pt x="37036" y="23279"/>
                </a:lnTo>
                <a:lnTo>
                  <a:pt x="37036" y="2725"/>
                </a:lnTo>
                <a:lnTo>
                  <a:pt x="0" y="2725"/>
                </a:lnTo>
                <a:lnTo>
                  <a:pt x="0" y="6359"/>
                </a:lnTo>
                <a:lnTo>
                  <a:pt x="3067" y="6699"/>
                </a:lnTo>
                <a:lnTo>
                  <a:pt x="5226" y="7267"/>
                </a:lnTo>
                <a:lnTo>
                  <a:pt x="8634" y="10220"/>
                </a:lnTo>
                <a:lnTo>
                  <a:pt x="9770" y="13513"/>
                </a:lnTo>
                <a:lnTo>
                  <a:pt x="10111" y="16806"/>
                </a:lnTo>
                <a:lnTo>
                  <a:pt x="10111" y="79943"/>
                </a:lnTo>
                <a:lnTo>
                  <a:pt x="9429" y="84713"/>
                </a:lnTo>
                <a:lnTo>
                  <a:pt x="6589" y="88460"/>
                </a:lnTo>
                <a:lnTo>
                  <a:pt x="3976" y="89482"/>
                </a:lnTo>
                <a:lnTo>
                  <a:pt x="0" y="89823"/>
                </a:lnTo>
                <a:lnTo>
                  <a:pt x="0" y="93343"/>
                </a:lnTo>
                <a:lnTo>
                  <a:pt x="48966" y="933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84048" y="3558698"/>
            <a:ext cx="157350" cy="134451"/>
          </a:xfrm>
          <a:custGeom>
            <a:avLst/>
            <a:gdLst/>
            <a:ahLst/>
            <a:cxnLst/>
            <a:rect l="l" t="t" r="r" b="b"/>
            <a:pathLst>
              <a:path w="157350" h="134451">
                <a:moveTo>
                  <a:pt x="39422" y="14989"/>
                </a:moveTo>
                <a:lnTo>
                  <a:pt x="39422" y="10787"/>
                </a:lnTo>
                <a:lnTo>
                  <a:pt x="37945" y="7267"/>
                </a:lnTo>
                <a:lnTo>
                  <a:pt x="35105" y="4315"/>
                </a:lnTo>
                <a:lnTo>
                  <a:pt x="32151" y="1476"/>
                </a:lnTo>
                <a:lnTo>
                  <a:pt x="28629" y="0"/>
                </a:lnTo>
                <a:lnTo>
                  <a:pt x="20222" y="0"/>
                </a:lnTo>
                <a:lnTo>
                  <a:pt x="16700" y="1476"/>
                </a:lnTo>
                <a:lnTo>
                  <a:pt x="13860" y="4315"/>
                </a:lnTo>
                <a:lnTo>
                  <a:pt x="10906" y="7267"/>
                </a:lnTo>
                <a:lnTo>
                  <a:pt x="9429" y="10787"/>
                </a:lnTo>
                <a:lnTo>
                  <a:pt x="9429" y="19077"/>
                </a:lnTo>
                <a:lnTo>
                  <a:pt x="10906" y="22597"/>
                </a:lnTo>
                <a:lnTo>
                  <a:pt x="13860" y="25550"/>
                </a:lnTo>
                <a:lnTo>
                  <a:pt x="16700" y="28389"/>
                </a:lnTo>
                <a:lnTo>
                  <a:pt x="20222" y="29865"/>
                </a:lnTo>
                <a:lnTo>
                  <a:pt x="28516" y="29865"/>
                </a:lnTo>
                <a:lnTo>
                  <a:pt x="32038" y="28389"/>
                </a:lnTo>
                <a:lnTo>
                  <a:pt x="34991" y="25550"/>
                </a:lnTo>
                <a:lnTo>
                  <a:pt x="37945" y="22597"/>
                </a:lnTo>
                <a:lnTo>
                  <a:pt x="39422" y="19077"/>
                </a:lnTo>
                <a:lnTo>
                  <a:pt x="39422" y="14989"/>
                </a:lnTo>
                <a:close/>
              </a:path>
              <a:path w="157350" h="134451">
                <a:moveTo>
                  <a:pt x="48966" y="134451"/>
                </a:moveTo>
                <a:lnTo>
                  <a:pt x="48966" y="130930"/>
                </a:lnTo>
                <a:lnTo>
                  <a:pt x="44648" y="130703"/>
                </a:lnTo>
                <a:lnTo>
                  <a:pt x="41695" y="129681"/>
                </a:lnTo>
                <a:lnTo>
                  <a:pt x="38741" y="126161"/>
                </a:lnTo>
                <a:lnTo>
                  <a:pt x="37945" y="122073"/>
                </a:lnTo>
                <a:lnTo>
                  <a:pt x="37945" y="43832"/>
                </a:lnTo>
                <a:lnTo>
                  <a:pt x="0" y="43832"/>
                </a:lnTo>
                <a:lnTo>
                  <a:pt x="0" y="47466"/>
                </a:lnTo>
                <a:lnTo>
                  <a:pt x="4203" y="47693"/>
                </a:lnTo>
                <a:lnTo>
                  <a:pt x="7157" y="48715"/>
                </a:lnTo>
                <a:lnTo>
                  <a:pt x="10111" y="52236"/>
                </a:lnTo>
                <a:lnTo>
                  <a:pt x="10792" y="56324"/>
                </a:lnTo>
                <a:lnTo>
                  <a:pt x="10792" y="122073"/>
                </a:lnTo>
                <a:lnTo>
                  <a:pt x="10224" y="125934"/>
                </a:lnTo>
                <a:lnTo>
                  <a:pt x="6930" y="129681"/>
                </a:lnTo>
                <a:lnTo>
                  <a:pt x="3976" y="130817"/>
                </a:lnTo>
                <a:lnTo>
                  <a:pt x="0" y="130930"/>
                </a:lnTo>
                <a:lnTo>
                  <a:pt x="0" y="134451"/>
                </a:lnTo>
                <a:lnTo>
                  <a:pt x="48966" y="134451"/>
                </a:lnTo>
                <a:close/>
              </a:path>
              <a:path w="157350" h="134451">
                <a:moveTo>
                  <a:pt x="147466" y="121619"/>
                </a:moveTo>
                <a:lnTo>
                  <a:pt x="147466" y="68928"/>
                </a:lnTo>
                <a:lnTo>
                  <a:pt x="147011" y="61888"/>
                </a:lnTo>
                <a:lnTo>
                  <a:pt x="145989" y="58141"/>
                </a:lnTo>
                <a:lnTo>
                  <a:pt x="144625" y="53371"/>
                </a:lnTo>
                <a:lnTo>
                  <a:pt x="142126" y="49283"/>
                </a:lnTo>
                <a:lnTo>
                  <a:pt x="138263" y="45990"/>
                </a:lnTo>
                <a:lnTo>
                  <a:pt x="134287" y="42810"/>
                </a:lnTo>
                <a:lnTo>
                  <a:pt x="129402" y="41107"/>
                </a:lnTo>
                <a:lnTo>
                  <a:pt x="118609" y="41107"/>
                </a:lnTo>
                <a:lnTo>
                  <a:pt x="114064" y="42243"/>
                </a:lnTo>
                <a:lnTo>
                  <a:pt x="109861" y="44627"/>
                </a:lnTo>
                <a:lnTo>
                  <a:pt x="105544" y="46898"/>
                </a:lnTo>
                <a:lnTo>
                  <a:pt x="101113" y="50532"/>
                </a:lnTo>
                <a:lnTo>
                  <a:pt x="96455" y="55529"/>
                </a:lnTo>
                <a:lnTo>
                  <a:pt x="96455" y="43832"/>
                </a:lnTo>
                <a:lnTo>
                  <a:pt x="59531" y="43832"/>
                </a:lnTo>
                <a:lnTo>
                  <a:pt x="59531" y="47466"/>
                </a:lnTo>
                <a:lnTo>
                  <a:pt x="63508" y="47920"/>
                </a:lnTo>
                <a:lnTo>
                  <a:pt x="66121" y="49056"/>
                </a:lnTo>
                <a:lnTo>
                  <a:pt x="68620" y="52463"/>
                </a:lnTo>
                <a:lnTo>
                  <a:pt x="69302" y="56664"/>
                </a:lnTo>
                <a:lnTo>
                  <a:pt x="69302" y="121619"/>
                </a:lnTo>
                <a:lnTo>
                  <a:pt x="68734" y="125820"/>
                </a:lnTo>
                <a:lnTo>
                  <a:pt x="66007" y="129341"/>
                </a:lnTo>
                <a:lnTo>
                  <a:pt x="63280" y="130590"/>
                </a:lnTo>
                <a:lnTo>
                  <a:pt x="59531" y="130930"/>
                </a:lnTo>
                <a:lnTo>
                  <a:pt x="59531" y="134451"/>
                </a:lnTo>
                <a:lnTo>
                  <a:pt x="105316" y="134451"/>
                </a:lnTo>
                <a:lnTo>
                  <a:pt x="105316" y="130930"/>
                </a:lnTo>
                <a:lnTo>
                  <a:pt x="101908" y="130476"/>
                </a:lnTo>
                <a:lnTo>
                  <a:pt x="99522" y="129341"/>
                </a:lnTo>
                <a:lnTo>
                  <a:pt x="97023" y="125707"/>
                </a:lnTo>
                <a:lnTo>
                  <a:pt x="96455" y="121505"/>
                </a:lnTo>
                <a:lnTo>
                  <a:pt x="96455" y="66089"/>
                </a:lnTo>
                <a:lnTo>
                  <a:pt x="101226" y="58141"/>
                </a:lnTo>
                <a:lnTo>
                  <a:pt x="106339" y="54166"/>
                </a:lnTo>
                <a:lnTo>
                  <a:pt x="113610" y="54166"/>
                </a:lnTo>
                <a:lnTo>
                  <a:pt x="116564" y="55869"/>
                </a:lnTo>
                <a:lnTo>
                  <a:pt x="118950" y="58368"/>
                </a:lnTo>
                <a:lnTo>
                  <a:pt x="120086" y="62229"/>
                </a:lnTo>
                <a:lnTo>
                  <a:pt x="120426" y="66998"/>
                </a:lnTo>
                <a:lnTo>
                  <a:pt x="120426" y="121051"/>
                </a:lnTo>
                <a:lnTo>
                  <a:pt x="119858" y="125139"/>
                </a:lnTo>
                <a:lnTo>
                  <a:pt x="118836" y="126729"/>
                </a:lnTo>
                <a:lnTo>
                  <a:pt x="117359" y="129113"/>
                </a:lnTo>
                <a:lnTo>
                  <a:pt x="114860" y="130476"/>
                </a:lnTo>
                <a:lnTo>
                  <a:pt x="111451" y="130930"/>
                </a:lnTo>
                <a:lnTo>
                  <a:pt x="111451" y="134451"/>
                </a:lnTo>
                <a:lnTo>
                  <a:pt x="157350" y="134451"/>
                </a:lnTo>
                <a:lnTo>
                  <a:pt x="157350" y="130930"/>
                </a:lnTo>
                <a:lnTo>
                  <a:pt x="153260" y="130476"/>
                </a:lnTo>
                <a:lnTo>
                  <a:pt x="150647" y="129454"/>
                </a:lnTo>
                <a:lnTo>
                  <a:pt x="148147" y="126047"/>
                </a:lnTo>
                <a:lnTo>
                  <a:pt x="147466" y="12161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05247" y="3561764"/>
            <a:ext cx="261644" cy="134110"/>
          </a:xfrm>
          <a:custGeom>
            <a:avLst/>
            <a:gdLst/>
            <a:ahLst/>
            <a:cxnLst/>
            <a:rect l="l" t="t" r="r" b="b"/>
            <a:pathLst>
              <a:path w="261644" h="134110">
                <a:moveTo>
                  <a:pt x="117132" y="131385"/>
                </a:moveTo>
                <a:lnTo>
                  <a:pt x="117132" y="127864"/>
                </a:lnTo>
                <a:lnTo>
                  <a:pt x="113383" y="127410"/>
                </a:lnTo>
                <a:lnTo>
                  <a:pt x="110883" y="126047"/>
                </a:lnTo>
                <a:lnTo>
                  <a:pt x="109634" y="123776"/>
                </a:lnTo>
                <a:lnTo>
                  <a:pt x="108611" y="122187"/>
                </a:lnTo>
                <a:lnTo>
                  <a:pt x="108157" y="118212"/>
                </a:lnTo>
                <a:lnTo>
                  <a:pt x="108157" y="63137"/>
                </a:lnTo>
                <a:lnTo>
                  <a:pt x="110997" y="58708"/>
                </a:lnTo>
                <a:lnTo>
                  <a:pt x="113610" y="55642"/>
                </a:lnTo>
                <a:lnTo>
                  <a:pt x="116109" y="53825"/>
                </a:lnTo>
                <a:lnTo>
                  <a:pt x="118609" y="52008"/>
                </a:lnTo>
                <a:lnTo>
                  <a:pt x="121108" y="51100"/>
                </a:lnTo>
                <a:lnTo>
                  <a:pt x="125425" y="51100"/>
                </a:lnTo>
                <a:lnTo>
                  <a:pt x="128379" y="52803"/>
                </a:lnTo>
                <a:lnTo>
                  <a:pt x="130765" y="55302"/>
                </a:lnTo>
                <a:lnTo>
                  <a:pt x="131901" y="59163"/>
                </a:lnTo>
                <a:lnTo>
                  <a:pt x="132242" y="63818"/>
                </a:lnTo>
                <a:lnTo>
                  <a:pt x="132242" y="118212"/>
                </a:lnTo>
                <a:lnTo>
                  <a:pt x="131560" y="122300"/>
                </a:lnTo>
                <a:lnTo>
                  <a:pt x="128834" y="126161"/>
                </a:lnTo>
                <a:lnTo>
                  <a:pt x="126448" y="127410"/>
                </a:lnTo>
                <a:lnTo>
                  <a:pt x="123153" y="127864"/>
                </a:lnTo>
                <a:lnTo>
                  <a:pt x="123153" y="131385"/>
                </a:lnTo>
                <a:lnTo>
                  <a:pt x="169165" y="131385"/>
                </a:lnTo>
                <a:lnTo>
                  <a:pt x="169165" y="127864"/>
                </a:lnTo>
                <a:lnTo>
                  <a:pt x="165189" y="127410"/>
                </a:lnTo>
                <a:lnTo>
                  <a:pt x="162576" y="126388"/>
                </a:lnTo>
                <a:lnTo>
                  <a:pt x="159963" y="122981"/>
                </a:lnTo>
                <a:lnTo>
                  <a:pt x="159281" y="118666"/>
                </a:lnTo>
                <a:lnTo>
                  <a:pt x="159281" y="65976"/>
                </a:lnTo>
                <a:lnTo>
                  <a:pt x="158713" y="58708"/>
                </a:lnTo>
                <a:lnTo>
                  <a:pt x="157350" y="54280"/>
                </a:lnTo>
                <a:lnTo>
                  <a:pt x="155987" y="49964"/>
                </a:lnTo>
                <a:lnTo>
                  <a:pt x="153373" y="46104"/>
                </a:lnTo>
                <a:lnTo>
                  <a:pt x="149284" y="42924"/>
                </a:lnTo>
                <a:lnTo>
                  <a:pt x="145307" y="39631"/>
                </a:lnTo>
                <a:lnTo>
                  <a:pt x="140422" y="38041"/>
                </a:lnTo>
                <a:lnTo>
                  <a:pt x="130197" y="38041"/>
                </a:lnTo>
                <a:lnTo>
                  <a:pt x="125993" y="39177"/>
                </a:lnTo>
                <a:lnTo>
                  <a:pt x="121790" y="41334"/>
                </a:lnTo>
                <a:lnTo>
                  <a:pt x="117700" y="43492"/>
                </a:lnTo>
                <a:lnTo>
                  <a:pt x="113155" y="47126"/>
                </a:lnTo>
                <a:lnTo>
                  <a:pt x="108157" y="52463"/>
                </a:lnTo>
                <a:lnTo>
                  <a:pt x="108157" y="0"/>
                </a:lnTo>
                <a:lnTo>
                  <a:pt x="71233" y="0"/>
                </a:lnTo>
                <a:lnTo>
                  <a:pt x="71233" y="3520"/>
                </a:lnTo>
                <a:lnTo>
                  <a:pt x="75210" y="4088"/>
                </a:lnTo>
                <a:lnTo>
                  <a:pt x="77823" y="5223"/>
                </a:lnTo>
                <a:lnTo>
                  <a:pt x="80322" y="8516"/>
                </a:lnTo>
                <a:lnTo>
                  <a:pt x="81004" y="12831"/>
                </a:lnTo>
                <a:lnTo>
                  <a:pt x="81004" y="118666"/>
                </a:lnTo>
                <a:lnTo>
                  <a:pt x="80436" y="122754"/>
                </a:lnTo>
                <a:lnTo>
                  <a:pt x="77709" y="126275"/>
                </a:lnTo>
                <a:lnTo>
                  <a:pt x="74982" y="127524"/>
                </a:lnTo>
                <a:lnTo>
                  <a:pt x="71233" y="127864"/>
                </a:lnTo>
                <a:lnTo>
                  <a:pt x="71233" y="131385"/>
                </a:lnTo>
                <a:lnTo>
                  <a:pt x="117132" y="131385"/>
                </a:lnTo>
                <a:close/>
              </a:path>
              <a:path w="261644" h="134110">
                <a:moveTo>
                  <a:pt x="239137" y="40631"/>
                </a:moveTo>
                <a:lnTo>
                  <a:pt x="226766" y="38041"/>
                </a:lnTo>
                <a:lnTo>
                  <a:pt x="220402" y="38579"/>
                </a:lnTo>
                <a:lnTo>
                  <a:pt x="217109" y="49283"/>
                </a:lnTo>
                <a:lnTo>
                  <a:pt x="219268" y="45990"/>
                </a:lnTo>
                <a:lnTo>
                  <a:pt x="221994" y="44400"/>
                </a:lnTo>
                <a:lnTo>
                  <a:pt x="227561" y="44400"/>
                </a:lnTo>
                <a:lnTo>
                  <a:pt x="230742" y="46104"/>
                </a:lnTo>
                <a:lnTo>
                  <a:pt x="233128" y="48148"/>
                </a:lnTo>
                <a:lnTo>
                  <a:pt x="234946" y="51100"/>
                </a:lnTo>
                <a:lnTo>
                  <a:pt x="236082" y="54961"/>
                </a:lnTo>
                <a:lnTo>
                  <a:pt x="237218" y="58822"/>
                </a:lnTo>
                <a:lnTo>
                  <a:pt x="237786" y="65976"/>
                </a:lnTo>
                <a:lnTo>
                  <a:pt x="261644" y="82896"/>
                </a:lnTo>
                <a:lnTo>
                  <a:pt x="260452" y="71316"/>
                </a:lnTo>
                <a:lnTo>
                  <a:pt x="256791" y="58924"/>
                </a:lnTo>
                <a:lnTo>
                  <a:pt x="250738" y="49397"/>
                </a:lnTo>
                <a:lnTo>
                  <a:pt x="249864" y="48449"/>
                </a:lnTo>
                <a:lnTo>
                  <a:pt x="239137" y="40631"/>
                </a:lnTo>
                <a:close/>
              </a:path>
              <a:path w="261644" h="134110">
                <a:moveTo>
                  <a:pt x="211428" y="62910"/>
                </a:moveTo>
                <a:lnTo>
                  <a:pt x="213246" y="55074"/>
                </a:lnTo>
                <a:lnTo>
                  <a:pt x="217109" y="49283"/>
                </a:lnTo>
                <a:lnTo>
                  <a:pt x="220402" y="38579"/>
                </a:lnTo>
                <a:lnTo>
                  <a:pt x="208546" y="42890"/>
                </a:lnTo>
                <a:lnTo>
                  <a:pt x="198022" y="51441"/>
                </a:lnTo>
                <a:lnTo>
                  <a:pt x="191195" y="61456"/>
                </a:lnTo>
                <a:lnTo>
                  <a:pt x="187113" y="73484"/>
                </a:lnTo>
                <a:lnTo>
                  <a:pt x="185752" y="87552"/>
                </a:lnTo>
                <a:lnTo>
                  <a:pt x="186124" y="95053"/>
                </a:lnTo>
                <a:lnTo>
                  <a:pt x="188842" y="107761"/>
                </a:lnTo>
                <a:lnTo>
                  <a:pt x="194160" y="118553"/>
                </a:lnTo>
                <a:lnTo>
                  <a:pt x="200197" y="125559"/>
                </a:lnTo>
                <a:lnTo>
                  <a:pt x="211091" y="131966"/>
                </a:lnTo>
                <a:lnTo>
                  <a:pt x="224721" y="134110"/>
                </a:lnTo>
                <a:lnTo>
                  <a:pt x="232446" y="134110"/>
                </a:lnTo>
                <a:lnTo>
                  <a:pt x="239377" y="132066"/>
                </a:lnTo>
                <a:lnTo>
                  <a:pt x="245284" y="127864"/>
                </a:lnTo>
                <a:lnTo>
                  <a:pt x="254273" y="118856"/>
                </a:lnTo>
                <a:lnTo>
                  <a:pt x="261644" y="106629"/>
                </a:lnTo>
                <a:lnTo>
                  <a:pt x="258349" y="104472"/>
                </a:lnTo>
                <a:lnTo>
                  <a:pt x="254714" y="110036"/>
                </a:lnTo>
                <a:lnTo>
                  <a:pt x="251306" y="114010"/>
                </a:lnTo>
                <a:lnTo>
                  <a:pt x="248125" y="116168"/>
                </a:lnTo>
                <a:lnTo>
                  <a:pt x="244943" y="118326"/>
                </a:lnTo>
                <a:lnTo>
                  <a:pt x="241422" y="119348"/>
                </a:lnTo>
                <a:lnTo>
                  <a:pt x="231310" y="119348"/>
                </a:lnTo>
                <a:lnTo>
                  <a:pt x="225971" y="116736"/>
                </a:lnTo>
                <a:lnTo>
                  <a:pt x="221426" y="111285"/>
                </a:lnTo>
                <a:lnTo>
                  <a:pt x="218966" y="107948"/>
                </a:lnTo>
                <a:lnTo>
                  <a:pt x="214015" y="96760"/>
                </a:lnTo>
                <a:lnTo>
                  <a:pt x="211883" y="82896"/>
                </a:lnTo>
                <a:lnTo>
                  <a:pt x="261644" y="82896"/>
                </a:lnTo>
                <a:lnTo>
                  <a:pt x="237786" y="65976"/>
                </a:lnTo>
                <a:lnTo>
                  <a:pt x="237786" y="76310"/>
                </a:lnTo>
                <a:lnTo>
                  <a:pt x="211428" y="76310"/>
                </a:lnTo>
                <a:lnTo>
                  <a:pt x="211428" y="62910"/>
                </a:lnTo>
                <a:close/>
              </a:path>
              <a:path w="261644" h="134110">
                <a:moveTo>
                  <a:pt x="53851" y="118326"/>
                </a:moveTo>
                <a:lnTo>
                  <a:pt x="49874" y="121505"/>
                </a:lnTo>
                <a:lnTo>
                  <a:pt x="45671" y="121505"/>
                </a:lnTo>
                <a:lnTo>
                  <a:pt x="43512" y="121051"/>
                </a:lnTo>
                <a:lnTo>
                  <a:pt x="40218" y="117985"/>
                </a:lnTo>
                <a:lnTo>
                  <a:pt x="39309" y="114919"/>
                </a:lnTo>
                <a:lnTo>
                  <a:pt x="39081" y="111512"/>
                </a:lnTo>
                <a:lnTo>
                  <a:pt x="39081" y="50419"/>
                </a:lnTo>
                <a:lnTo>
                  <a:pt x="60554" y="50419"/>
                </a:lnTo>
                <a:lnTo>
                  <a:pt x="60554" y="40766"/>
                </a:lnTo>
                <a:lnTo>
                  <a:pt x="39081" y="40766"/>
                </a:lnTo>
                <a:lnTo>
                  <a:pt x="39081" y="7608"/>
                </a:lnTo>
                <a:lnTo>
                  <a:pt x="35787" y="7608"/>
                </a:lnTo>
                <a:lnTo>
                  <a:pt x="28746" y="18996"/>
                </a:lnTo>
                <a:lnTo>
                  <a:pt x="20904" y="28843"/>
                </a:lnTo>
                <a:lnTo>
                  <a:pt x="19439" y="30418"/>
                </a:lnTo>
                <a:lnTo>
                  <a:pt x="10475" y="38891"/>
                </a:lnTo>
                <a:lnTo>
                  <a:pt x="0" y="47012"/>
                </a:lnTo>
                <a:lnTo>
                  <a:pt x="0" y="50419"/>
                </a:lnTo>
                <a:lnTo>
                  <a:pt x="11929" y="50419"/>
                </a:lnTo>
                <a:lnTo>
                  <a:pt x="11929" y="109014"/>
                </a:lnTo>
                <a:lnTo>
                  <a:pt x="12156" y="114919"/>
                </a:lnTo>
                <a:lnTo>
                  <a:pt x="12837" y="117190"/>
                </a:lnTo>
                <a:lnTo>
                  <a:pt x="13974" y="121051"/>
                </a:lnTo>
                <a:lnTo>
                  <a:pt x="16473" y="124685"/>
                </a:lnTo>
                <a:lnTo>
                  <a:pt x="20449" y="127864"/>
                </a:lnTo>
                <a:lnTo>
                  <a:pt x="24426" y="131044"/>
                </a:lnTo>
                <a:lnTo>
                  <a:pt x="29311" y="132634"/>
                </a:lnTo>
                <a:lnTo>
                  <a:pt x="35105" y="132634"/>
                </a:lnTo>
                <a:lnTo>
                  <a:pt x="41573" y="131925"/>
                </a:lnTo>
                <a:lnTo>
                  <a:pt x="52644" y="125974"/>
                </a:lnTo>
                <a:lnTo>
                  <a:pt x="60554" y="114010"/>
                </a:lnTo>
                <a:lnTo>
                  <a:pt x="57600" y="111853"/>
                </a:lnTo>
                <a:lnTo>
                  <a:pt x="53851" y="11832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029719" y="3561764"/>
            <a:ext cx="422971" cy="174195"/>
          </a:xfrm>
          <a:custGeom>
            <a:avLst/>
            <a:gdLst/>
            <a:ahLst/>
            <a:cxnLst/>
            <a:rect l="l" t="t" r="r" b="b"/>
            <a:pathLst>
              <a:path w="422971" h="174195">
                <a:moveTo>
                  <a:pt x="170878" y="132719"/>
                </a:moveTo>
                <a:lnTo>
                  <a:pt x="182502" y="127511"/>
                </a:lnTo>
                <a:lnTo>
                  <a:pt x="191887" y="118439"/>
                </a:lnTo>
                <a:lnTo>
                  <a:pt x="196167" y="111604"/>
                </a:lnTo>
                <a:lnTo>
                  <a:pt x="200370" y="99778"/>
                </a:lnTo>
                <a:lnTo>
                  <a:pt x="201772" y="86189"/>
                </a:lnTo>
                <a:lnTo>
                  <a:pt x="201772" y="77218"/>
                </a:lnTo>
                <a:lnTo>
                  <a:pt x="199954" y="69042"/>
                </a:lnTo>
                <a:lnTo>
                  <a:pt x="196432" y="61547"/>
                </a:lnTo>
                <a:lnTo>
                  <a:pt x="192910" y="54052"/>
                </a:lnTo>
                <a:lnTo>
                  <a:pt x="187797" y="48261"/>
                </a:lnTo>
                <a:lnTo>
                  <a:pt x="180981" y="44173"/>
                </a:lnTo>
                <a:lnTo>
                  <a:pt x="174164" y="40085"/>
                </a:lnTo>
                <a:lnTo>
                  <a:pt x="166893" y="38041"/>
                </a:lnTo>
                <a:lnTo>
                  <a:pt x="158940" y="38041"/>
                </a:lnTo>
                <a:lnTo>
                  <a:pt x="149437" y="39001"/>
                </a:lnTo>
                <a:lnTo>
                  <a:pt x="137577" y="43792"/>
                </a:lnTo>
                <a:lnTo>
                  <a:pt x="128038" y="52576"/>
                </a:lnTo>
                <a:lnTo>
                  <a:pt x="122379" y="61419"/>
                </a:lnTo>
                <a:lnTo>
                  <a:pt x="118098" y="73359"/>
                </a:lnTo>
                <a:lnTo>
                  <a:pt x="116677" y="86530"/>
                </a:lnTo>
                <a:lnTo>
                  <a:pt x="117525" y="96584"/>
                </a:lnTo>
                <a:lnTo>
                  <a:pt x="121192" y="108762"/>
                </a:lnTo>
                <a:lnTo>
                  <a:pt x="127698" y="119802"/>
                </a:lnTo>
                <a:lnTo>
                  <a:pt x="134303" y="126432"/>
                </a:lnTo>
                <a:lnTo>
                  <a:pt x="145541" y="132190"/>
                </a:lnTo>
                <a:lnTo>
                  <a:pt x="148715" y="121392"/>
                </a:lnTo>
                <a:lnTo>
                  <a:pt x="147125" y="117985"/>
                </a:lnTo>
                <a:lnTo>
                  <a:pt x="146443" y="113329"/>
                </a:lnTo>
                <a:lnTo>
                  <a:pt x="145534" y="107311"/>
                </a:lnTo>
                <a:lnTo>
                  <a:pt x="145080" y="100951"/>
                </a:lnTo>
                <a:lnTo>
                  <a:pt x="145119" y="87533"/>
                </a:lnTo>
                <a:lnTo>
                  <a:pt x="145502" y="73989"/>
                </a:lnTo>
                <a:lnTo>
                  <a:pt x="146216" y="63364"/>
                </a:lnTo>
                <a:lnTo>
                  <a:pt x="147011" y="56097"/>
                </a:lnTo>
                <a:lnTo>
                  <a:pt x="148488" y="51214"/>
                </a:lnTo>
                <a:lnTo>
                  <a:pt x="150874" y="48715"/>
                </a:lnTo>
                <a:lnTo>
                  <a:pt x="153260" y="46217"/>
                </a:lnTo>
                <a:lnTo>
                  <a:pt x="156100" y="44968"/>
                </a:lnTo>
                <a:lnTo>
                  <a:pt x="162121" y="44968"/>
                </a:lnTo>
                <a:lnTo>
                  <a:pt x="165984" y="47012"/>
                </a:lnTo>
                <a:lnTo>
                  <a:pt x="168370" y="48829"/>
                </a:lnTo>
                <a:lnTo>
                  <a:pt x="170188" y="51895"/>
                </a:lnTo>
                <a:lnTo>
                  <a:pt x="171324" y="55983"/>
                </a:lnTo>
                <a:lnTo>
                  <a:pt x="172574" y="60071"/>
                </a:lnTo>
                <a:lnTo>
                  <a:pt x="173255" y="67566"/>
                </a:lnTo>
                <a:lnTo>
                  <a:pt x="173255" y="78581"/>
                </a:lnTo>
                <a:lnTo>
                  <a:pt x="173051" y="94523"/>
                </a:lnTo>
                <a:lnTo>
                  <a:pt x="172398" y="107360"/>
                </a:lnTo>
                <a:lnTo>
                  <a:pt x="171324" y="115827"/>
                </a:lnTo>
                <a:lnTo>
                  <a:pt x="170415" y="119688"/>
                </a:lnTo>
                <a:lnTo>
                  <a:pt x="168711" y="122754"/>
                </a:lnTo>
                <a:lnTo>
                  <a:pt x="166211" y="125025"/>
                </a:lnTo>
                <a:lnTo>
                  <a:pt x="164280" y="126615"/>
                </a:lnTo>
                <a:lnTo>
                  <a:pt x="161894" y="127410"/>
                </a:lnTo>
                <a:lnTo>
                  <a:pt x="159281" y="134110"/>
                </a:lnTo>
                <a:lnTo>
                  <a:pt x="170878" y="132719"/>
                </a:lnTo>
                <a:close/>
              </a:path>
              <a:path w="422971" h="174195">
                <a:moveTo>
                  <a:pt x="159281" y="134110"/>
                </a:moveTo>
                <a:lnTo>
                  <a:pt x="161894" y="127410"/>
                </a:lnTo>
                <a:lnTo>
                  <a:pt x="155987" y="127410"/>
                </a:lnTo>
                <a:lnTo>
                  <a:pt x="153373" y="126275"/>
                </a:lnTo>
                <a:lnTo>
                  <a:pt x="150988" y="123776"/>
                </a:lnTo>
                <a:lnTo>
                  <a:pt x="148715" y="121392"/>
                </a:lnTo>
                <a:lnTo>
                  <a:pt x="145541" y="132190"/>
                </a:lnTo>
                <a:lnTo>
                  <a:pt x="159281" y="134110"/>
                </a:lnTo>
                <a:close/>
              </a:path>
              <a:path w="422971" h="174195">
                <a:moveTo>
                  <a:pt x="219495" y="87665"/>
                </a:moveTo>
                <a:lnTo>
                  <a:pt x="219835" y="94929"/>
                </a:lnTo>
                <a:lnTo>
                  <a:pt x="222436" y="107647"/>
                </a:lnTo>
                <a:lnTo>
                  <a:pt x="227561" y="118553"/>
                </a:lnTo>
                <a:lnTo>
                  <a:pt x="231832" y="124038"/>
                </a:lnTo>
                <a:lnTo>
                  <a:pt x="242276" y="131585"/>
                </a:lnTo>
                <a:lnTo>
                  <a:pt x="255055" y="134110"/>
                </a:lnTo>
                <a:lnTo>
                  <a:pt x="259599" y="134110"/>
                </a:lnTo>
                <a:lnTo>
                  <a:pt x="263576" y="133088"/>
                </a:lnTo>
                <a:lnTo>
                  <a:pt x="267211" y="131044"/>
                </a:lnTo>
                <a:lnTo>
                  <a:pt x="270847" y="129113"/>
                </a:lnTo>
                <a:lnTo>
                  <a:pt x="274937" y="125366"/>
                </a:lnTo>
                <a:lnTo>
                  <a:pt x="279481" y="119802"/>
                </a:lnTo>
                <a:lnTo>
                  <a:pt x="279481" y="134110"/>
                </a:lnTo>
                <a:lnTo>
                  <a:pt x="317768" y="126615"/>
                </a:lnTo>
                <a:lnTo>
                  <a:pt x="317768" y="123436"/>
                </a:lnTo>
                <a:lnTo>
                  <a:pt x="314132" y="123209"/>
                </a:lnTo>
                <a:lnTo>
                  <a:pt x="311633" y="122527"/>
                </a:lnTo>
                <a:lnTo>
                  <a:pt x="310156" y="121505"/>
                </a:lnTo>
                <a:lnTo>
                  <a:pt x="307770" y="118893"/>
                </a:lnTo>
                <a:lnTo>
                  <a:pt x="279481" y="109127"/>
                </a:lnTo>
                <a:lnTo>
                  <a:pt x="274482" y="117985"/>
                </a:lnTo>
                <a:lnTo>
                  <a:pt x="269029" y="122527"/>
                </a:lnTo>
                <a:lnTo>
                  <a:pt x="260849" y="122527"/>
                </a:lnTo>
                <a:lnTo>
                  <a:pt x="257327" y="120597"/>
                </a:lnTo>
                <a:lnTo>
                  <a:pt x="254373" y="118212"/>
                </a:lnTo>
                <a:lnTo>
                  <a:pt x="252101" y="114238"/>
                </a:lnTo>
                <a:lnTo>
                  <a:pt x="250397" y="108673"/>
                </a:lnTo>
                <a:lnTo>
                  <a:pt x="248506" y="98203"/>
                </a:lnTo>
                <a:lnTo>
                  <a:pt x="247897" y="83350"/>
                </a:lnTo>
                <a:lnTo>
                  <a:pt x="247897" y="72903"/>
                </a:lnTo>
                <a:lnTo>
                  <a:pt x="248579" y="65181"/>
                </a:lnTo>
                <a:lnTo>
                  <a:pt x="250397" y="38041"/>
                </a:lnTo>
                <a:lnTo>
                  <a:pt x="244148" y="40085"/>
                </a:lnTo>
                <a:lnTo>
                  <a:pt x="238354" y="43946"/>
                </a:lnTo>
                <a:lnTo>
                  <a:pt x="232446" y="47920"/>
                </a:lnTo>
                <a:lnTo>
                  <a:pt x="227902" y="53712"/>
                </a:lnTo>
                <a:lnTo>
                  <a:pt x="224494" y="61434"/>
                </a:lnTo>
                <a:lnTo>
                  <a:pt x="224022" y="62572"/>
                </a:lnTo>
                <a:lnTo>
                  <a:pt x="220639" y="74425"/>
                </a:lnTo>
                <a:lnTo>
                  <a:pt x="219495" y="87665"/>
                </a:lnTo>
                <a:close/>
              </a:path>
              <a:path w="422971" h="174195">
                <a:moveTo>
                  <a:pt x="306634" y="0"/>
                </a:moveTo>
                <a:lnTo>
                  <a:pt x="266416" y="0"/>
                </a:lnTo>
                <a:lnTo>
                  <a:pt x="266416" y="4088"/>
                </a:lnTo>
                <a:lnTo>
                  <a:pt x="270619" y="4088"/>
                </a:lnTo>
                <a:lnTo>
                  <a:pt x="273573" y="4542"/>
                </a:lnTo>
                <a:lnTo>
                  <a:pt x="275164" y="5450"/>
                </a:lnTo>
                <a:lnTo>
                  <a:pt x="277777" y="7721"/>
                </a:lnTo>
                <a:lnTo>
                  <a:pt x="279140" y="11014"/>
                </a:lnTo>
                <a:lnTo>
                  <a:pt x="279481" y="15216"/>
                </a:lnTo>
                <a:lnTo>
                  <a:pt x="279481" y="49397"/>
                </a:lnTo>
                <a:lnTo>
                  <a:pt x="275618" y="45195"/>
                </a:lnTo>
                <a:lnTo>
                  <a:pt x="272096" y="42243"/>
                </a:lnTo>
                <a:lnTo>
                  <a:pt x="268688" y="40539"/>
                </a:lnTo>
                <a:lnTo>
                  <a:pt x="265393" y="38949"/>
                </a:lnTo>
                <a:lnTo>
                  <a:pt x="261531" y="38041"/>
                </a:lnTo>
                <a:lnTo>
                  <a:pt x="250397" y="38041"/>
                </a:lnTo>
                <a:lnTo>
                  <a:pt x="248579" y="65181"/>
                </a:lnTo>
                <a:lnTo>
                  <a:pt x="250170" y="60185"/>
                </a:lnTo>
                <a:lnTo>
                  <a:pt x="251646" y="55074"/>
                </a:lnTo>
                <a:lnTo>
                  <a:pt x="253578" y="51554"/>
                </a:lnTo>
                <a:lnTo>
                  <a:pt x="255964" y="49624"/>
                </a:lnTo>
                <a:lnTo>
                  <a:pt x="259486" y="47693"/>
                </a:lnTo>
                <a:lnTo>
                  <a:pt x="268802" y="47693"/>
                </a:lnTo>
                <a:lnTo>
                  <a:pt x="274709" y="52236"/>
                </a:lnTo>
                <a:lnTo>
                  <a:pt x="279481" y="61434"/>
                </a:lnTo>
                <a:lnTo>
                  <a:pt x="279481" y="109127"/>
                </a:lnTo>
                <a:lnTo>
                  <a:pt x="307770" y="118893"/>
                </a:lnTo>
                <a:lnTo>
                  <a:pt x="306861" y="115487"/>
                </a:lnTo>
                <a:lnTo>
                  <a:pt x="306634" y="111285"/>
                </a:lnTo>
                <a:lnTo>
                  <a:pt x="306634" y="0"/>
                </a:lnTo>
                <a:close/>
              </a:path>
              <a:path w="422971" h="174195">
                <a:moveTo>
                  <a:pt x="353782" y="153869"/>
                </a:moveTo>
                <a:lnTo>
                  <a:pt x="352760" y="150689"/>
                </a:lnTo>
                <a:lnTo>
                  <a:pt x="348783" y="146601"/>
                </a:lnTo>
                <a:lnTo>
                  <a:pt x="346170" y="145579"/>
                </a:lnTo>
                <a:lnTo>
                  <a:pt x="339581" y="145579"/>
                </a:lnTo>
                <a:lnTo>
                  <a:pt x="336741" y="146715"/>
                </a:lnTo>
                <a:lnTo>
                  <a:pt x="334468" y="149213"/>
                </a:lnTo>
                <a:lnTo>
                  <a:pt x="332196" y="151711"/>
                </a:lnTo>
                <a:lnTo>
                  <a:pt x="331060" y="154777"/>
                </a:lnTo>
                <a:lnTo>
                  <a:pt x="331060" y="162840"/>
                </a:lnTo>
                <a:lnTo>
                  <a:pt x="332764" y="166587"/>
                </a:lnTo>
                <a:lnTo>
                  <a:pt x="336059" y="169653"/>
                </a:lnTo>
                <a:lnTo>
                  <a:pt x="339354" y="172719"/>
                </a:lnTo>
                <a:lnTo>
                  <a:pt x="343671" y="174195"/>
                </a:lnTo>
                <a:lnTo>
                  <a:pt x="355827" y="174195"/>
                </a:lnTo>
                <a:lnTo>
                  <a:pt x="361394" y="171470"/>
                </a:lnTo>
                <a:lnTo>
                  <a:pt x="365825" y="166019"/>
                </a:lnTo>
                <a:lnTo>
                  <a:pt x="368628" y="161734"/>
                </a:lnTo>
                <a:lnTo>
                  <a:pt x="373824" y="151047"/>
                </a:lnTo>
                <a:lnTo>
                  <a:pt x="380367" y="135018"/>
                </a:lnTo>
                <a:lnTo>
                  <a:pt x="406270" y="67906"/>
                </a:lnTo>
                <a:lnTo>
                  <a:pt x="410701" y="56437"/>
                </a:lnTo>
                <a:lnTo>
                  <a:pt x="413768" y="49737"/>
                </a:lnTo>
                <a:lnTo>
                  <a:pt x="417518" y="45876"/>
                </a:lnTo>
                <a:lnTo>
                  <a:pt x="420017" y="44741"/>
                </a:lnTo>
                <a:lnTo>
                  <a:pt x="422971" y="44400"/>
                </a:lnTo>
                <a:lnTo>
                  <a:pt x="422971" y="40766"/>
                </a:lnTo>
                <a:lnTo>
                  <a:pt x="392637" y="40766"/>
                </a:lnTo>
                <a:lnTo>
                  <a:pt x="392637" y="44400"/>
                </a:lnTo>
                <a:lnTo>
                  <a:pt x="396613" y="44514"/>
                </a:lnTo>
                <a:lnTo>
                  <a:pt x="399454" y="45309"/>
                </a:lnTo>
                <a:lnTo>
                  <a:pt x="401044" y="46671"/>
                </a:lnTo>
                <a:lnTo>
                  <a:pt x="403316" y="50078"/>
                </a:lnTo>
                <a:lnTo>
                  <a:pt x="403316" y="56210"/>
                </a:lnTo>
                <a:lnTo>
                  <a:pt x="401499" y="63023"/>
                </a:lnTo>
                <a:lnTo>
                  <a:pt x="397636" y="72789"/>
                </a:lnTo>
                <a:lnTo>
                  <a:pt x="387070" y="100157"/>
                </a:lnTo>
                <a:lnTo>
                  <a:pt x="371619" y="64727"/>
                </a:lnTo>
                <a:lnTo>
                  <a:pt x="368324" y="57459"/>
                </a:lnTo>
                <a:lnTo>
                  <a:pt x="366734" y="52690"/>
                </a:lnTo>
                <a:lnTo>
                  <a:pt x="366734" y="50192"/>
                </a:lnTo>
                <a:lnTo>
                  <a:pt x="367415" y="47353"/>
                </a:lnTo>
                <a:lnTo>
                  <a:pt x="369915" y="45082"/>
                </a:lnTo>
                <a:lnTo>
                  <a:pt x="372187" y="44514"/>
                </a:lnTo>
                <a:lnTo>
                  <a:pt x="375368" y="44400"/>
                </a:lnTo>
                <a:lnTo>
                  <a:pt x="375368" y="40766"/>
                </a:lnTo>
                <a:lnTo>
                  <a:pt x="327197" y="40766"/>
                </a:lnTo>
                <a:lnTo>
                  <a:pt x="327197" y="44400"/>
                </a:lnTo>
                <a:lnTo>
                  <a:pt x="330151" y="45309"/>
                </a:lnTo>
                <a:lnTo>
                  <a:pt x="332651" y="46898"/>
                </a:lnTo>
                <a:lnTo>
                  <a:pt x="334809" y="49170"/>
                </a:lnTo>
                <a:lnTo>
                  <a:pt x="336854" y="51554"/>
                </a:lnTo>
                <a:lnTo>
                  <a:pt x="340149" y="57800"/>
                </a:lnTo>
                <a:lnTo>
                  <a:pt x="344466" y="67906"/>
                </a:lnTo>
                <a:lnTo>
                  <a:pt x="373778" y="135018"/>
                </a:lnTo>
                <a:lnTo>
                  <a:pt x="370937" y="142627"/>
                </a:lnTo>
                <a:lnTo>
                  <a:pt x="367529" y="152279"/>
                </a:lnTo>
                <a:lnTo>
                  <a:pt x="364462" y="158525"/>
                </a:lnTo>
                <a:lnTo>
                  <a:pt x="361849" y="161250"/>
                </a:lnTo>
                <a:lnTo>
                  <a:pt x="360144" y="163067"/>
                </a:lnTo>
                <a:lnTo>
                  <a:pt x="356963" y="164089"/>
                </a:lnTo>
                <a:lnTo>
                  <a:pt x="354691" y="162953"/>
                </a:lnTo>
                <a:lnTo>
                  <a:pt x="353896" y="160682"/>
                </a:lnTo>
                <a:lnTo>
                  <a:pt x="353782" y="153869"/>
                </a:lnTo>
                <a:close/>
              </a:path>
              <a:path w="422971" h="174195">
                <a:moveTo>
                  <a:pt x="52260" y="127297"/>
                </a:moveTo>
                <a:lnTo>
                  <a:pt x="48398" y="127297"/>
                </a:lnTo>
                <a:lnTo>
                  <a:pt x="45330" y="126161"/>
                </a:lnTo>
                <a:lnTo>
                  <a:pt x="42831" y="123776"/>
                </a:lnTo>
                <a:lnTo>
                  <a:pt x="44080" y="133315"/>
                </a:lnTo>
                <a:lnTo>
                  <a:pt x="48511" y="134110"/>
                </a:lnTo>
                <a:lnTo>
                  <a:pt x="61917" y="134110"/>
                </a:lnTo>
                <a:lnTo>
                  <a:pt x="69415" y="131952"/>
                </a:lnTo>
                <a:lnTo>
                  <a:pt x="76005" y="127751"/>
                </a:lnTo>
                <a:lnTo>
                  <a:pt x="82594" y="123549"/>
                </a:lnTo>
                <a:lnTo>
                  <a:pt x="87820" y="117417"/>
                </a:lnTo>
                <a:lnTo>
                  <a:pt x="91797" y="109241"/>
                </a:lnTo>
                <a:lnTo>
                  <a:pt x="96462" y="95410"/>
                </a:lnTo>
                <a:lnTo>
                  <a:pt x="97704" y="82328"/>
                </a:lnTo>
                <a:lnTo>
                  <a:pt x="97704" y="73584"/>
                </a:lnTo>
                <a:lnTo>
                  <a:pt x="96114" y="65862"/>
                </a:lnTo>
                <a:lnTo>
                  <a:pt x="93046" y="59049"/>
                </a:lnTo>
                <a:lnTo>
                  <a:pt x="89979" y="52349"/>
                </a:lnTo>
                <a:lnTo>
                  <a:pt x="85662" y="47239"/>
                </a:lnTo>
                <a:lnTo>
                  <a:pt x="80208" y="43492"/>
                </a:lnTo>
                <a:lnTo>
                  <a:pt x="74642" y="39858"/>
                </a:lnTo>
                <a:lnTo>
                  <a:pt x="68847" y="38041"/>
                </a:lnTo>
                <a:lnTo>
                  <a:pt x="60401" y="38119"/>
                </a:lnTo>
                <a:lnTo>
                  <a:pt x="48538" y="41507"/>
                </a:lnTo>
                <a:lnTo>
                  <a:pt x="37605" y="49851"/>
                </a:lnTo>
                <a:lnTo>
                  <a:pt x="37605" y="0"/>
                </a:lnTo>
                <a:lnTo>
                  <a:pt x="0" y="0"/>
                </a:lnTo>
                <a:lnTo>
                  <a:pt x="0" y="3520"/>
                </a:lnTo>
                <a:lnTo>
                  <a:pt x="3294" y="3747"/>
                </a:lnTo>
                <a:lnTo>
                  <a:pt x="7043" y="5110"/>
                </a:lnTo>
                <a:lnTo>
                  <a:pt x="9429" y="7267"/>
                </a:lnTo>
                <a:lnTo>
                  <a:pt x="10565" y="10333"/>
                </a:lnTo>
                <a:lnTo>
                  <a:pt x="10792" y="13513"/>
                </a:lnTo>
                <a:lnTo>
                  <a:pt x="10792" y="133996"/>
                </a:lnTo>
                <a:lnTo>
                  <a:pt x="14087" y="133996"/>
                </a:lnTo>
                <a:lnTo>
                  <a:pt x="29084" y="124231"/>
                </a:lnTo>
                <a:lnTo>
                  <a:pt x="32719" y="127751"/>
                </a:lnTo>
                <a:lnTo>
                  <a:pt x="36468" y="130249"/>
                </a:lnTo>
                <a:lnTo>
                  <a:pt x="40331" y="131725"/>
                </a:lnTo>
                <a:lnTo>
                  <a:pt x="38854" y="118326"/>
                </a:lnTo>
                <a:lnTo>
                  <a:pt x="38173" y="114578"/>
                </a:lnTo>
                <a:lnTo>
                  <a:pt x="37832" y="112307"/>
                </a:lnTo>
                <a:lnTo>
                  <a:pt x="37605" y="107083"/>
                </a:lnTo>
                <a:lnTo>
                  <a:pt x="37605" y="58481"/>
                </a:lnTo>
                <a:lnTo>
                  <a:pt x="42717" y="52236"/>
                </a:lnTo>
                <a:lnTo>
                  <a:pt x="48057" y="49170"/>
                </a:lnTo>
                <a:lnTo>
                  <a:pt x="57827" y="49170"/>
                </a:lnTo>
                <a:lnTo>
                  <a:pt x="61235" y="50986"/>
                </a:lnTo>
                <a:lnTo>
                  <a:pt x="63735" y="54734"/>
                </a:lnTo>
                <a:lnTo>
                  <a:pt x="64988" y="56925"/>
                </a:lnTo>
                <a:lnTo>
                  <a:pt x="67977" y="67625"/>
                </a:lnTo>
                <a:lnTo>
                  <a:pt x="68961" y="83350"/>
                </a:lnTo>
                <a:lnTo>
                  <a:pt x="68903" y="89753"/>
                </a:lnTo>
                <a:lnTo>
                  <a:pt x="68165" y="103910"/>
                </a:lnTo>
                <a:lnTo>
                  <a:pt x="66575" y="113329"/>
                </a:lnTo>
                <a:lnTo>
                  <a:pt x="65098" y="118893"/>
                </a:lnTo>
                <a:lnTo>
                  <a:pt x="63053" y="122641"/>
                </a:lnTo>
                <a:lnTo>
                  <a:pt x="60667" y="124458"/>
                </a:lnTo>
                <a:lnTo>
                  <a:pt x="58395" y="126388"/>
                </a:lnTo>
                <a:lnTo>
                  <a:pt x="55555" y="127297"/>
                </a:lnTo>
                <a:lnTo>
                  <a:pt x="52260" y="127297"/>
                </a:lnTo>
                <a:close/>
              </a:path>
              <a:path w="422971" h="174195">
                <a:moveTo>
                  <a:pt x="40331" y="121392"/>
                </a:moveTo>
                <a:lnTo>
                  <a:pt x="38854" y="118326"/>
                </a:lnTo>
                <a:lnTo>
                  <a:pt x="40331" y="131725"/>
                </a:lnTo>
                <a:lnTo>
                  <a:pt x="44080" y="133315"/>
                </a:lnTo>
                <a:lnTo>
                  <a:pt x="42831" y="123776"/>
                </a:lnTo>
                <a:lnTo>
                  <a:pt x="40331" y="121392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16539" y="3558698"/>
            <a:ext cx="221540" cy="174195"/>
          </a:xfrm>
          <a:custGeom>
            <a:avLst/>
            <a:gdLst/>
            <a:ahLst/>
            <a:cxnLst/>
            <a:rect l="l" t="t" r="r" b="b"/>
            <a:pathLst>
              <a:path w="221540" h="174195">
                <a:moveTo>
                  <a:pt x="30333" y="131725"/>
                </a:moveTo>
                <a:lnTo>
                  <a:pt x="29170" y="126757"/>
                </a:lnTo>
                <a:lnTo>
                  <a:pt x="27471" y="115635"/>
                </a:lnTo>
                <a:lnTo>
                  <a:pt x="26462" y="102448"/>
                </a:lnTo>
                <a:lnTo>
                  <a:pt x="26130" y="87211"/>
                </a:lnTo>
                <a:lnTo>
                  <a:pt x="26311" y="75494"/>
                </a:lnTo>
                <a:lnTo>
                  <a:pt x="27121" y="61672"/>
                </a:lnTo>
                <a:lnTo>
                  <a:pt x="28605" y="49760"/>
                </a:lnTo>
                <a:lnTo>
                  <a:pt x="30788" y="39744"/>
                </a:lnTo>
                <a:lnTo>
                  <a:pt x="33174" y="30660"/>
                </a:lnTo>
                <a:lnTo>
                  <a:pt x="36696" y="23165"/>
                </a:lnTo>
                <a:lnTo>
                  <a:pt x="41013" y="17374"/>
                </a:lnTo>
                <a:lnTo>
                  <a:pt x="44194" y="13172"/>
                </a:lnTo>
                <a:lnTo>
                  <a:pt x="49193" y="8857"/>
                </a:lnTo>
                <a:lnTo>
                  <a:pt x="55896" y="4542"/>
                </a:lnTo>
                <a:lnTo>
                  <a:pt x="55896" y="0"/>
                </a:lnTo>
                <a:lnTo>
                  <a:pt x="44634" y="4902"/>
                </a:lnTo>
                <a:lnTo>
                  <a:pt x="34257" y="11823"/>
                </a:lnTo>
                <a:lnTo>
                  <a:pt x="24798" y="20750"/>
                </a:lnTo>
                <a:lnTo>
                  <a:pt x="16246" y="31682"/>
                </a:lnTo>
                <a:lnTo>
                  <a:pt x="12822" y="37110"/>
                </a:lnTo>
                <a:lnTo>
                  <a:pt x="7223" y="48407"/>
                </a:lnTo>
                <a:lnTo>
                  <a:pt x="3215" y="60410"/>
                </a:lnTo>
                <a:lnTo>
                  <a:pt x="805" y="73117"/>
                </a:lnTo>
                <a:lnTo>
                  <a:pt x="0" y="86530"/>
                </a:lnTo>
                <a:lnTo>
                  <a:pt x="249" y="94207"/>
                </a:lnTo>
                <a:lnTo>
                  <a:pt x="1916" y="107253"/>
                </a:lnTo>
                <a:lnTo>
                  <a:pt x="5143" y="119592"/>
                </a:lnTo>
                <a:lnTo>
                  <a:pt x="9922" y="131229"/>
                </a:lnTo>
                <a:lnTo>
                  <a:pt x="16246" y="142172"/>
                </a:lnTo>
                <a:lnTo>
                  <a:pt x="24894" y="153343"/>
                </a:lnTo>
                <a:lnTo>
                  <a:pt x="34346" y="162324"/>
                </a:lnTo>
                <a:lnTo>
                  <a:pt x="44687" y="169275"/>
                </a:lnTo>
                <a:lnTo>
                  <a:pt x="55896" y="174195"/>
                </a:lnTo>
                <a:lnTo>
                  <a:pt x="55896" y="169313"/>
                </a:lnTo>
                <a:lnTo>
                  <a:pt x="49874" y="165906"/>
                </a:lnTo>
                <a:lnTo>
                  <a:pt x="45216" y="161931"/>
                </a:lnTo>
                <a:lnTo>
                  <a:pt x="41808" y="157389"/>
                </a:lnTo>
                <a:lnTo>
                  <a:pt x="40426" y="155456"/>
                </a:lnTo>
                <a:lnTo>
                  <a:pt x="34760" y="144835"/>
                </a:lnTo>
                <a:lnTo>
                  <a:pt x="30333" y="131725"/>
                </a:lnTo>
                <a:close/>
              </a:path>
              <a:path w="221540" h="174195">
                <a:moveTo>
                  <a:pt x="103612" y="14989"/>
                </a:moveTo>
                <a:lnTo>
                  <a:pt x="103612" y="10787"/>
                </a:lnTo>
                <a:lnTo>
                  <a:pt x="102249" y="7267"/>
                </a:lnTo>
                <a:lnTo>
                  <a:pt x="99295" y="4315"/>
                </a:lnTo>
                <a:lnTo>
                  <a:pt x="96341" y="1476"/>
                </a:lnTo>
                <a:lnTo>
                  <a:pt x="92819" y="0"/>
                </a:lnTo>
                <a:lnTo>
                  <a:pt x="84526" y="0"/>
                </a:lnTo>
                <a:lnTo>
                  <a:pt x="81004" y="1476"/>
                </a:lnTo>
                <a:lnTo>
                  <a:pt x="78050" y="4315"/>
                </a:lnTo>
                <a:lnTo>
                  <a:pt x="75210" y="7267"/>
                </a:lnTo>
                <a:lnTo>
                  <a:pt x="73733" y="10787"/>
                </a:lnTo>
                <a:lnTo>
                  <a:pt x="73733" y="19077"/>
                </a:lnTo>
                <a:lnTo>
                  <a:pt x="75210" y="22597"/>
                </a:lnTo>
                <a:lnTo>
                  <a:pt x="78050" y="25550"/>
                </a:lnTo>
                <a:lnTo>
                  <a:pt x="81004" y="28389"/>
                </a:lnTo>
                <a:lnTo>
                  <a:pt x="84526" y="29865"/>
                </a:lnTo>
                <a:lnTo>
                  <a:pt x="92819" y="29865"/>
                </a:lnTo>
                <a:lnTo>
                  <a:pt x="96341" y="28389"/>
                </a:lnTo>
                <a:lnTo>
                  <a:pt x="99295" y="25550"/>
                </a:lnTo>
                <a:lnTo>
                  <a:pt x="102249" y="22597"/>
                </a:lnTo>
                <a:lnTo>
                  <a:pt x="103612" y="19077"/>
                </a:lnTo>
                <a:lnTo>
                  <a:pt x="103612" y="14989"/>
                </a:lnTo>
                <a:close/>
              </a:path>
              <a:path w="221540" h="174195">
                <a:moveTo>
                  <a:pt x="113155" y="134451"/>
                </a:moveTo>
                <a:lnTo>
                  <a:pt x="113155" y="130930"/>
                </a:lnTo>
                <a:lnTo>
                  <a:pt x="108838" y="130703"/>
                </a:lnTo>
                <a:lnTo>
                  <a:pt x="105884" y="129681"/>
                </a:lnTo>
                <a:lnTo>
                  <a:pt x="102930" y="126161"/>
                </a:lnTo>
                <a:lnTo>
                  <a:pt x="102249" y="122073"/>
                </a:lnTo>
                <a:lnTo>
                  <a:pt x="102249" y="43832"/>
                </a:lnTo>
                <a:lnTo>
                  <a:pt x="64189" y="43832"/>
                </a:lnTo>
                <a:lnTo>
                  <a:pt x="64189" y="47466"/>
                </a:lnTo>
                <a:lnTo>
                  <a:pt x="68507" y="47693"/>
                </a:lnTo>
                <a:lnTo>
                  <a:pt x="71347" y="48715"/>
                </a:lnTo>
                <a:lnTo>
                  <a:pt x="74301" y="52236"/>
                </a:lnTo>
                <a:lnTo>
                  <a:pt x="75096" y="56324"/>
                </a:lnTo>
                <a:lnTo>
                  <a:pt x="75096" y="122073"/>
                </a:lnTo>
                <a:lnTo>
                  <a:pt x="74414" y="125934"/>
                </a:lnTo>
                <a:lnTo>
                  <a:pt x="71233" y="129681"/>
                </a:lnTo>
                <a:lnTo>
                  <a:pt x="68166" y="130817"/>
                </a:lnTo>
                <a:lnTo>
                  <a:pt x="64189" y="130930"/>
                </a:lnTo>
                <a:lnTo>
                  <a:pt x="64189" y="134451"/>
                </a:lnTo>
                <a:lnTo>
                  <a:pt x="113155" y="134451"/>
                </a:lnTo>
                <a:close/>
              </a:path>
              <a:path w="221540" h="174195">
                <a:moveTo>
                  <a:pt x="211769" y="121619"/>
                </a:moveTo>
                <a:lnTo>
                  <a:pt x="211769" y="68928"/>
                </a:lnTo>
                <a:lnTo>
                  <a:pt x="211201" y="61888"/>
                </a:lnTo>
                <a:lnTo>
                  <a:pt x="210179" y="58141"/>
                </a:lnTo>
                <a:lnTo>
                  <a:pt x="208929" y="53371"/>
                </a:lnTo>
                <a:lnTo>
                  <a:pt x="206316" y="49283"/>
                </a:lnTo>
                <a:lnTo>
                  <a:pt x="202453" y="45990"/>
                </a:lnTo>
                <a:lnTo>
                  <a:pt x="198590" y="42810"/>
                </a:lnTo>
                <a:lnTo>
                  <a:pt x="193705" y="41107"/>
                </a:lnTo>
                <a:lnTo>
                  <a:pt x="182912" y="41107"/>
                </a:lnTo>
                <a:lnTo>
                  <a:pt x="178254" y="42243"/>
                </a:lnTo>
                <a:lnTo>
                  <a:pt x="174051" y="44627"/>
                </a:lnTo>
                <a:lnTo>
                  <a:pt x="169733" y="46898"/>
                </a:lnTo>
                <a:lnTo>
                  <a:pt x="165303" y="50532"/>
                </a:lnTo>
                <a:lnTo>
                  <a:pt x="160645" y="55529"/>
                </a:lnTo>
                <a:lnTo>
                  <a:pt x="160645" y="43832"/>
                </a:lnTo>
                <a:lnTo>
                  <a:pt x="123721" y="43832"/>
                </a:lnTo>
                <a:lnTo>
                  <a:pt x="123721" y="47466"/>
                </a:lnTo>
                <a:lnTo>
                  <a:pt x="127698" y="47920"/>
                </a:lnTo>
                <a:lnTo>
                  <a:pt x="130424" y="49056"/>
                </a:lnTo>
                <a:lnTo>
                  <a:pt x="132924" y="52463"/>
                </a:lnTo>
                <a:lnTo>
                  <a:pt x="133492" y="56664"/>
                </a:lnTo>
                <a:lnTo>
                  <a:pt x="133492" y="121619"/>
                </a:lnTo>
                <a:lnTo>
                  <a:pt x="132924" y="125820"/>
                </a:lnTo>
                <a:lnTo>
                  <a:pt x="130311" y="129341"/>
                </a:lnTo>
                <a:lnTo>
                  <a:pt x="127584" y="130590"/>
                </a:lnTo>
                <a:lnTo>
                  <a:pt x="123721" y="130930"/>
                </a:lnTo>
                <a:lnTo>
                  <a:pt x="123721" y="134451"/>
                </a:lnTo>
                <a:lnTo>
                  <a:pt x="169620" y="134451"/>
                </a:lnTo>
                <a:lnTo>
                  <a:pt x="169620" y="130930"/>
                </a:lnTo>
                <a:lnTo>
                  <a:pt x="166211" y="130476"/>
                </a:lnTo>
                <a:lnTo>
                  <a:pt x="163826" y="129341"/>
                </a:lnTo>
                <a:lnTo>
                  <a:pt x="161326" y="125707"/>
                </a:lnTo>
                <a:lnTo>
                  <a:pt x="160645" y="121505"/>
                </a:lnTo>
                <a:lnTo>
                  <a:pt x="160645" y="66089"/>
                </a:lnTo>
                <a:lnTo>
                  <a:pt x="165416" y="58141"/>
                </a:lnTo>
                <a:lnTo>
                  <a:pt x="170642" y="54166"/>
                </a:lnTo>
                <a:lnTo>
                  <a:pt x="177913" y="54166"/>
                </a:lnTo>
                <a:lnTo>
                  <a:pt x="180754" y="55869"/>
                </a:lnTo>
                <a:lnTo>
                  <a:pt x="183139" y="58368"/>
                </a:lnTo>
                <a:lnTo>
                  <a:pt x="184276" y="62229"/>
                </a:lnTo>
                <a:lnTo>
                  <a:pt x="184616" y="66998"/>
                </a:lnTo>
                <a:lnTo>
                  <a:pt x="184616" y="121051"/>
                </a:lnTo>
                <a:lnTo>
                  <a:pt x="184048" y="125139"/>
                </a:lnTo>
                <a:lnTo>
                  <a:pt x="183026" y="126729"/>
                </a:lnTo>
                <a:lnTo>
                  <a:pt x="181549" y="129113"/>
                </a:lnTo>
                <a:lnTo>
                  <a:pt x="179163" y="130476"/>
                </a:lnTo>
                <a:lnTo>
                  <a:pt x="175641" y="130930"/>
                </a:lnTo>
                <a:lnTo>
                  <a:pt x="175641" y="134451"/>
                </a:lnTo>
                <a:lnTo>
                  <a:pt x="221540" y="134451"/>
                </a:lnTo>
                <a:lnTo>
                  <a:pt x="221540" y="130930"/>
                </a:lnTo>
                <a:lnTo>
                  <a:pt x="217563" y="130476"/>
                </a:lnTo>
                <a:lnTo>
                  <a:pt x="214950" y="129454"/>
                </a:lnTo>
                <a:lnTo>
                  <a:pt x="212337" y="126047"/>
                </a:lnTo>
                <a:lnTo>
                  <a:pt x="211769" y="12161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800338" y="3558698"/>
            <a:ext cx="420017" cy="137176"/>
          </a:xfrm>
          <a:custGeom>
            <a:avLst/>
            <a:gdLst/>
            <a:ahLst/>
            <a:cxnLst/>
            <a:rect l="l" t="t" r="r" b="b"/>
            <a:pathLst>
              <a:path w="420017" h="137176">
                <a:moveTo>
                  <a:pt x="239604" y="66089"/>
                </a:moveTo>
                <a:lnTo>
                  <a:pt x="243239" y="57459"/>
                </a:lnTo>
                <a:lnTo>
                  <a:pt x="245966" y="52349"/>
                </a:lnTo>
                <a:lnTo>
                  <a:pt x="249601" y="48942"/>
                </a:lnTo>
                <a:lnTo>
                  <a:pt x="251874" y="47807"/>
                </a:lnTo>
                <a:lnTo>
                  <a:pt x="254714" y="47466"/>
                </a:lnTo>
                <a:lnTo>
                  <a:pt x="254714" y="43832"/>
                </a:lnTo>
                <a:lnTo>
                  <a:pt x="225062" y="43832"/>
                </a:lnTo>
                <a:lnTo>
                  <a:pt x="225062" y="47466"/>
                </a:lnTo>
                <a:lnTo>
                  <a:pt x="228697" y="47580"/>
                </a:lnTo>
                <a:lnTo>
                  <a:pt x="231310" y="48261"/>
                </a:lnTo>
                <a:lnTo>
                  <a:pt x="234264" y="50759"/>
                </a:lnTo>
                <a:lnTo>
                  <a:pt x="234946" y="54393"/>
                </a:lnTo>
                <a:lnTo>
                  <a:pt x="234946" y="57913"/>
                </a:lnTo>
                <a:lnTo>
                  <a:pt x="233242" y="63818"/>
                </a:lnTo>
                <a:lnTo>
                  <a:pt x="229833" y="72222"/>
                </a:lnTo>
                <a:lnTo>
                  <a:pt x="217904" y="101633"/>
                </a:lnTo>
                <a:lnTo>
                  <a:pt x="202908" y="67566"/>
                </a:lnTo>
                <a:lnTo>
                  <a:pt x="200067" y="60979"/>
                </a:lnTo>
                <a:lnTo>
                  <a:pt x="198704" y="56551"/>
                </a:lnTo>
                <a:lnTo>
                  <a:pt x="198704" y="52236"/>
                </a:lnTo>
                <a:lnTo>
                  <a:pt x="200976" y="49056"/>
                </a:lnTo>
                <a:lnTo>
                  <a:pt x="204157" y="47466"/>
                </a:lnTo>
                <a:lnTo>
                  <a:pt x="207225" y="47466"/>
                </a:lnTo>
                <a:lnTo>
                  <a:pt x="207225" y="43832"/>
                </a:lnTo>
                <a:lnTo>
                  <a:pt x="159054" y="43832"/>
                </a:lnTo>
                <a:lnTo>
                  <a:pt x="159054" y="47466"/>
                </a:lnTo>
                <a:lnTo>
                  <a:pt x="162008" y="48034"/>
                </a:lnTo>
                <a:lnTo>
                  <a:pt x="164166" y="49170"/>
                </a:lnTo>
                <a:lnTo>
                  <a:pt x="167688" y="53144"/>
                </a:lnTo>
                <a:lnTo>
                  <a:pt x="170529" y="58481"/>
                </a:lnTo>
                <a:lnTo>
                  <a:pt x="174278" y="66884"/>
                </a:lnTo>
                <a:lnTo>
                  <a:pt x="204839" y="137176"/>
                </a:lnTo>
                <a:lnTo>
                  <a:pt x="209383" y="137176"/>
                </a:lnTo>
                <a:lnTo>
                  <a:pt x="239604" y="66089"/>
                </a:lnTo>
                <a:close/>
              </a:path>
              <a:path w="420017" h="137176">
                <a:moveTo>
                  <a:pt x="320844" y="135785"/>
                </a:moveTo>
                <a:lnTo>
                  <a:pt x="332468" y="130577"/>
                </a:lnTo>
                <a:lnTo>
                  <a:pt x="341853" y="121505"/>
                </a:lnTo>
                <a:lnTo>
                  <a:pt x="346104" y="114691"/>
                </a:lnTo>
                <a:lnTo>
                  <a:pt x="350256" y="102856"/>
                </a:lnTo>
                <a:lnTo>
                  <a:pt x="351624" y="89255"/>
                </a:lnTo>
                <a:lnTo>
                  <a:pt x="351624" y="80284"/>
                </a:lnTo>
                <a:lnTo>
                  <a:pt x="349919" y="72108"/>
                </a:lnTo>
                <a:lnTo>
                  <a:pt x="346398" y="64613"/>
                </a:lnTo>
                <a:lnTo>
                  <a:pt x="342876" y="57119"/>
                </a:lnTo>
                <a:lnTo>
                  <a:pt x="337763" y="51327"/>
                </a:lnTo>
                <a:lnTo>
                  <a:pt x="330946" y="47239"/>
                </a:lnTo>
                <a:lnTo>
                  <a:pt x="324130" y="43151"/>
                </a:lnTo>
                <a:lnTo>
                  <a:pt x="316859" y="41107"/>
                </a:lnTo>
                <a:lnTo>
                  <a:pt x="308906" y="41107"/>
                </a:lnTo>
                <a:lnTo>
                  <a:pt x="299402" y="42067"/>
                </a:lnTo>
                <a:lnTo>
                  <a:pt x="287542" y="46858"/>
                </a:lnTo>
                <a:lnTo>
                  <a:pt x="278004" y="55642"/>
                </a:lnTo>
                <a:lnTo>
                  <a:pt x="272344" y="64485"/>
                </a:lnTo>
                <a:lnTo>
                  <a:pt x="268063" y="76425"/>
                </a:lnTo>
                <a:lnTo>
                  <a:pt x="266643" y="89596"/>
                </a:lnTo>
                <a:lnTo>
                  <a:pt x="267491" y="99650"/>
                </a:lnTo>
                <a:lnTo>
                  <a:pt x="271157" y="111828"/>
                </a:lnTo>
                <a:lnTo>
                  <a:pt x="277663" y="122868"/>
                </a:lnTo>
                <a:lnTo>
                  <a:pt x="284269" y="129498"/>
                </a:lnTo>
                <a:lnTo>
                  <a:pt x="295507" y="135256"/>
                </a:lnTo>
                <a:lnTo>
                  <a:pt x="298681" y="124458"/>
                </a:lnTo>
                <a:lnTo>
                  <a:pt x="297091" y="121051"/>
                </a:lnTo>
                <a:lnTo>
                  <a:pt x="296409" y="116395"/>
                </a:lnTo>
                <a:lnTo>
                  <a:pt x="295500" y="110377"/>
                </a:lnTo>
                <a:lnTo>
                  <a:pt x="295046" y="104017"/>
                </a:lnTo>
                <a:lnTo>
                  <a:pt x="295076" y="90599"/>
                </a:lnTo>
                <a:lnTo>
                  <a:pt x="295420" y="77055"/>
                </a:lnTo>
                <a:lnTo>
                  <a:pt x="296182" y="66430"/>
                </a:lnTo>
                <a:lnTo>
                  <a:pt x="296863" y="59163"/>
                </a:lnTo>
                <a:lnTo>
                  <a:pt x="298454" y="54280"/>
                </a:lnTo>
                <a:lnTo>
                  <a:pt x="300840" y="51781"/>
                </a:lnTo>
                <a:lnTo>
                  <a:pt x="303226" y="49283"/>
                </a:lnTo>
                <a:lnTo>
                  <a:pt x="306066" y="48034"/>
                </a:lnTo>
                <a:lnTo>
                  <a:pt x="311974" y="48034"/>
                </a:lnTo>
                <a:lnTo>
                  <a:pt x="315950" y="50078"/>
                </a:lnTo>
                <a:lnTo>
                  <a:pt x="318336" y="51895"/>
                </a:lnTo>
                <a:lnTo>
                  <a:pt x="320154" y="54961"/>
                </a:lnTo>
                <a:lnTo>
                  <a:pt x="321290" y="59049"/>
                </a:lnTo>
                <a:lnTo>
                  <a:pt x="322539" y="63137"/>
                </a:lnTo>
                <a:lnTo>
                  <a:pt x="323221" y="70632"/>
                </a:lnTo>
                <a:lnTo>
                  <a:pt x="323221" y="81647"/>
                </a:lnTo>
                <a:lnTo>
                  <a:pt x="323017" y="97589"/>
                </a:lnTo>
                <a:lnTo>
                  <a:pt x="322364" y="110426"/>
                </a:lnTo>
                <a:lnTo>
                  <a:pt x="321290" y="118893"/>
                </a:lnTo>
                <a:lnTo>
                  <a:pt x="320381" y="122754"/>
                </a:lnTo>
                <a:lnTo>
                  <a:pt x="318677" y="125820"/>
                </a:lnTo>
                <a:lnTo>
                  <a:pt x="316177" y="128091"/>
                </a:lnTo>
                <a:lnTo>
                  <a:pt x="314246" y="129681"/>
                </a:lnTo>
                <a:lnTo>
                  <a:pt x="311860" y="130476"/>
                </a:lnTo>
                <a:lnTo>
                  <a:pt x="309247" y="137176"/>
                </a:lnTo>
                <a:lnTo>
                  <a:pt x="320844" y="135785"/>
                </a:lnTo>
                <a:close/>
              </a:path>
              <a:path w="420017" h="137176">
                <a:moveTo>
                  <a:pt x="309247" y="137176"/>
                </a:moveTo>
                <a:lnTo>
                  <a:pt x="311860" y="130476"/>
                </a:lnTo>
                <a:lnTo>
                  <a:pt x="305952" y="130476"/>
                </a:lnTo>
                <a:lnTo>
                  <a:pt x="303339" y="129341"/>
                </a:lnTo>
                <a:lnTo>
                  <a:pt x="300953" y="126842"/>
                </a:lnTo>
                <a:lnTo>
                  <a:pt x="298681" y="124458"/>
                </a:lnTo>
                <a:lnTo>
                  <a:pt x="295507" y="135256"/>
                </a:lnTo>
                <a:lnTo>
                  <a:pt x="309247" y="137176"/>
                </a:lnTo>
                <a:close/>
              </a:path>
              <a:path w="420017" h="137176">
                <a:moveTo>
                  <a:pt x="385767" y="162363"/>
                </a:moveTo>
                <a:lnTo>
                  <a:pt x="395217" y="153401"/>
                </a:lnTo>
                <a:lnTo>
                  <a:pt x="403771" y="142400"/>
                </a:lnTo>
                <a:lnTo>
                  <a:pt x="407146" y="137055"/>
                </a:lnTo>
                <a:lnTo>
                  <a:pt x="412766" y="125745"/>
                </a:lnTo>
                <a:lnTo>
                  <a:pt x="416789" y="113738"/>
                </a:lnTo>
                <a:lnTo>
                  <a:pt x="419209" y="101043"/>
                </a:lnTo>
                <a:lnTo>
                  <a:pt x="420017" y="87665"/>
                </a:lnTo>
                <a:lnTo>
                  <a:pt x="419767" y="80021"/>
                </a:lnTo>
                <a:lnTo>
                  <a:pt x="418100" y="66992"/>
                </a:lnTo>
                <a:lnTo>
                  <a:pt x="414873" y="54640"/>
                </a:lnTo>
                <a:lnTo>
                  <a:pt x="410095" y="42979"/>
                </a:lnTo>
                <a:lnTo>
                  <a:pt x="403771" y="32022"/>
                </a:lnTo>
                <a:lnTo>
                  <a:pt x="395187" y="20968"/>
                </a:lnTo>
                <a:lnTo>
                  <a:pt x="385761" y="11983"/>
                </a:lnTo>
                <a:lnTo>
                  <a:pt x="375444" y="4994"/>
                </a:lnTo>
                <a:lnTo>
                  <a:pt x="364234" y="0"/>
                </a:lnTo>
                <a:lnTo>
                  <a:pt x="364234" y="4882"/>
                </a:lnTo>
                <a:lnTo>
                  <a:pt x="370142" y="8289"/>
                </a:lnTo>
                <a:lnTo>
                  <a:pt x="374914" y="12264"/>
                </a:lnTo>
                <a:lnTo>
                  <a:pt x="378208" y="16806"/>
                </a:lnTo>
                <a:lnTo>
                  <a:pt x="385303" y="29398"/>
                </a:lnTo>
                <a:lnTo>
                  <a:pt x="389683" y="42470"/>
                </a:lnTo>
                <a:lnTo>
                  <a:pt x="392546" y="58560"/>
                </a:lnTo>
                <a:lnTo>
                  <a:pt x="393554" y="71747"/>
                </a:lnTo>
                <a:lnTo>
                  <a:pt x="393887" y="86984"/>
                </a:lnTo>
                <a:lnTo>
                  <a:pt x="393707" y="98690"/>
                </a:lnTo>
                <a:lnTo>
                  <a:pt x="392907" y="112517"/>
                </a:lnTo>
                <a:lnTo>
                  <a:pt x="391457" y="124433"/>
                </a:lnTo>
                <a:lnTo>
                  <a:pt x="389342" y="134451"/>
                </a:lnTo>
                <a:lnTo>
                  <a:pt x="386729" y="143535"/>
                </a:lnTo>
                <a:lnTo>
                  <a:pt x="383321" y="150916"/>
                </a:lnTo>
                <a:lnTo>
                  <a:pt x="379004" y="156708"/>
                </a:lnTo>
                <a:lnTo>
                  <a:pt x="375823" y="160909"/>
                </a:lnTo>
                <a:lnTo>
                  <a:pt x="370937" y="165224"/>
                </a:lnTo>
                <a:lnTo>
                  <a:pt x="364234" y="169767"/>
                </a:lnTo>
                <a:lnTo>
                  <a:pt x="364234" y="174195"/>
                </a:lnTo>
                <a:lnTo>
                  <a:pt x="375419" y="169298"/>
                </a:lnTo>
                <a:lnTo>
                  <a:pt x="385767" y="162363"/>
                </a:lnTo>
                <a:close/>
              </a:path>
              <a:path w="420017" h="137176">
                <a:moveTo>
                  <a:pt x="80549" y="66089"/>
                </a:moveTo>
                <a:lnTo>
                  <a:pt x="84185" y="57459"/>
                </a:lnTo>
                <a:lnTo>
                  <a:pt x="86911" y="52349"/>
                </a:lnTo>
                <a:lnTo>
                  <a:pt x="90433" y="48942"/>
                </a:lnTo>
                <a:lnTo>
                  <a:pt x="92819" y="47807"/>
                </a:lnTo>
                <a:lnTo>
                  <a:pt x="95659" y="47466"/>
                </a:lnTo>
                <a:lnTo>
                  <a:pt x="95659" y="43832"/>
                </a:lnTo>
                <a:lnTo>
                  <a:pt x="66007" y="43832"/>
                </a:lnTo>
                <a:lnTo>
                  <a:pt x="66007" y="47466"/>
                </a:lnTo>
                <a:lnTo>
                  <a:pt x="69643" y="47580"/>
                </a:lnTo>
                <a:lnTo>
                  <a:pt x="72256" y="48261"/>
                </a:lnTo>
                <a:lnTo>
                  <a:pt x="75096" y="50759"/>
                </a:lnTo>
                <a:lnTo>
                  <a:pt x="75891" y="54393"/>
                </a:lnTo>
                <a:lnTo>
                  <a:pt x="75891" y="57913"/>
                </a:lnTo>
                <a:lnTo>
                  <a:pt x="74187" y="63818"/>
                </a:lnTo>
                <a:lnTo>
                  <a:pt x="70779" y="72222"/>
                </a:lnTo>
                <a:lnTo>
                  <a:pt x="58850" y="101633"/>
                </a:lnTo>
                <a:lnTo>
                  <a:pt x="43853" y="67566"/>
                </a:lnTo>
                <a:lnTo>
                  <a:pt x="41013" y="60979"/>
                </a:lnTo>
                <a:lnTo>
                  <a:pt x="39650" y="56551"/>
                </a:lnTo>
                <a:lnTo>
                  <a:pt x="39650" y="52236"/>
                </a:lnTo>
                <a:lnTo>
                  <a:pt x="41922" y="49056"/>
                </a:lnTo>
                <a:lnTo>
                  <a:pt x="45103" y="47466"/>
                </a:lnTo>
                <a:lnTo>
                  <a:pt x="48170" y="47466"/>
                </a:lnTo>
                <a:lnTo>
                  <a:pt x="48170" y="43832"/>
                </a:lnTo>
                <a:lnTo>
                  <a:pt x="0" y="43832"/>
                </a:lnTo>
                <a:lnTo>
                  <a:pt x="0" y="47466"/>
                </a:lnTo>
                <a:lnTo>
                  <a:pt x="2840" y="48034"/>
                </a:lnTo>
                <a:lnTo>
                  <a:pt x="5112" y="49170"/>
                </a:lnTo>
                <a:lnTo>
                  <a:pt x="8634" y="53144"/>
                </a:lnTo>
                <a:lnTo>
                  <a:pt x="11474" y="58481"/>
                </a:lnTo>
                <a:lnTo>
                  <a:pt x="15223" y="66884"/>
                </a:lnTo>
                <a:lnTo>
                  <a:pt x="45671" y="137176"/>
                </a:lnTo>
                <a:lnTo>
                  <a:pt x="50329" y="137176"/>
                </a:lnTo>
                <a:lnTo>
                  <a:pt x="80549" y="66089"/>
                </a:lnTo>
                <a:close/>
              </a:path>
              <a:path w="420017" h="137176">
                <a:moveTo>
                  <a:pt x="143944" y="14989"/>
                </a:moveTo>
                <a:lnTo>
                  <a:pt x="143944" y="10787"/>
                </a:lnTo>
                <a:lnTo>
                  <a:pt x="142467" y="7267"/>
                </a:lnTo>
                <a:lnTo>
                  <a:pt x="139513" y="4315"/>
                </a:lnTo>
                <a:lnTo>
                  <a:pt x="136673" y="1476"/>
                </a:lnTo>
                <a:lnTo>
                  <a:pt x="133151" y="0"/>
                </a:lnTo>
                <a:lnTo>
                  <a:pt x="124744" y="0"/>
                </a:lnTo>
                <a:lnTo>
                  <a:pt x="121222" y="1476"/>
                </a:lnTo>
                <a:lnTo>
                  <a:pt x="118381" y="4315"/>
                </a:lnTo>
                <a:lnTo>
                  <a:pt x="115428" y="7267"/>
                </a:lnTo>
                <a:lnTo>
                  <a:pt x="113951" y="10787"/>
                </a:lnTo>
                <a:lnTo>
                  <a:pt x="113951" y="19077"/>
                </a:lnTo>
                <a:lnTo>
                  <a:pt x="115428" y="22597"/>
                </a:lnTo>
                <a:lnTo>
                  <a:pt x="118381" y="25550"/>
                </a:lnTo>
                <a:lnTo>
                  <a:pt x="121222" y="28389"/>
                </a:lnTo>
                <a:lnTo>
                  <a:pt x="124744" y="29865"/>
                </a:lnTo>
                <a:lnTo>
                  <a:pt x="133037" y="29865"/>
                </a:lnTo>
                <a:lnTo>
                  <a:pt x="136559" y="28389"/>
                </a:lnTo>
                <a:lnTo>
                  <a:pt x="139513" y="25550"/>
                </a:lnTo>
                <a:lnTo>
                  <a:pt x="142467" y="22597"/>
                </a:lnTo>
                <a:lnTo>
                  <a:pt x="143944" y="19077"/>
                </a:lnTo>
                <a:lnTo>
                  <a:pt x="143944" y="14989"/>
                </a:lnTo>
                <a:close/>
              </a:path>
              <a:path w="420017" h="137176">
                <a:moveTo>
                  <a:pt x="153373" y="134451"/>
                </a:moveTo>
                <a:lnTo>
                  <a:pt x="153373" y="130930"/>
                </a:lnTo>
                <a:lnTo>
                  <a:pt x="149056" y="130703"/>
                </a:lnTo>
                <a:lnTo>
                  <a:pt x="146216" y="129681"/>
                </a:lnTo>
                <a:lnTo>
                  <a:pt x="143262" y="126161"/>
                </a:lnTo>
                <a:lnTo>
                  <a:pt x="142467" y="122073"/>
                </a:lnTo>
                <a:lnTo>
                  <a:pt x="142467" y="43832"/>
                </a:lnTo>
                <a:lnTo>
                  <a:pt x="104521" y="43832"/>
                </a:lnTo>
                <a:lnTo>
                  <a:pt x="104521" y="47466"/>
                </a:lnTo>
                <a:lnTo>
                  <a:pt x="108725" y="47693"/>
                </a:lnTo>
                <a:lnTo>
                  <a:pt x="111565" y="48715"/>
                </a:lnTo>
                <a:lnTo>
                  <a:pt x="114632" y="52236"/>
                </a:lnTo>
                <a:lnTo>
                  <a:pt x="115314" y="56324"/>
                </a:lnTo>
                <a:lnTo>
                  <a:pt x="115314" y="122073"/>
                </a:lnTo>
                <a:lnTo>
                  <a:pt x="114632" y="125934"/>
                </a:lnTo>
                <a:lnTo>
                  <a:pt x="111451" y="129681"/>
                </a:lnTo>
                <a:lnTo>
                  <a:pt x="108497" y="130817"/>
                </a:lnTo>
                <a:lnTo>
                  <a:pt x="104521" y="130930"/>
                </a:lnTo>
                <a:lnTo>
                  <a:pt x="104521" y="134451"/>
                </a:lnTo>
                <a:lnTo>
                  <a:pt x="153373" y="13445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48082" y="3950468"/>
            <a:ext cx="920243" cy="177262"/>
          </a:xfrm>
          <a:custGeom>
            <a:avLst/>
            <a:gdLst/>
            <a:ahLst/>
            <a:cxnLst/>
            <a:rect l="l" t="t" r="r" b="b"/>
            <a:pathLst>
              <a:path w="920243" h="177262">
                <a:moveTo>
                  <a:pt x="621335" y="104699"/>
                </a:moveTo>
                <a:lnTo>
                  <a:pt x="618381" y="110944"/>
                </a:lnTo>
                <a:lnTo>
                  <a:pt x="618381" y="122981"/>
                </a:lnTo>
                <a:lnTo>
                  <a:pt x="620085" y="127183"/>
                </a:lnTo>
                <a:lnTo>
                  <a:pt x="623607" y="130590"/>
                </a:lnTo>
                <a:lnTo>
                  <a:pt x="627015" y="133996"/>
                </a:lnTo>
                <a:lnTo>
                  <a:pt x="631332" y="135700"/>
                </a:lnTo>
                <a:lnTo>
                  <a:pt x="636445" y="135700"/>
                </a:lnTo>
                <a:lnTo>
                  <a:pt x="642799" y="134895"/>
                </a:lnTo>
                <a:lnTo>
                  <a:pt x="654017" y="130120"/>
                </a:lnTo>
                <a:lnTo>
                  <a:pt x="652009" y="119461"/>
                </a:lnTo>
                <a:lnTo>
                  <a:pt x="649737" y="118553"/>
                </a:lnTo>
                <a:lnTo>
                  <a:pt x="645988" y="114578"/>
                </a:lnTo>
                <a:lnTo>
                  <a:pt x="644966" y="111966"/>
                </a:lnTo>
                <a:lnTo>
                  <a:pt x="644268" y="88014"/>
                </a:lnTo>
                <a:lnTo>
                  <a:pt x="634104" y="94064"/>
                </a:lnTo>
                <a:lnTo>
                  <a:pt x="627356" y="99248"/>
                </a:lnTo>
                <a:lnTo>
                  <a:pt x="621335" y="104699"/>
                </a:lnTo>
                <a:close/>
              </a:path>
              <a:path w="920243" h="177262">
                <a:moveTo>
                  <a:pt x="769255" y="121392"/>
                </a:moveTo>
                <a:lnTo>
                  <a:pt x="765279" y="124571"/>
                </a:lnTo>
                <a:lnTo>
                  <a:pt x="761075" y="124571"/>
                </a:lnTo>
                <a:lnTo>
                  <a:pt x="758917" y="124117"/>
                </a:lnTo>
                <a:lnTo>
                  <a:pt x="755622" y="121051"/>
                </a:lnTo>
                <a:lnTo>
                  <a:pt x="754713" y="117985"/>
                </a:lnTo>
                <a:lnTo>
                  <a:pt x="754372" y="114578"/>
                </a:lnTo>
                <a:lnTo>
                  <a:pt x="754372" y="53485"/>
                </a:lnTo>
                <a:lnTo>
                  <a:pt x="775958" y="53485"/>
                </a:lnTo>
                <a:lnTo>
                  <a:pt x="775958" y="43832"/>
                </a:lnTo>
                <a:lnTo>
                  <a:pt x="754372" y="43832"/>
                </a:lnTo>
                <a:lnTo>
                  <a:pt x="754372" y="10674"/>
                </a:lnTo>
                <a:lnTo>
                  <a:pt x="751191" y="10674"/>
                </a:lnTo>
                <a:lnTo>
                  <a:pt x="744117" y="22088"/>
                </a:lnTo>
                <a:lnTo>
                  <a:pt x="736195" y="31909"/>
                </a:lnTo>
                <a:lnTo>
                  <a:pt x="734806" y="33430"/>
                </a:lnTo>
                <a:lnTo>
                  <a:pt x="725898" y="41931"/>
                </a:lnTo>
                <a:lnTo>
                  <a:pt x="715404" y="50078"/>
                </a:lnTo>
                <a:lnTo>
                  <a:pt x="715404" y="53485"/>
                </a:lnTo>
                <a:lnTo>
                  <a:pt x="727333" y="53485"/>
                </a:lnTo>
                <a:lnTo>
                  <a:pt x="727333" y="112080"/>
                </a:lnTo>
                <a:lnTo>
                  <a:pt x="727560" y="117985"/>
                </a:lnTo>
                <a:lnTo>
                  <a:pt x="728242" y="120256"/>
                </a:lnTo>
                <a:lnTo>
                  <a:pt x="729378" y="124117"/>
                </a:lnTo>
                <a:lnTo>
                  <a:pt x="731877" y="127751"/>
                </a:lnTo>
                <a:lnTo>
                  <a:pt x="735854" y="130930"/>
                </a:lnTo>
                <a:lnTo>
                  <a:pt x="739830" y="134110"/>
                </a:lnTo>
                <a:lnTo>
                  <a:pt x="744715" y="135700"/>
                </a:lnTo>
                <a:lnTo>
                  <a:pt x="750396" y="135700"/>
                </a:lnTo>
                <a:lnTo>
                  <a:pt x="756992" y="134974"/>
                </a:lnTo>
                <a:lnTo>
                  <a:pt x="768069" y="129014"/>
                </a:lnTo>
                <a:lnTo>
                  <a:pt x="775958" y="117076"/>
                </a:lnTo>
                <a:lnTo>
                  <a:pt x="773004" y="114919"/>
                </a:lnTo>
                <a:lnTo>
                  <a:pt x="769255" y="121392"/>
                </a:lnTo>
                <a:close/>
              </a:path>
              <a:path w="920243" h="177262">
                <a:moveTo>
                  <a:pt x="823334" y="14989"/>
                </a:moveTo>
                <a:lnTo>
                  <a:pt x="823334" y="10787"/>
                </a:lnTo>
                <a:lnTo>
                  <a:pt x="821857" y="7267"/>
                </a:lnTo>
                <a:lnTo>
                  <a:pt x="819017" y="4315"/>
                </a:lnTo>
                <a:lnTo>
                  <a:pt x="816063" y="1476"/>
                </a:lnTo>
                <a:lnTo>
                  <a:pt x="812541" y="0"/>
                </a:lnTo>
                <a:lnTo>
                  <a:pt x="804247" y="0"/>
                </a:lnTo>
                <a:lnTo>
                  <a:pt x="800725" y="1476"/>
                </a:lnTo>
                <a:lnTo>
                  <a:pt x="797771" y="4315"/>
                </a:lnTo>
                <a:lnTo>
                  <a:pt x="794818" y="7267"/>
                </a:lnTo>
                <a:lnTo>
                  <a:pt x="793454" y="10787"/>
                </a:lnTo>
                <a:lnTo>
                  <a:pt x="793454" y="19077"/>
                </a:lnTo>
                <a:lnTo>
                  <a:pt x="794818" y="22597"/>
                </a:lnTo>
                <a:lnTo>
                  <a:pt x="797771" y="25550"/>
                </a:lnTo>
                <a:lnTo>
                  <a:pt x="800725" y="28389"/>
                </a:lnTo>
                <a:lnTo>
                  <a:pt x="804247" y="29865"/>
                </a:lnTo>
                <a:lnTo>
                  <a:pt x="812427" y="29865"/>
                </a:lnTo>
                <a:lnTo>
                  <a:pt x="815949" y="28389"/>
                </a:lnTo>
                <a:lnTo>
                  <a:pt x="818903" y="25550"/>
                </a:lnTo>
                <a:lnTo>
                  <a:pt x="821857" y="22597"/>
                </a:lnTo>
                <a:lnTo>
                  <a:pt x="823334" y="19077"/>
                </a:lnTo>
                <a:lnTo>
                  <a:pt x="823334" y="14989"/>
                </a:lnTo>
                <a:close/>
              </a:path>
              <a:path w="920243" h="177262">
                <a:moveTo>
                  <a:pt x="832877" y="134451"/>
                </a:moveTo>
                <a:lnTo>
                  <a:pt x="832877" y="130930"/>
                </a:lnTo>
                <a:lnTo>
                  <a:pt x="828560" y="130703"/>
                </a:lnTo>
                <a:lnTo>
                  <a:pt x="825606" y="129681"/>
                </a:lnTo>
                <a:lnTo>
                  <a:pt x="822652" y="126161"/>
                </a:lnTo>
                <a:lnTo>
                  <a:pt x="821857" y="122073"/>
                </a:lnTo>
                <a:lnTo>
                  <a:pt x="821857" y="43832"/>
                </a:lnTo>
                <a:lnTo>
                  <a:pt x="783911" y="43832"/>
                </a:lnTo>
                <a:lnTo>
                  <a:pt x="783911" y="47466"/>
                </a:lnTo>
                <a:lnTo>
                  <a:pt x="788115" y="47693"/>
                </a:lnTo>
                <a:lnTo>
                  <a:pt x="791068" y="48715"/>
                </a:lnTo>
                <a:lnTo>
                  <a:pt x="794022" y="52236"/>
                </a:lnTo>
                <a:lnTo>
                  <a:pt x="794704" y="56324"/>
                </a:lnTo>
                <a:lnTo>
                  <a:pt x="794704" y="122073"/>
                </a:lnTo>
                <a:lnTo>
                  <a:pt x="794136" y="125934"/>
                </a:lnTo>
                <a:lnTo>
                  <a:pt x="790841" y="129681"/>
                </a:lnTo>
                <a:lnTo>
                  <a:pt x="787887" y="130817"/>
                </a:lnTo>
                <a:lnTo>
                  <a:pt x="783911" y="130930"/>
                </a:lnTo>
                <a:lnTo>
                  <a:pt x="783911" y="134451"/>
                </a:lnTo>
                <a:lnTo>
                  <a:pt x="832877" y="134451"/>
                </a:lnTo>
                <a:close/>
              </a:path>
              <a:path w="920243" h="177262">
                <a:moveTo>
                  <a:pt x="886956" y="41107"/>
                </a:moveTo>
                <a:lnTo>
                  <a:pt x="874721" y="42779"/>
                </a:lnTo>
                <a:lnTo>
                  <a:pt x="863363" y="48452"/>
                </a:lnTo>
                <a:lnTo>
                  <a:pt x="854122" y="58141"/>
                </a:lnTo>
                <a:lnTo>
                  <a:pt x="849771" y="65473"/>
                </a:lnTo>
                <a:lnTo>
                  <a:pt x="845621" y="77438"/>
                </a:lnTo>
                <a:lnTo>
                  <a:pt x="844238" y="90618"/>
                </a:lnTo>
                <a:lnTo>
                  <a:pt x="844996" y="100490"/>
                </a:lnTo>
                <a:lnTo>
                  <a:pt x="848537" y="112739"/>
                </a:lnTo>
                <a:lnTo>
                  <a:pt x="855031" y="123549"/>
                </a:lnTo>
                <a:lnTo>
                  <a:pt x="859844" y="128599"/>
                </a:lnTo>
                <a:lnTo>
                  <a:pt x="870797" y="135032"/>
                </a:lnTo>
                <a:lnTo>
                  <a:pt x="884002" y="137176"/>
                </a:lnTo>
                <a:lnTo>
                  <a:pt x="891159" y="137176"/>
                </a:lnTo>
                <a:lnTo>
                  <a:pt x="897976" y="135246"/>
                </a:lnTo>
                <a:lnTo>
                  <a:pt x="904338" y="131271"/>
                </a:lnTo>
                <a:lnTo>
                  <a:pt x="910700" y="127410"/>
                </a:lnTo>
                <a:lnTo>
                  <a:pt x="916040" y="121392"/>
                </a:lnTo>
                <a:lnTo>
                  <a:pt x="920243" y="113443"/>
                </a:lnTo>
                <a:lnTo>
                  <a:pt x="917290" y="111058"/>
                </a:lnTo>
                <a:lnTo>
                  <a:pt x="913427" y="115260"/>
                </a:lnTo>
                <a:lnTo>
                  <a:pt x="910019" y="118098"/>
                </a:lnTo>
                <a:lnTo>
                  <a:pt x="907178" y="119575"/>
                </a:lnTo>
                <a:lnTo>
                  <a:pt x="904338" y="121051"/>
                </a:lnTo>
                <a:lnTo>
                  <a:pt x="901384" y="121732"/>
                </a:lnTo>
                <a:lnTo>
                  <a:pt x="893318" y="121732"/>
                </a:lnTo>
                <a:lnTo>
                  <a:pt x="889114" y="120370"/>
                </a:lnTo>
                <a:lnTo>
                  <a:pt x="885592" y="117644"/>
                </a:lnTo>
                <a:lnTo>
                  <a:pt x="880821" y="113783"/>
                </a:lnTo>
                <a:lnTo>
                  <a:pt x="877185" y="107992"/>
                </a:lnTo>
                <a:lnTo>
                  <a:pt x="874458" y="100157"/>
                </a:lnTo>
                <a:lnTo>
                  <a:pt x="871732" y="92435"/>
                </a:lnTo>
                <a:lnTo>
                  <a:pt x="870369" y="84259"/>
                </a:lnTo>
                <a:lnTo>
                  <a:pt x="870369" y="65408"/>
                </a:lnTo>
                <a:lnTo>
                  <a:pt x="872073" y="57800"/>
                </a:lnTo>
                <a:lnTo>
                  <a:pt x="875367" y="52917"/>
                </a:lnTo>
                <a:lnTo>
                  <a:pt x="877640" y="49624"/>
                </a:lnTo>
                <a:lnTo>
                  <a:pt x="880253" y="47920"/>
                </a:lnTo>
                <a:lnTo>
                  <a:pt x="883320" y="47920"/>
                </a:lnTo>
                <a:lnTo>
                  <a:pt x="887069" y="48715"/>
                </a:lnTo>
                <a:lnTo>
                  <a:pt x="890137" y="52008"/>
                </a:lnTo>
                <a:lnTo>
                  <a:pt x="891046" y="54847"/>
                </a:lnTo>
                <a:lnTo>
                  <a:pt x="891386" y="58822"/>
                </a:lnTo>
                <a:lnTo>
                  <a:pt x="891954" y="65295"/>
                </a:lnTo>
                <a:lnTo>
                  <a:pt x="893545" y="69837"/>
                </a:lnTo>
                <a:lnTo>
                  <a:pt x="896044" y="72335"/>
                </a:lnTo>
                <a:lnTo>
                  <a:pt x="898544" y="74833"/>
                </a:lnTo>
                <a:lnTo>
                  <a:pt x="901611" y="76082"/>
                </a:lnTo>
                <a:lnTo>
                  <a:pt x="909110" y="76082"/>
                </a:lnTo>
                <a:lnTo>
                  <a:pt x="912064" y="75060"/>
                </a:lnTo>
                <a:lnTo>
                  <a:pt x="914222" y="72789"/>
                </a:lnTo>
                <a:lnTo>
                  <a:pt x="916494" y="70632"/>
                </a:lnTo>
                <a:lnTo>
                  <a:pt x="917630" y="67679"/>
                </a:lnTo>
                <a:lnTo>
                  <a:pt x="917630" y="58141"/>
                </a:lnTo>
                <a:lnTo>
                  <a:pt x="914790" y="52917"/>
                </a:lnTo>
                <a:lnTo>
                  <a:pt x="909337" y="48261"/>
                </a:lnTo>
                <a:lnTo>
                  <a:pt x="903770" y="43492"/>
                </a:lnTo>
                <a:lnTo>
                  <a:pt x="896272" y="41107"/>
                </a:lnTo>
                <a:lnTo>
                  <a:pt x="886956" y="41107"/>
                </a:lnTo>
                <a:close/>
              </a:path>
              <a:path w="920243" h="177262">
                <a:moveTo>
                  <a:pt x="67143" y="61434"/>
                </a:moveTo>
                <a:lnTo>
                  <a:pt x="61122" y="64159"/>
                </a:lnTo>
                <a:lnTo>
                  <a:pt x="50102" y="64159"/>
                </a:lnTo>
                <a:lnTo>
                  <a:pt x="50102" y="10560"/>
                </a:lnTo>
                <a:lnTo>
                  <a:pt x="73619" y="10560"/>
                </a:lnTo>
                <a:lnTo>
                  <a:pt x="80436" y="11242"/>
                </a:lnTo>
                <a:lnTo>
                  <a:pt x="84071" y="12377"/>
                </a:lnTo>
                <a:lnTo>
                  <a:pt x="90206" y="14308"/>
                </a:lnTo>
                <a:lnTo>
                  <a:pt x="95091" y="17374"/>
                </a:lnTo>
                <a:lnTo>
                  <a:pt x="98500" y="21462"/>
                </a:lnTo>
                <a:lnTo>
                  <a:pt x="101794" y="25550"/>
                </a:lnTo>
                <a:lnTo>
                  <a:pt x="104521" y="32363"/>
                </a:lnTo>
                <a:lnTo>
                  <a:pt x="106339" y="41902"/>
                </a:lnTo>
                <a:lnTo>
                  <a:pt x="110088" y="41902"/>
                </a:lnTo>
                <a:lnTo>
                  <a:pt x="110088" y="3066"/>
                </a:lnTo>
                <a:lnTo>
                  <a:pt x="0" y="3066"/>
                </a:lnTo>
                <a:lnTo>
                  <a:pt x="0" y="6586"/>
                </a:lnTo>
                <a:lnTo>
                  <a:pt x="8634" y="6586"/>
                </a:lnTo>
                <a:lnTo>
                  <a:pt x="12042" y="7494"/>
                </a:lnTo>
                <a:lnTo>
                  <a:pt x="14428" y="9311"/>
                </a:lnTo>
                <a:lnTo>
                  <a:pt x="17382" y="12377"/>
                </a:lnTo>
                <a:lnTo>
                  <a:pt x="18404" y="15897"/>
                </a:lnTo>
                <a:lnTo>
                  <a:pt x="18518" y="118553"/>
                </a:lnTo>
                <a:lnTo>
                  <a:pt x="18177" y="122641"/>
                </a:lnTo>
                <a:lnTo>
                  <a:pt x="16587" y="126388"/>
                </a:lnTo>
                <a:lnTo>
                  <a:pt x="13633" y="128886"/>
                </a:lnTo>
                <a:lnTo>
                  <a:pt x="11247" y="130135"/>
                </a:lnTo>
                <a:lnTo>
                  <a:pt x="8179" y="130817"/>
                </a:lnTo>
                <a:lnTo>
                  <a:pt x="0" y="130817"/>
                </a:lnTo>
                <a:lnTo>
                  <a:pt x="0" y="134451"/>
                </a:lnTo>
                <a:lnTo>
                  <a:pt x="113610" y="134451"/>
                </a:lnTo>
                <a:lnTo>
                  <a:pt x="119518" y="92662"/>
                </a:lnTo>
                <a:lnTo>
                  <a:pt x="115996" y="92662"/>
                </a:lnTo>
                <a:lnTo>
                  <a:pt x="114158" y="98310"/>
                </a:lnTo>
                <a:lnTo>
                  <a:pt x="108128" y="110044"/>
                </a:lnTo>
                <a:lnTo>
                  <a:pt x="99977" y="118666"/>
                </a:lnTo>
                <a:lnTo>
                  <a:pt x="95910" y="121369"/>
                </a:lnTo>
                <a:lnTo>
                  <a:pt x="84464" y="125729"/>
                </a:lnTo>
                <a:lnTo>
                  <a:pt x="70438" y="127183"/>
                </a:lnTo>
                <a:lnTo>
                  <a:pt x="58850" y="127183"/>
                </a:lnTo>
                <a:lnTo>
                  <a:pt x="56123" y="126615"/>
                </a:lnTo>
                <a:lnTo>
                  <a:pt x="51692" y="123322"/>
                </a:lnTo>
                <a:lnTo>
                  <a:pt x="50443" y="120029"/>
                </a:lnTo>
                <a:lnTo>
                  <a:pt x="50102" y="115600"/>
                </a:lnTo>
                <a:lnTo>
                  <a:pt x="50102" y="71427"/>
                </a:lnTo>
                <a:lnTo>
                  <a:pt x="56350" y="71427"/>
                </a:lnTo>
                <a:lnTo>
                  <a:pt x="61235" y="72222"/>
                </a:lnTo>
                <a:lnTo>
                  <a:pt x="64530" y="73811"/>
                </a:lnTo>
                <a:lnTo>
                  <a:pt x="67825" y="75515"/>
                </a:lnTo>
                <a:lnTo>
                  <a:pt x="70665" y="78694"/>
                </a:lnTo>
                <a:lnTo>
                  <a:pt x="73165" y="83464"/>
                </a:lnTo>
                <a:lnTo>
                  <a:pt x="75664" y="88233"/>
                </a:lnTo>
                <a:lnTo>
                  <a:pt x="77255" y="94365"/>
                </a:lnTo>
                <a:lnTo>
                  <a:pt x="78050" y="101860"/>
                </a:lnTo>
                <a:lnTo>
                  <a:pt x="81685" y="101860"/>
                </a:lnTo>
                <a:lnTo>
                  <a:pt x="81685" y="33044"/>
                </a:lnTo>
                <a:lnTo>
                  <a:pt x="78050" y="33044"/>
                </a:lnTo>
                <a:lnTo>
                  <a:pt x="77027" y="43265"/>
                </a:lnTo>
                <a:lnTo>
                  <a:pt x="74642" y="50986"/>
                </a:lnTo>
                <a:lnTo>
                  <a:pt x="70892" y="56210"/>
                </a:lnTo>
                <a:lnTo>
                  <a:pt x="67143" y="61434"/>
                </a:lnTo>
                <a:close/>
              </a:path>
              <a:path w="920243" h="177262">
                <a:moveTo>
                  <a:pt x="227220" y="121619"/>
                </a:moveTo>
                <a:lnTo>
                  <a:pt x="227220" y="68928"/>
                </a:lnTo>
                <a:lnTo>
                  <a:pt x="226766" y="61888"/>
                </a:lnTo>
                <a:lnTo>
                  <a:pt x="225743" y="58141"/>
                </a:lnTo>
                <a:lnTo>
                  <a:pt x="224380" y="53371"/>
                </a:lnTo>
                <a:lnTo>
                  <a:pt x="221767" y="49283"/>
                </a:lnTo>
                <a:lnTo>
                  <a:pt x="217904" y="45990"/>
                </a:lnTo>
                <a:lnTo>
                  <a:pt x="214041" y="42810"/>
                </a:lnTo>
                <a:lnTo>
                  <a:pt x="209156" y="41107"/>
                </a:lnTo>
                <a:lnTo>
                  <a:pt x="198363" y="41107"/>
                </a:lnTo>
                <a:lnTo>
                  <a:pt x="193819" y="42243"/>
                </a:lnTo>
                <a:lnTo>
                  <a:pt x="189502" y="44627"/>
                </a:lnTo>
                <a:lnTo>
                  <a:pt x="185298" y="46898"/>
                </a:lnTo>
                <a:lnTo>
                  <a:pt x="180754" y="50532"/>
                </a:lnTo>
                <a:lnTo>
                  <a:pt x="176209" y="55529"/>
                </a:lnTo>
                <a:lnTo>
                  <a:pt x="176209" y="43832"/>
                </a:lnTo>
                <a:lnTo>
                  <a:pt x="139172" y="43832"/>
                </a:lnTo>
                <a:lnTo>
                  <a:pt x="139172" y="47466"/>
                </a:lnTo>
                <a:lnTo>
                  <a:pt x="143262" y="47920"/>
                </a:lnTo>
                <a:lnTo>
                  <a:pt x="145875" y="49056"/>
                </a:lnTo>
                <a:lnTo>
                  <a:pt x="148375" y="52463"/>
                </a:lnTo>
                <a:lnTo>
                  <a:pt x="149056" y="56664"/>
                </a:lnTo>
                <a:lnTo>
                  <a:pt x="149056" y="121619"/>
                </a:lnTo>
                <a:lnTo>
                  <a:pt x="148488" y="125820"/>
                </a:lnTo>
                <a:lnTo>
                  <a:pt x="145762" y="129341"/>
                </a:lnTo>
                <a:lnTo>
                  <a:pt x="143035" y="130590"/>
                </a:lnTo>
                <a:lnTo>
                  <a:pt x="139172" y="130930"/>
                </a:lnTo>
                <a:lnTo>
                  <a:pt x="139172" y="134451"/>
                </a:lnTo>
                <a:lnTo>
                  <a:pt x="185071" y="134451"/>
                </a:lnTo>
                <a:lnTo>
                  <a:pt x="185071" y="130930"/>
                </a:lnTo>
                <a:lnTo>
                  <a:pt x="181662" y="130476"/>
                </a:lnTo>
                <a:lnTo>
                  <a:pt x="179277" y="129341"/>
                </a:lnTo>
                <a:lnTo>
                  <a:pt x="176777" y="125707"/>
                </a:lnTo>
                <a:lnTo>
                  <a:pt x="176209" y="121505"/>
                </a:lnTo>
                <a:lnTo>
                  <a:pt x="176209" y="66089"/>
                </a:lnTo>
                <a:lnTo>
                  <a:pt x="180981" y="58141"/>
                </a:lnTo>
                <a:lnTo>
                  <a:pt x="186093" y="54166"/>
                </a:lnTo>
                <a:lnTo>
                  <a:pt x="193364" y="54166"/>
                </a:lnTo>
                <a:lnTo>
                  <a:pt x="196318" y="55869"/>
                </a:lnTo>
                <a:lnTo>
                  <a:pt x="198590" y="58368"/>
                </a:lnTo>
                <a:lnTo>
                  <a:pt x="199840" y="62229"/>
                </a:lnTo>
                <a:lnTo>
                  <a:pt x="200067" y="66998"/>
                </a:lnTo>
                <a:lnTo>
                  <a:pt x="200067" y="121051"/>
                </a:lnTo>
                <a:lnTo>
                  <a:pt x="199613" y="125139"/>
                </a:lnTo>
                <a:lnTo>
                  <a:pt x="198590" y="126729"/>
                </a:lnTo>
                <a:lnTo>
                  <a:pt x="197113" y="129113"/>
                </a:lnTo>
                <a:lnTo>
                  <a:pt x="194614" y="130476"/>
                </a:lnTo>
                <a:lnTo>
                  <a:pt x="191206" y="130930"/>
                </a:lnTo>
                <a:lnTo>
                  <a:pt x="191206" y="134451"/>
                </a:lnTo>
                <a:lnTo>
                  <a:pt x="236991" y="134451"/>
                </a:lnTo>
                <a:lnTo>
                  <a:pt x="236991" y="130930"/>
                </a:lnTo>
                <a:lnTo>
                  <a:pt x="233014" y="130476"/>
                </a:lnTo>
                <a:lnTo>
                  <a:pt x="230401" y="129454"/>
                </a:lnTo>
                <a:lnTo>
                  <a:pt x="227902" y="126047"/>
                </a:lnTo>
                <a:lnTo>
                  <a:pt x="227220" y="121619"/>
                </a:lnTo>
                <a:close/>
              </a:path>
              <a:path w="920243" h="177262">
                <a:moveTo>
                  <a:pt x="270051" y="51441"/>
                </a:moveTo>
                <a:lnTo>
                  <a:pt x="272664" y="50305"/>
                </a:lnTo>
                <a:lnTo>
                  <a:pt x="277209" y="49737"/>
                </a:lnTo>
                <a:lnTo>
                  <a:pt x="297999" y="49737"/>
                </a:lnTo>
                <a:lnTo>
                  <a:pt x="248238" y="132293"/>
                </a:lnTo>
                <a:lnTo>
                  <a:pt x="248238" y="134451"/>
                </a:lnTo>
                <a:lnTo>
                  <a:pt x="327084" y="134451"/>
                </a:lnTo>
                <a:lnTo>
                  <a:pt x="329810" y="103450"/>
                </a:lnTo>
                <a:lnTo>
                  <a:pt x="327084" y="103450"/>
                </a:lnTo>
                <a:lnTo>
                  <a:pt x="324357" y="112875"/>
                </a:lnTo>
                <a:lnTo>
                  <a:pt x="320154" y="119348"/>
                </a:lnTo>
                <a:lnTo>
                  <a:pt x="314700" y="122868"/>
                </a:lnTo>
                <a:lnTo>
                  <a:pt x="313487" y="123612"/>
                </a:lnTo>
                <a:lnTo>
                  <a:pt x="302929" y="127079"/>
                </a:lnTo>
                <a:lnTo>
                  <a:pt x="287888" y="128205"/>
                </a:lnTo>
                <a:lnTo>
                  <a:pt x="281640" y="128205"/>
                </a:lnTo>
                <a:lnTo>
                  <a:pt x="331060" y="46444"/>
                </a:lnTo>
                <a:lnTo>
                  <a:pt x="331060" y="43832"/>
                </a:lnTo>
                <a:lnTo>
                  <a:pt x="254828" y="43832"/>
                </a:lnTo>
                <a:lnTo>
                  <a:pt x="254828" y="70178"/>
                </a:lnTo>
                <a:lnTo>
                  <a:pt x="258122" y="70178"/>
                </a:lnTo>
                <a:lnTo>
                  <a:pt x="259940" y="63818"/>
                </a:lnTo>
                <a:lnTo>
                  <a:pt x="261758" y="59390"/>
                </a:lnTo>
                <a:lnTo>
                  <a:pt x="263462" y="56891"/>
                </a:lnTo>
                <a:lnTo>
                  <a:pt x="265052" y="54393"/>
                </a:lnTo>
                <a:lnTo>
                  <a:pt x="267325" y="52576"/>
                </a:lnTo>
                <a:lnTo>
                  <a:pt x="270051" y="51441"/>
                </a:lnTo>
                <a:close/>
              </a:path>
              <a:path w="920243" h="177262">
                <a:moveTo>
                  <a:pt x="378095" y="55756"/>
                </a:moveTo>
                <a:lnTo>
                  <a:pt x="378095" y="51668"/>
                </a:lnTo>
                <a:lnTo>
                  <a:pt x="380026" y="49283"/>
                </a:lnTo>
                <a:lnTo>
                  <a:pt x="383548" y="47580"/>
                </a:lnTo>
                <a:lnTo>
                  <a:pt x="386729" y="47466"/>
                </a:lnTo>
                <a:lnTo>
                  <a:pt x="386729" y="43832"/>
                </a:lnTo>
                <a:lnTo>
                  <a:pt x="338558" y="43832"/>
                </a:lnTo>
                <a:lnTo>
                  <a:pt x="338558" y="47466"/>
                </a:lnTo>
                <a:lnTo>
                  <a:pt x="341512" y="48375"/>
                </a:lnTo>
                <a:lnTo>
                  <a:pt x="344012" y="49964"/>
                </a:lnTo>
                <a:lnTo>
                  <a:pt x="348215" y="54620"/>
                </a:lnTo>
                <a:lnTo>
                  <a:pt x="351510" y="60866"/>
                </a:lnTo>
                <a:lnTo>
                  <a:pt x="355941" y="70972"/>
                </a:lnTo>
                <a:lnTo>
                  <a:pt x="385139" y="138084"/>
                </a:lnTo>
                <a:lnTo>
                  <a:pt x="382412" y="145693"/>
                </a:lnTo>
                <a:lnTo>
                  <a:pt x="378890" y="155345"/>
                </a:lnTo>
                <a:lnTo>
                  <a:pt x="375823" y="161591"/>
                </a:lnTo>
                <a:lnTo>
                  <a:pt x="373210" y="164316"/>
                </a:lnTo>
                <a:lnTo>
                  <a:pt x="369801" y="167155"/>
                </a:lnTo>
                <a:lnTo>
                  <a:pt x="366052" y="166019"/>
                </a:lnTo>
                <a:lnTo>
                  <a:pt x="365257" y="163748"/>
                </a:lnTo>
                <a:lnTo>
                  <a:pt x="365143" y="156935"/>
                </a:lnTo>
                <a:lnTo>
                  <a:pt x="364121" y="153755"/>
                </a:lnTo>
                <a:lnTo>
                  <a:pt x="360144" y="149667"/>
                </a:lnTo>
                <a:lnTo>
                  <a:pt x="350942" y="148645"/>
                </a:lnTo>
                <a:lnTo>
                  <a:pt x="345829" y="152279"/>
                </a:lnTo>
                <a:lnTo>
                  <a:pt x="342421" y="157843"/>
                </a:lnTo>
                <a:lnTo>
                  <a:pt x="342421" y="165906"/>
                </a:lnTo>
                <a:lnTo>
                  <a:pt x="344125" y="169653"/>
                </a:lnTo>
                <a:lnTo>
                  <a:pt x="347420" y="172719"/>
                </a:lnTo>
                <a:lnTo>
                  <a:pt x="350715" y="175785"/>
                </a:lnTo>
                <a:lnTo>
                  <a:pt x="355032" y="177262"/>
                </a:lnTo>
                <a:lnTo>
                  <a:pt x="367188" y="177262"/>
                </a:lnTo>
                <a:lnTo>
                  <a:pt x="372755" y="174536"/>
                </a:lnTo>
                <a:lnTo>
                  <a:pt x="377186" y="169085"/>
                </a:lnTo>
                <a:lnTo>
                  <a:pt x="379989" y="164800"/>
                </a:lnTo>
                <a:lnTo>
                  <a:pt x="385185" y="154113"/>
                </a:lnTo>
                <a:lnTo>
                  <a:pt x="391728" y="138084"/>
                </a:lnTo>
                <a:lnTo>
                  <a:pt x="417631" y="70972"/>
                </a:lnTo>
                <a:lnTo>
                  <a:pt x="422062" y="59503"/>
                </a:lnTo>
                <a:lnTo>
                  <a:pt x="425129" y="52803"/>
                </a:lnTo>
                <a:lnTo>
                  <a:pt x="428879" y="48942"/>
                </a:lnTo>
                <a:lnTo>
                  <a:pt x="431378" y="47807"/>
                </a:lnTo>
                <a:lnTo>
                  <a:pt x="434332" y="47466"/>
                </a:lnTo>
                <a:lnTo>
                  <a:pt x="434332" y="43832"/>
                </a:lnTo>
                <a:lnTo>
                  <a:pt x="403998" y="43832"/>
                </a:lnTo>
                <a:lnTo>
                  <a:pt x="403998" y="47466"/>
                </a:lnTo>
                <a:lnTo>
                  <a:pt x="407974" y="47580"/>
                </a:lnTo>
                <a:lnTo>
                  <a:pt x="410815" y="48375"/>
                </a:lnTo>
                <a:lnTo>
                  <a:pt x="412405" y="49737"/>
                </a:lnTo>
                <a:lnTo>
                  <a:pt x="414791" y="53144"/>
                </a:lnTo>
                <a:lnTo>
                  <a:pt x="414791" y="59276"/>
                </a:lnTo>
                <a:lnTo>
                  <a:pt x="412860" y="66089"/>
                </a:lnTo>
                <a:lnTo>
                  <a:pt x="408997" y="75855"/>
                </a:lnTo>
                <a:lnTo>
                  <a:pt x="398431" y="103223"/>
                </a:lnTo>
                <a:lnTo>
                  <a:pt x="382980" y="67793"/>
                </a:lnTo>
                <a:lnTo>
                  <a:pt x="379685" y="60525"/>
                </a:lnTo>
                <a:lnTo>
                  <a:pt x="378095" y="55756"/>
                </a:lnTo>
                <a:close/>
              </a:path>
              <a:path w="920243" h="177262">
                <a:moveTo>
                  <a:pt x="493296" y="134451"/>
                </a:moveTo>
                <a:lnTo>
                  <a:pt x="493296" y="130930"/>
                </a:lnTo>
                <a:lnTo>
                  <a:pt x="489206" y="130590"/>
                </a:lnTo>
                <a:lnTo>
                  <a:pt x="486593" y="129341"/>
                </a:lnTo>
                <a:lnTo>
                  <a:pt x="484093" y="125253"/>
                </a:lnTo>
                <a:lnTo>
                  <a:pt x="483412" y="121051"/>
                </a:lnTo>
                <a:lnTo>
                  <a:pt x="483412" y="66089"/>
                </a:lnTo>
                <a:lnTo>
                  <a:pt x="486934" y="61207"/>
                </a:lnTo>
                <a:lnTo>
                  <a:pt x="490115" y="57800"/>
                </a:lnTo>
                <a:lnTo>
                  <a:pt x="493182" y="55756"/>
                </a:lnTo>
                <a:lnTo>
                  <a:pt x="497613" y="53712"/>
                </a:lnTo>
                <a:lnTo>
                  <a:pt x="501930" y="53712"/>
                </a:lnTo>
                <a:lnTo>
                  <a:pt x="505111" y="55529"/>
                </a:lnTo>
                <a:lnTo>
                  <a:pt x="507724" y="58254"/>
                </a:lnTo>
                <a:lnTo>
                  <a:pt x="508974" y="62342"/>
                </a:lnTo>
                <a:lnTo>
                  <a:pt x="509315" y="67566"/>
                </a:lnTo>
                <a:lnTo>
                  <a:pt x="509315" y="120029"/>
                </a:lnTo>
                <a:lnTo>
                  <a:pt x="509088" y="123436"/>
                </a:lnTo>
                <a:lnTo>
                  <a:pt x="508179" y="126615"/>
                </a:lnTo>
                <a:lnTo>
                  <a:pt x="505679" y="129113"/>
                </a:lnTo>
                <a:lnTo>
                  <a:pt x="502271" y="130817"/>
                </a:lnTo>
                <a:lnTo>
                  <a:pt x="499771" y="130930"/>
                </a:lnTo>
                <a:lnTo>
                  <a:pt x="499771" y="134451"/>
                </a:lnTo>
                <a:lnTo>
                  <a:pt x="546693" y="134451"/>
                </a:lnTo>
                <a:lnTo>
                  <a:pt x="546693" y="130930"/>
                </a:lnTo>
                <a:lnTo>
                  <a:pt x="542489" y="130703"/>
                </a:lnTo>
                <a:lnTo>
                  <a:pt x="539649" y="129341"/>
                </a:lnTo>
                <a:lnTo>
                  <a:pt x="538172" y="126956"/>
                </a:lnTo>
                <a:lnTo>
                  <a:pt x="537036" y="125366"/>
                </a:lnTo>
                <a:lnTo>
                  <a:pt x="536468" y="121164"/>
                </a:lnTo>
                <a:lnTo>
                  <a:pt x="536468" y="66089"/>
                </a:lnTo>
                <a:lnTo>
                  <a:pt x="539422" y="62001"/>
                </a:lnTo>
                <a:lnTo>
                  <a:pt x="542262" y="58935"/>
                </a:lnTo>
                <a:lnTo>
                  <a:pt x="545102" y="56891"/>
                </a:lnTo>
                <a:lnTo>
                  <a:pt x="547942" y="54847"/>
                </a:lnTo>
                <a:lnTo>
                  <a:pt x="550783" y="53825"/>
                </a:lnTo>
                <a:lnTo>
                  <a:pt x="555441" y="53825"/>
                </a:lnTo>
                <a:lnTo>
                  <a:pt x="558508" y="55415"/>
                </a:lnTo>
                <a:lnTo>
                  <a:pt x="560894" y="58141"/>
                </a:lnTo>
                <a:lnTo>
                  <a:pt x="562144" y="62569"/>
                </a:lnTo>
                <a:lnTo>
                  <a:pt x="562484" y="67679"/>
                </a:lnTo>
                <a:lnTo>
                  <a:pt x="562484" y="120937"/>
                </a:lnTo>
                <a:lnTo>
                  <a:pt x="561916" y="124912"/>
                </a:lnTo>
                <a:lnTo>
                  <a:pt x="558962" y="129227"/>
                </a:lnTo>
                <a:lnTo>
                  <a:pt x="556236" y="130590"/>
                </a:lnTo>
                <a:lnTo>
                  <a:pt x="552600" y="130930"/>
                </a:lnTo>
                <a:lnTo>
                  <a:pt x="552600" y="134451"/>
                </a:lnTo>
                <a:lnTo>
                  <a:pt x="599408" y="134451"/>
                </a:lnTo>
                <a:lnTo>
                  <a:pt x="599408" y="130930"/>
                </a:lnTo>
                <a:lnTo>
                  <a:pt x="595431" y="130476"/>
                </a:lnTo>
                <a:lnTo>
                  <a:pt x="592818" y="129341"/>
                </a:lnTo>
                <a:lnTo>
                  <a:pt x="590205" y="125934"/>
                </a:lnTo>
                <a:lnTo>
                  <a:pt x="589637" y="121619"/>
                </a:lnTo>
                <a:lnTo>
                  <a:pt x="589637" y="67906"/>
                </a:lnTo>
                <a:lnTo>
                  <a:pt x="588842" y="60866"/>
                </a:lnTo>
                <a:lnTo>
                  <a:pt x="587479" y="56437"/>
                </a:lnTo>
                <a:lnTo>
                  <a:pt x="586002" y="52008"/>
                </a:lnTo>
                <a:lnTo>
                  <a:pt x="583389" y="48375"/>
                </a:lnTo>
                <a:lnTo>
                  <a:pt x="579640" y="45422"/>
                </a:lnTo>
                <a:lnTo>
                  <a:pt x="576004" y="42583"/>
                </a:lnTo>
                <a:lnTo>
                  <a:pt x="571005" y="41107"/>
                </a:lnTo>
                <a:lnTo>
                  <a:pt x="559531" y="41107"/>
                </a:lnTo>
                <a:lnTo>
                  <a:pt x="554532" y="42470"/>
                </a:lnTo>
                <a:lnTo>
                  <a:pt x="549874" y="44968"/>
                </a:lnTo>
                <a:lnTo>
                  <a:pt x="545102" y="47580"/>
                </a:lnTo>
                <a:lnTo>
                  <a:pt x="540103" y="51781"/>
                </a:lnTo>
                <a:lnTo>
                  <a:pt x="534991" y="57573"/>
                </a:lnTo>
                <a:lnTo>
                  <a:pt x="532832" y="52008"/>
                </a:lnTo>
                <a:lnTo>
                  <a:pt x="529765" y="47920"/>
                </a:lnTo>
                <a:lnTo>
                  <a:pt x="525788" y="45195"/>
                </a:lnTo>
                <a:lnTo>
                  <a:pt x="521926" y="42470"/>
                </a:lnTo>
                <a:lnTo>
                  <a:pt x="517040" y="41107"/>
                </a:lnTo>
                <a:lnTo>
                  <a:pt x="506134" y="41107"/>
                </a:lnTo>
                <a:lnTo>
                  <a:pt x="501476" y="42243"/>
                </a:lnTo>
                <a:lnTo>
                  <a:pt x="497272" y="44400"/>
                </a:lnTo>
                <a:lnTo>
                  <a:pt x="493068" y="46558"/>
                </a:lnTo>
                <a:lnTo>
                  <a:pt x="488410" y="50305"/>
                </a:lnTo>
                <a:lnTo>
                  <a:pt x="483412" y="55756"/>
                </a:lnTo>
                <a:lnTo>
                  <a:pt x="483412" y="43832"/>
                </a:lnTo>
                <a:lnTo>
                  <a:pt x="446488" y="43832"/>
                </a:lnTo>
                <a:lnTo>
                  <a:pt x="446488" y="47466"/>
                </a:lnTo>
                <a:lnTo>
                  <a:pt x="450578" y="47920"/>
                </a:lnTo>
                <a:lnTo>
                  <a:pt x="453191" y="49056"/>
                </a:lnTo>
                <a:lnTo>
                  <a:pt x="455691" y="52463"/>
                </a:lnTo>
                <a:lnTo>
                  <a:pt x="456372" y="56664"/>
                </a:lnTo>
                <a:lnTo>
                  <a:pt x="456372" y="121619"/>
                </a:lnTo>
                <a:lnTo>
                  <a:pt x="455804" y="125820"/>
                </a:lnTo>
                <a:lnTo>
                  <a:pt x="453078" y="129341"/>
                </a:lnTo>
                <a:lnTo>
                  <a:pt x="450351" y="130590"/>
                </a:lnTo>
                <a:lnTo>
                  <a:pt x="446488" y="130930"/>
                </a:lnTo>
                <a:lnTo>
                  <a:pt x="446488" y="134451"/>
                </a:lnTo>
                <a:lnTo>
                  <a:pt x="493296" y="134451"/>
                </a:lnTo>
                <a:close/>
              </a:path>
              <a:path w="920243" h="177262">
                <a:moveTo>
                  <a:pt x="648715" y="98453"/>
                </a:moveTo>
                <a:lnTo>
                  <a:pt x="652577" y="93116"/>
                </a:lnTo>
                <a:lnTo>
                  <a:pt x="658372" y="88233"/>
                </a:lnTo>
                <a:lnTo>
                  <a:pt x="666211" y="83691"/>
                </a:lnTo>
                <a:lnTo>
                  <a:pt x="666211" y="114010"/>
                </a:lnTo>
                <a:lnTo>
                  <a:pt x="661893" y="117644"/>
                </a:lnTo>
                <a:lnTo>
                  <a:pt x="658144" y="119461"/>
                </a:lnTo>
                <a:lnTo>
                  <a:pt x="652009" y="119461"/>
                </a:lnTo>
                <a:lnTo>
                  <a:pt x="654017" y="130120"/>
                </a:lnTo>
                <a:lnTo>
                  <a:pt x="666211" y="121051"/>
                </a:lnTo>
                <a:lnTo>
                  <a:pt x="666892" y="125934"/>
                </a:lnTo>
                <a:lnTo>
                  <a:pt x="668596" y="129681"/>
                </a:lnTo>
                <a:lnTo>
                  <a:pt x="671550" y="132066"/>
                </a:lnTo>
                <a:lnTo>
                  <a:pt x="674504" y="134451"/>
                </a:lnTo>
                <a:lnTo>
                  <a:pt x="678481" y="135700"/>
                </a:lnTo>
                <a:lnTo>
                  <a:pt x="688024" y="135700"/>
                </a:lnTo>
                <a:lnTo>
                  <a:pt x="692000" y="134678"/>
                </a:lnTo>
                <a:lnTo>
                  <a:pt x="695409" y="132520"/>
                </a:lnTo>
                <a:lnTo>
                  <a:pt x="698930" y="130249"/>
                </a:lnTo>
                <a:lnTo>
                  <a:pt x="702225" y="126842"/>
                </a:lnTo>
                <a:lnTo>
                  <a:pt x="705520" y="122073"/>
                </a:lnTo>
                <a:lnTo>
                  <a:pt x="702566" y="119688"/>
                </a:lnTo>
                <a:lnTo>
                  <a:pt x="700862" y="122073"/>
                </a:lnTo>
                <a:lnTo>
                  <a:pt x="697454" y="123322"/>
                </a:lnTo>
                <a:lnTo>
                  <a:pt x="694500" y="122073"/>
                </a:lnTo>
                <a:lnTo>
                  <a:pt x="693364" y="119120"/>
                </a:lnTo>
                <a:lnTo>
                  <a:pt x="693250" y="67452"/>
                </a:lnTo>
                <a:lnTo>
                  <a:pt x="692796" y="61207"/>
                </a:lnTo>
                <a:lnTo>
                  <a:pt x="691887" y="58481"/>
                </a:lnTo>
                <a:lnTo>
                  <a:pt x="690410" y="54166"/>
                </a:lnTo>
                <a:lnTo>
                  <a:pt x="687115" y="50305"/>
                </a:lnTo>
                <a:lnTo>
                  <a:pt x="682116" y="46558"/>
                </a:lnTo>
                <a:lnTo>
                  <a:pt x="677117" y="42924"/>
                </a:lnTo>
                <a:lnTo>
                  <a:pt x="670301" y="41107"/>
                </a:lnTo>
                <a:lnTo>
                  <a:pt x="654622" y="41107"/>
                </a:lnTo>
                <a:lnTo>
                  <a:pt x="647806" y="42243"/>
                </a:lnTo>
                <a:lnTo>
                  <a:pt x="641216" y="44514"/>
                </a:lnTo>
                <a:lnTo>
                  <a:pt x="634627" y="46785"/>
                </a:lnTo>
                <a:lnTo>
                  <a:pt x="629515" y="50078"/>
                </a:lnTo>
                <a:lnTo>
                  <a:pt x="625765" y="54280"/>
                </a:lnTo>
                <a:lnTo>
                  <a:pt x="622130" y="58481"/>
                </a:lnTo>
                <a:lnTo>
                  <a:pt x="620312" y="62910"/>
                </a:lnTo>
                <a:lnTo>
                  <a:pt x="620312" y="70859"/>
                </a:lnTo>
                <a:lnTo>
                  <a:pt x="621675" y="73811"/>
                </a:lnTo>
                <a:lnTo>
                  <a:pt x="624402" y="76196"/>
                </a:lnTo>
                <a:lnTo>
                  <a:pt x="627129" y="78694"/>
                </a:lnTo>
                <a:lnTo>
                  <a:pt x="630537" y="79943"/>
                </a:lnTo>
                <a:lnTo>
                  <a:pt x="638376" y="79943"/>
                </a:lnTo>
                <a:lnTo>
                  <a:pt x="641557" y="78808"/>
                </a:lnTo>
                <a:lnTo>
                  <a:pt x="643829" y="76537"/>
                </a:lnTo>
                <a:lnTo>
                  <a:pt x="646215" y="74379"/>
                </a:lnTo>
                <a:lnTo>
                  <a:pt x="647351" y="71654"/>
                </a:lnTo>
                <a:lnTo>
                  <a:pt x="647351" y="65862"/>
                </a:lnTo>
                <a:lnTo>
                  <a:pt x="646215" y="63251"/>
                </a:lnTo>
                <a:lnTo>
                  <a:pt x="643716" y="60412"/>
                </a:lnTo>
                <a:lnTo>
                  <a:pt x="640989" y="56778"/>
                </a:lnTo>
                <a:lnTo>
                  <a:pt x="640989" y="53825"/>
                </a:lnTo>
                <a:lnTo>
                  <a:pt x="643489" y="51327"/>
                </a:lnTo>
                <a:lnTo>
                  <a:pt x="646215" y="49397"/>
                </a:lnTo>
                <a:lnTo>
                  <a:pt x="649737" y="48488"/>
                </a:lnTo>
                <a:lnTo>
                  <a:pt x="656440" y="48488"/>
                </a:lnTo>
                <a:lnTo>
                  <a:pt x="658826" y="49170"/>
                </a:lnTo>
                <a:lnTo>
                  <a:pt x="660871" y="50532"/>
                </a:lnTo>
                <a:lnTo>
                  <a:pt x="664393" y="53371"/>
                </a:lnTo>
                <a:lnTo>
                  <a:pt x="665870" y="56891"/>
                </a:lnTo>
                <a:lnTo>
                  <a:pt x="666211" y="61207"/>
                </a:lnTo>
                <a:lnTo>
                  <a:pt x="666211" y="77218"/>
                </a:lnTo>
                <a:lnTo>
                  <a:pt x="657850" y="81113"/>
                </a:lnTo>
                <a:lnTo>
                  <a:pt x="644268" y="88014"/>
                </a:lnTo>
                <a:lnTo>
                  <a:pt x="644966" y="111966"/>
                </a:lnTo>
                <a:lnTo>
                  <a:pt x="644966" y="105380"/>
                </a:lnTo>
                <a:lnTo>
                  <a:pt x="646215" y="101860"/>
                </a:lnTo>
                <a:lnTo>
                  <a:pt x="648715" y="9845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734674" y="3953534"/>
            <a:ext cx="897294" cy="173855"/>
          </a:xfrm>
          <a:custGeom>
            <a:avLst/>
            <a:gdLst/>
            <a:ahLst/>
            <a:cxnLst/>
            <a:rect l="l" t="t" r="r" b="b"/>
            <a:pathLst>
              <a:path w="897294" h="173855">
                <a:moveTo>
                  <a:pt x="167140" y="40651"/>
                </a:moveTo>
                <a:lnTo>
                  <a:pt x="154737" y="38041"/>
                </a:lnTo>
                <a:lnTo>
                  <a:pt x="148330" y="38579"/>
                </a:lnTo>
                <a:lnTo>
                  <a:pt x="145080" y="49283"/>
                </a:lnTo>
                <a:lnTo>
                  <a:pt x="147239" y="45990"/>
                </a:lnTo>
                <a:lnTo>
                  <a:pt x="149965" y="44400"/>
                </a:lnTo>
                <a:lnTo>
                  <a:pt x="155532" y="44400"/>
                </a:lnTo>
                <a:lnTo>
                  <a:pt x="158713" y="46104"/>
                </a:lnTo>
                <a:lnTo>
                  <a:pt x="161099" y="48148"/>
                </a:lnTo>
                <a:lnTo>
                  <a:pt x="162917" y="51100"/>
                </a:lnTo>
                <a:lnTo>
                  <a:pt x="164053" y="54961"/>
                </a:lnTo>
                <a:lnTo>
                  <a:pt x="165189" y="58822"/>
                </a:lnTo>
                <a:lnTo>
                  <a:pt x="165757" y="65976"/>
                </a:lnTo>
                <a:lnTo>
                  <a:pt x="189502" y="82896"/>
                </a:lnTo>
                <a:lnTo>
                  <a:pt x="188378" y="71316"/>
                </a:lnTo>
                <a:lnTo>
                  <a:pt x="184727" y="58924"/>
                </a:lnTo>
                <a:lnTo>
                  <a:pt x="178595" y="49397"/>
                </a:lnTo>
                <a:lnTo>
                  <a:pt x="177811" y="48530"/>
                </a:lnTo>
                <a:lnTo>
                  <a:pt x="167140" y="40651"/>
                </a:lnTo>
                <a:close/>
              </a:path>
              <a:path w="897294" h="173855">
                <a:moveTo>
                  <a:pt x="238581" y="40766"/>
                </a:moveTo>
                <a:lnTo>
                  <a:pt x="200635" y="40766"/>
                </a:lnTo>
                <a:lnTo>
                  <a:pt x="200635" y="44400"/>
                </a:lnTo>
                <a:lnTo>
                  <a:pt x="204839" y="44627"/>
                </a:lnTo>
                <a:lnTo>
                  <a:pt x="207793" y="45649"/>
                </a:lnTo>
                <a:lnTo>
                  <a:pt x="210747" y="49170"/>
                </a:lnTo>
                <a:lnTo>
                  <a:pt x="211428" y="53258"/>
                </a:lnTo>
                <a:lnTo>
                  <a:pt x="211428" y="161477"/>
                </a:lnTo>
                <a:lnTo>
                  <a:pt x="210860" y="165338"/>
                </a:lnTo>
                <a:lnTo>
                  <a:pt x="207566" y="168972"/>
                </a:lnTo>
                <a:lnTo>
                  <a:pt x="204612" y="170107"/>
                </a:lnTo>
                <a:lnTo>
                  <a:pt x="200635" y="170221"/>
                </a:lnTo>
                <a:lnTo>
                  <a:pt x="200635" y="173855"/>
                </a:lnTo>
                <a:lnTo>
                  <a:pt x="252328" y="173855"/>
                </a:lnTo>
                <a:lnTo>
                  <a:pt x="252328" y="170221"/>
                </a:lnTo>
                <a:lnTo>
                  <a:pt x="247784" y="170221"/>
                </a:lnTo>
                <a:lnTo>
                  <a:pt x="244716" y="169880"/>
                </a:lnTo>
                <a:lnTo>
                  <a:pt x="243126" y="169085"/>
                </a:lnTo>
                <a:lnTo>
                  <a:pt x="240513" y="167041"/>
                </a:lnTo>
                <a:lnTo>
                  <a:pt x="239036" y="163748"/>
                </a:lnTo>
                <a:lnTo>
                  <a:pt x="238581" y="160569"/>
                </a:lnTo>
                <a:lnTo>
                  <a:pt x="238581" y="122187"/>
                </a:lnTo>
                <a:lnTo>
                  <a:pt x="242217" y="126275"/>
                </a:lnTo>
                <a:lnTo>
                  <a:pt x="238581" y="112421"/>
                </a:lnTo>
                <a:lnTo>
                  <a:pt x="238581" y="64045"/>
                </a:lnTo>
                <a:lnTo>
                  <a:pt x="242785" y="54620"/>
                </a:lnTo>
                <a:lnTo>
                  <a:pt x="241762" y="48034"/>
                </a:lnTo>
                <a:lnTo>
                  <a:pt x="238581" y="52690"/>
                </a:lnTo>
                <a:lnTo>
                  <a:pt x="238581" y="40766"/>
                </a:lnTo>
                <a:close/>
              </a:path>
              <a:path w="897294" h="173855">
                <a:moveTo>
                  <a:pt x="245511" y="129113"/>
                </a:moveTo>
                <a:lnTo>
                  <a:pt x="248806" y="130817"/>
                </a:lnTo>
                <a:lnTo>
                  <a:pt x="253123" y="132974"/>
                </a:lnTo>
                <a:lnTo>
                  <a:pt x="257781" y="134110"/>
                </a:lnTo>
                <a:lnTo>
                  <a:pt x="269597" y="134110"/>
                </a:lnTo>
                <a:lnTo>
                  <a:pt x="275845" y="132066"/>
                </a:lnTo>
                <a:lnTo>
                  <a:pt x="281412" y="128091"/>
                </a:lnTo>
                <a:lnTo>
                  <a:pt x="286979" y="124117"/>
                </a:lnTo>
                <a:lnTo>
                  <a:pt x="291296" y="118439"/>
                </a:lnTo>
                <a:lnTo>
                  <a:pt x="294250" y="110831"/>
                </a:lnTo>
                <a:lnTo>
                  <a:pt x="297489" y="98735"/>
                </a:lnTo>
                <a:lnTo>
                  <a:pt x="298568" y="85621"/>
                </a:lnTo>
                <a:lnTo>
                  <a:pt x="298568" y="77104"/>
                </a:lnTo>
                <a:lnTo>
                  <a:pt x="297204" y="69156"/>
                </a:lnTo>
                <a:lnTo>
                  <a:pt x="294364" y="61774"/>
                </a:lnTo>
                <a:lnTo>
                  <a:pt x="291524" y="54393"/>
                </a:lnTo>
                <a:lnTo>
                  <a:pt x="287320" y="48602"/>
                </a:lnTo>
                <a:lnTo>
                  <a:pt x="281867" y="44400"/>
                </a:lnTo>
                <a:lnTo>
                  <a:pt x="276414" y="40199"/>
                </a:lnTo>
                <a:lnTo>
                  <a:pt x="270392" y="38041"/>
                </a:lnTo>
                <a:lnTo>
                  <a:pt x="258122" y="38041"/>
                </a:lnTo>
                <a:lnTo>
                  <a:pt x="253010" y="39631"/>
                </a:lnTo>
                <a:lnTo>
                  <a:pt x="248352" y="42583"/>
                </a:lnTo>
                <a:lnTo>
                  <a:pt x="245057" y="44741"/>
                </a:lnTo>
                <a:lnTo>
                  <a:pt x="241762" y="48034"/>
                </a:lnTo>
                <a:lnTo>
                  <a:pt x="242785" y="54620"/>
                </a:lnTo>
                <a:lnTo>
                  <a:pt x="248125" y="49851"/>
                </a:lnTo>
                <a:lnTo>
                  <a:pt x="258804" y="49851"/>
                </a:lnTo>
                <a:lnTo>
                  <a:pt x="262099" y="51781"/>
                </a:lnTo>
                <a:lnTo>
                  <a:pt x="264598" y="55642"/>
                </a:lnTo>
                <a:lnTo>
                  <a:pt x="266735" y="60081"/>
                </a:lnTo>
                <a:lnTo>
                  <a:pt x="269294" y="71585"/>
                </a:lnTo>
                <a:lnTo>
                  <a:pt x="270165" y="87665"/>
                </a:lnTo>
                <a:lnTo>
                  <a:pt x="269977" y="95874"/>
                </a:lnTo>
                <a:lnTo>
                  <a:pt x="268350" y="109663"/>
                </a:lnTo>
                <a:lnTo>
                  <a:pt x="265052" y="118666"/>
                </a:lnTo>
                <a:lnTo>
                  <a:pt x="262780" y="122414"/>
                </a:lnTo>
                <a:lnTo>
                  <a:pt x="259940" y="124231"/>
                </a:lnTo>
                <a:lnTo>
                  <a:pt x="250056" y="124231"/>
                </a:lnTo>
                <a:lnTo>
                  <a:pt x="244148" y="120256"/>
                </a:lnTo>
                <a:lnTo>
                  <a:pt x="238581" y="112421"/>
                </a:lnTo>
                <a:lnTo>
                  <a:pt x="242217" y="126275"/>
                </a:lnTo>
                <a:lnTo>
                  <a:pt x="245511" y="129113"/>
                </a:lnTo>
                <a:close/>
              </a:path>
              <a:path w="897294" h="173855">
                <a:moveTo>
                  <a:pt x="371639" y="40651"/>
                </a:moveTo>
                <a:lnTo>
                  <a:pt x="359235" y="38041"/>
                </a:lnTo>
                <a:lnTo>
                  <a:pt x="352829" y="38579"/>
                </a:lnTo>
                <a:lnTo>
                  <a:pt x="349465" y="49283"/>
                </a:lnTo>
                <a:lnTo>
                  <a:pt x="351624" y="45990"/>
                </a:lnTo>
                <a:lnTo>
                  <a:pt x="354350" y="44400"/>
                </a:lnTo>
                <a:lnTo>
                  <a:pt x="360031" y="44400"/>
                </a:lnTo>
                <a:lnTo>
                  <a:pt x="363212" y="46104"/>
                </a:lnTo>
                <a:lnTo>
                  <a:pt x="365598" y="48148"/>
                </a:lnTo>
                <a:lnTo>
                  <a:pt x="367302" y="51100"/>
                </a:lnTo>
                <a:lnTo>
                  <a:pt x="368438" y="54961"/>
                </a:lnTo>
                <a:lnTo>
                  <a:pt x="369574" y="58822"/>
                </a:lnTo>
                <a:lnTo>
                  <a:pt x="370142" y="65976"/>
                </a:lnTo>
                <a:lnTo>
                  <a:pt x="394000" y="82896"/>
                </a:lnTo>
                <a:lnTo>
                  <a:pt x="392877" y="71316"/>
                </a:lnTo>
                <a:lnTo>
                  <a:pt x="389225" y="58924"/>
                </a:lnTo>
                <a:lnTo>
                  <a:pt x="383094" y="49397"/>
                </a:lnTo>
                <a:lnTo>
                  <a:pt x="382310" y="48530"/>
                </a:lnTo>
                <a:lnTo>
                  <a:pt x="371639" y="40651"/>
                </a:lnTo>
                <a:close/>
              </a:path>
              <a:path w="897294" h="173855">
                <a:moveTo>
                  <a:pt x="496136" y="118553"/>
                </a:moveTo>
                <a:lnTo>
                  <a:pt x="496136" y="65862"/>
                </a:lnTo>
                <a:lnTo>
                  <a:pt x="495568" y="58822"/>
                </a:lnTo>
                <a:lnTo>
                  <a:pt x="494545" y="55074"/>
                </a:lnTo>
                <a:lnTo>
                  <a:pt x="493296" y="50305"/>
                </a:lnTo>
                <a:lnTo>
                  <a:pt x="490683" y="46217"/>
                </a:lnTo>
                <a:lnTo>
                  <a:pt x="486820" y="42924"/>
                </a:lnTo>
                <a:lnTo>
                  <a:pt x="482957" y="39744"/>
                </a:lnTo>
                <a:lnTo>
                  <a:pt x="478072" y="38041"/>
                </a:lnTo>
                <a:lnTo>
                  <a:pt x="467279" y="38041"/>
                </a:lnTo>
                <a:lnTo>
                  <a:pt x="462621" y="39177"/>
                </a:lnTo>
                <a:lnTo>
                  <a:pt x="458417" y="41561"/>
                </a:lnTo>
                <a:lnTo>
                  <a:pt x="454100" y="43832"/>
                </a:lnTo>
                <a:lnTo>
                  <a:pt x="449669" y="47466"/>
                </a:lnTo>
                <a:lnTo>
                  <a:pt x="445011" y="52463"/>
                </a:lnTo>
                <a:lnTo>
                  <a:pt x="445011" y="40766"/>
                </a:lnTo>
                <a:lnTo>
                  <a:pt x="408088" y="40766"/>
                </a:lnTo>
                <a:lnTo>
                  <a:pt x="408088" y="44400"/>
                </a:lnTo>
                <a:lnTo>
                  <a:pt x="412064" y="44854"/>
                </a:lnTo>
                <a:lnTo>
                  <a:pt x="414677" y="45990"/>
                </a:lnTo>
                <a:lnTo>
                  <a:pt x="417177" y="49397"/>
                </a:lnTo>
                <a:lnTo>
                  <a:pt x="417858" y="53598"/>
                </a:lnTo>
                <a:lnTo>
                  <a:pt x="417858" y="118553"/>
                </a:lnTo>
                <a:lnTo>
                  <a:pt x="417290" y="122754"/>
                </a:lnTo>
                <a:lnTo>
                  <a:pt x="414564" y="126275"/>
                </a:lnTo>
                <a:lnTo>
                  <a:pt x="411837" y="127524"/>
                </a:lnTo>
                <a:lnTo>
                  <a:pt x="408088" y="127864"/>
                </a:lnTo>
                <a:lnTo>
                  <a:pt x="408088" y="131385"/>
                </a:lnTo>
                <a:lnTo>
                  <a:pt x="453873" y="131385"/>
                </a:lnTo>
                <a:lnTo>
                  <a:pt x="453873" y="127864"/>
                </a:lnTo>
                <a:lnTo>
                  <a:pt x="450465" y="127410"/>
                </a:lnTo>
                <a:lnTo>
                  <a:pt x="448192" y="126275"/>
                </a:lnTo>
                <a:lnTo>
                  <a:pt x="445579" y="122641"/>
                </a:lnTo>
                <a:lnTo>
                  <a:pt x="445011" y="118439"/>
                </a:lnTo>
                <a:lnTo>
                  <a:pt x="445011" y="63023"/>
                </a:lnTo>
                <a:lnTo>
                  <a:pt x="449783" y="55074"/>
                </a:lnTo>
                <a:lnTo>
                  <a:pt x="455009" y="51100"/>
                </a:lnTo>
                <a:lnTo>
                  <a:pt x="462166" y="51100"/>
                </a:lnTo>
                <a:lnTo>
                  <a:pt x="465120" y="52803"/>
                </a:lnTo>
                <a:lnTo>
                  <a:pt x="467506" y="55302"/>
                </a:lnTo>
                <a:lnTo>
                  <a:pt x="468642" y="59163"/>
                </a:lnTo>
                <a:lnTo>
                  <a:pt x="468983" y="63932"/>
                </a:lnTo>
                <a:lnTo>
                  <a:pt x="468983" y="117985"/>
                </a:lnTo>
                <a:lnTo>
                  <a:pt x="468415" y="122073"/>
                </a:lnTo>
                <a:lnTo>
                  <a:pt x="467393" y="123663"/>
                </a:lnTo>
                <a:lnTo>
                  <a:pt x="465916" y="126047"/>
                </a:lnTo>
                <a:lnTo>
                  <a:pt x="463416" y="127410"/>
                </a:lnTo>
                <a:lnTo>
                  <a:pt x="460008" y="127864"/>
                </a:lnTo>
                <a:lnTo>
                  <a:pt x="460008" y="131385"/>
                </a:lnTo>
                <a:lnTo>
                  <a:pt x="505906" y="131385"/>
                </a:lnTo>
                <a:lnTo>
                  <a:pt x="505906" y="127864"/>
                </a:lnTo>
                <a:lnTo>
                  <a:pt x="501930" y="127410"/>
                </a:lnTo>
                <a:lnTo>
                  <a:pt x="499203" y="126388"/>
                </a:lnTo>
                <a:lnTo>
                  <a:pt x="496704" y="122981"/>
                </a:lnTo>
                <a:lnTo>
                  <a:pt x="496136" y="118553"/>
                </a:lnTo>
                <a:close/>
              </a:path>
              <a:path w="897294" h="173855">
                <a:moveTo>
                  <a:pt x="522607" y="87665"/>
                </a:moveTo>
                <a:lnTo>
                  <a:pt x="522951" y="94954"/>
                </a:lnTo>
                <a:lnTo>
                  <a:pt x="525577" y="107657"/>
                </a:lnTo>
                <a:lnTo>
                  <a:pt x="530787" y="118553"/>
                </a:lnTo>
                <a:lnTo>
                  <a:pt x="535015" y="124038"/>
                </a:lnTo>
                <a:lnTo>
                  <a:pt x="545469" y="131585"/>
                </a:lnTo>
                <a:lnTo>
                  <a:pt x="558281" y="134110"/>
                </a:lnTo>
                <a:lnTo>
                  <a:pt x="562712" y="134110"/>
                </a:lnTo>
                <a:lnTo>
                  <a:pt x="566802" y="133088"/>
                </a:lnTo>
                <a:lnTo>
                  <a:pt x="570437" y="131044"/>
                </a:lnTo>
                <a:lnTo>
                  <a:pt x="573959" y="129113"/>
                </a:lnTo>
                <a:lnTo>
                  <a:pt x="578049" y="125366"/>
                </a:lnTo>
                <a:lnTo>
                  <a:pt x="582707" y="119802"/>
                </a:lnTo>
                <a:lnTo>
                  <a:pt x="582707" y="134110"/>
                </a:lnTo>
                <a:lnTo>
                  <a:pt x="620994" y="126615"/>
                </a:lnTo>
                <a:lnTo>
                  <a:pt x="620994" y="123436"/>
                </a:lnTo>
                <a:lnTo>
                  <a:pt x="617358" y="123209"/>
                </a:lnTo>
                <a:lnTo>
                  <a:pt x="614745" y="122527"/>
                </a:lnTo>
                <a:lnTo>
                  <a:pt x="613382" y="121505"/>
                </a:lnTo>
                <a:lnTo>
                  <a:pt x="610882" y="118893"/>
                </a:lnTo>
                <a:lnTo>
                  <a:pt x="582707" y="109127"/>
                </a:lnTo>
                <a:lnTo>
                  <a:pt x="577595" y="117985"/>
                </a:lnTo>
                <a:lnTo>
                  <a:pt x="572255" y="122527"/>
                </a:lnTo>
                <a:lnTo>
                  <a:pt x="563961" y="122527"/>
                </a:lnTo>
                <a:lnTo>
                  <a:pt x="560439" y="120597"/>
                </a:lnTo>
                <a:lnTo>
                  <a:pt x="557599" y="118212"/>
                </a:lnTo>
                <a:lnTo>
                  <a:pt x="555213" y="114238"/>
                </a:lnTo>
                <a:lnTo>
                  <a:pt x="553623" y="108673"/>
                </a:lnTo>
                <a:lnTo>
                  <a:pt x="551674" y="98197"/>
                </a:lnTo>
                <a:lnTo>
                  <a:pt x="551010" y="83350"/>
                </a:lnTo>
                <a:lnTo>
                  <a:pt x="551010" y="72903"/>
                </a:lnTo>
                <a:lnTo>
                  <a:pt x="551805" y="65181"/>
                </a:lnTo>
                <a:lnTo>
                  <a:pt x="553282" y="60185"/>
                </a:lnTo>
                <a:lnTo>
                  <a:pt x="553623" y="38041"/>
                </a:lnTo>
                <a:lnTo>
                  <a:pt x="547374" y="40085"/>
                </a:lnTo>
                <a:lnTo>
                  <a:pt x="541466" y="43946"/>
                </a:lnTo>
                <a:lnTo>
                  <a:pt x="535672" y="47920"/>
                </a:lnTo>
                <a:lnTo>
                  <a:pt x="531014" y="53712"/>
                </a:lnTo>
                <a:lnTo>
                  <a:pt x="527720" y="61434"/>
                </a:lnTo>
                <a:lnTo>
                  <a:pt x="527225" y="62590"/>
                </a:lnTo>
                <a:lnTo>
                  <a:pt x="523762" y="74435"/>
                </a:lnTo>
                <a:lnTo>
                  <a:pt x="522607" y="87665"/>
                </a:lnTo>
                <a:close/>
              </a:path>
              <a:path w="897294" h="173855">
                <a:moveTo>
                  <a:pt x="609860" y="0"/>
                </a:moveTo>
                <a:lnTo>
                  <a:pt x="569528" y="0"/>
                </a:lnTo>
                <a:lnTo>
                  <a:pt x="569528" y="4088"/>
                </a:lnTo>
                <a:lnTo>
                  <a:pt x="573845" y="4088"/>
                </a:lnTo>
                <a:lnTo>
                  <a:pt x="576799" y="4542"/>
                </a:lnTo>
                <a:lnTo>
                  <a:pt x="578276" y="5450"/>
                </a:lnTo>
                <a:lnTo>
                  <a:pt x="581003" y="7721"/>
                </a:lnTo>
                <a:lnTo>
                  <a:pt x="582366" y="11014"/>
                </a:lnTo>
                <a:lnTo>
                  <a:pt x="582707" y="15216"/>
                </a:lnTo>
                <a:lnTo>
                  <a:pt x="582707" y="49397"/>
                </a:lnTo>
                <a:lnTo>
                  <a:pt x="578844" y="45195"/>
                </a:lnTo>
                <a:lnTo>
                  <a:pt x="575209" y="42243"/>
                </a:lnTo>
                <a:lnTo>
                  <a:pt x="571914" y="40539"/>
                </a:lnTo>
                <a:lnTo>
                  <a:pt x="568506" y="38949"/>
                </a:lnTo>
                <a:lnTo>
                  <a:pt x="564643" y="38041"/>
                </a:lnTo>
                <a:lnTo>
                  <a:pt x="553623" y="38041"/>
                </a:lnTo>
                <a:lnTo>
                  <a:pt x="553282" y="60185"/>
                </a:lnTo>
                <a:lnTo>
                  <a:pt x="554873" y="55074"/>
                </a:lnTo>
                <a:lnTo>
                  <a:pt x="556804" y="51554"/>
                </a:lnTo>
                <a:lnTo>
                  <a:pt x="559190" y="49624"/>
                </a:lnTo>
                <a:lnTo>
                  <a:pt x="562712" y="47693"/>
                </a:lnTo>
                <a:lnTo>
                  <a:pt x="572028" y="47693"/>
                </a:lnTo>
                <a:lnTo>
                  <a:pt x="577935" y="52236"/>
                </a:lnTo>
                <a:lnTo>
                  <a:pt x="582707" y="61434"/>
                </a:lnTo>
                <a:lnTo>
                  <a:pt x="582707" y="109127"/>
                </a:lnTo>
                <a:lnTo>
                  <a:pt x="610882" y="118893"/>
                </a:lnTo>
                <a:lnTo>
                  <a:pt x="609974" y="115487"/>
                </a:lnTo>
                <a:lnTo>
                  <a:pt x="609860" y="0"/>
                </a:lnTo>
                <a:close/>
              </a:path>
              <a:path w="897294" h="173855">
                <a:moveTo>
                  <a:pt x="689716" y="40631"/>
                </a:moveTo>
                <a:lnTo>
                  <a:pt x="677344" y="38041"/>
                </a:lnTo>
                <a:lnTo>
                  <a:pt x="670981" y="38579"/>
                </a:lnTo>
                <a:lnTo>
                  <a:pt x="667688" y="49283"/>
                </a:lnTo>
                <a:lnTo>
                  <a:pt x="669846" y="45990"/>
                </a:lnTo>
                <a:lnTo>
                  <a:pt x="672573" y="44400"/>
                </a:lnTo>
                <a:lnTo>
                  <a:pt x="678140" y="44400"/>
                </a:lnTo>
                <a:lnTo>
                  <a:pt x="681321" y="46104"/>
                </a:lnTo>
                <a:lnTo>
                  <a:pt x="683707" y="48148"/>
                </a:lnTo>
                <a:lnTo>
                  <a:pt x="685524" y="51100"/>
                </a:lnTo>
                <a:lnTo>
                  <a:pt x="686661" y="54961"/>
                </a:lnTo>
                <a:lnTo>
                  <a:pt x="687797" y="58822"/>
                </a:lnTo>
                <a:lnTo>
                  <a:pt x="688365" y="65976"/>
                </a:lnTo>
                <a:lnTo>
                  <a:pt x="712223" y="82896"/>
                </a:lnTo>
                <a:lnTo>
                  <a:pt x="711031" y="71316"/>
                </a:lnTo>
                <a:lnTo>
                  <a:pt x="707369" y="58924"/>
                </a:lnTo>
                <a:lnTo>
                  <a:pt x="701316" y="49397"/>
                </a:lnTo>
                <a:lnTo>
                  <a:pt x="700442" y="48449"/>
                </a:lnTo>
                <a:lnTo>
                  <a:pt x="689716" y="40631"/>
                </a:lnTo>
                <a:close/>
              </a:path>
              <a:path w="897294" h="173855">
                <a:moveTo>
                  <a:pt x="814245" y="118553"/>
                </a:moveTo>
                <a:lnTo>
                  <a:pt x="814245" y="65862"/>
                </a:lnTo>
                <a:lnTo>
                  <a:pt x="813791" y="58822"/>
                </a:lnTo>
                <a:lnTo>
                  <a:pt x="812768" y="55074"/>
                </a:lnTo>
                <a:lnTo>
                  <a:pt x="811405" y="50305"/>
                </a:lnTo>
                <a:lnTo>
                  <a:pt x="808792" y="46217"/>
                </a:lnTo>
                <a:lnTo>
                  <a:pt x="804929" y="42924"/>
                </a:lnTo>
                <a:lnTo>
                  <a:pt x="801066" y="39744"/>
                </a:lnTo>
                <a:lnTo>
                  <a:pt x="796181" y="38041"/>
                </a:lnTo>
                <a:lnTo>
                  <a:pt x="785388" y="38041"/>
                </a:lnTo>
                <a:lnTo>
                  <a:pt x="780844" y="39177"/>
                </a:lnTo>
                <a:lnTo>
                  <a:pt x="776526" y="41561"/>
                </a:lnTo>
                <a:lnTo>
                  <a:pt x="772323" y="43832"/>
                </a:lnTo>
                <a:lnTo>
                  <a:pt x="767778" y="47466"/>
                </a:lnTo>
                <a:lnTo>
                  <a:pt x="763120" y="52463"/>
                </a:lnTo>
                <a:lnTo>
                  <a:pt x="763120" y="40766"/>
                </a:lnTo>
                <a:lnTo>
                  <a:pt x="726197" y="40766"/>
                </a:lnTo>
                <a:lnTo>
                  <a:pt x="726197" y="44400"/>
                </a:lnTo>
                <a:lnTo>
                  <a:pt x="730287" y="44854"/>
                </a:lnTo>
                <a:lnTo>
                  <a:pt x="732900" y="45990"/>
                </a:lnTo>
                <a:lnTo>
                  <a:pt x="735399" y="49397"/>
                </a:lnTo>
                <a:lnTo>
                  <a:pt x="736081" y="53598"/>
                </a:lnTo>
                <a:lnTo>
                  <a:pt x="736081" y="118553"/>
                </a:lnTo>
                <a:lnTo>
                  <a:pt x="735513" y="122754"/>
                </a:lnTo>
                <a:lnTo>
                  <a:pt x="732786" y="126275"/>
                </a:lnTo>
                <a:lnTo>
                  <a:pt x="730060" y="127524"/>
                </a:lnTo>
                <a:lnTo>
                  <a:pt x="726197" y="127864"/>
                </a:lnTo>
                <a:lnTo>
                  <a:pt x="726197" y="131385"/>
                </a:lnTo>
                <a:lnTo>
                  <a:pt x="772096" y="131385"/>
                </a:lnTo>
                <a:lnTo>
                  <a:pt x="772096" y="127864"/>
                </a:lnTo>
                <a:lnTo>
                  <a:pt x="768687" y="127410"/>
                </a:lnTo>
                <a:lnTo>
                  <a:pt x="766301" y="126275"/>
                </a:lnTo>
                <a:lnTo>
                  <a:pt x="763802" y="122641"/>
                </a:lnTo>
                <a:lnTo>
                  <a:pt x="763120" y="118439"/>
                </a:lnTo>
                <a:lnTo>
                  <a:pt x="763120" y="63023"/>
                </a:lnTo>
                <a:lnTo>
                  <a:pt x="768006" y="55074"/>
                </a:lnTo>
                <a:lnTo>
                  <a:pt x="773118" y="51100"/>
                </a:lnTo>
                <a:lnTo>
                  <a:pt x="780389" y="51100"/>
                </a:lnTo>
                <a:lnTo>
                  <a:pt x="783343" y="52803"/>
                </a:lnTo>
                <a:lnTo>
                  <a:pt x="785615" y="55302"/>
                </a:lnTo>
                <a:lnTo>
                  <a:pt x="786865" y="59163"/>
                </a:lnTo>
                <a:lnTo>
                  <a:pt x="787092" y="63932"/>
                </a:lnTo>
                <a:lnTo>
                  <a:pt x="787092" y="117985"/>
                </a:lnTo>
                <a:lnTo>
                  <a:pt x="786638" y="122073"/>
                </a:lnTo>
                <a:lnTo>
                  <a:pt x="785615" y="123663"/>
                </a:lnTo>
                <a:lnTo>
                  <a:pt x="784138" y="126047"/>
                </a:lnTo>
                <a:lnTo>
                  <a:pt x="781639" y="127410"/>
                </a:lnTo>
                <a:lnTo>
                  <a:pt x="778230" y="127864"/>
                </a:lnTo>
                <a:lnTo>
                  <a:pt x="778230" y="131385"/>
                </a:lnTo>
                <a:lnTo>
                  <a:pt x="824015" y="131385"/>
                </a:lnTo>
                <a:lnTo>
                  <a:pt x="824015" y="127864"/>
                </a:lnTo>
                <a:lnTo>
                  <a:pt x="820039" y="127410"/>
                </a:lnTo>
                <a:lnTo>
                  <a:pt x="817426" y="126388"/>
                </a:lnTo>
                <a:lnTo>
                  <a:pt x="814927" y="122981"/>
                </a:lnTo>
                <a:lnTo>
                  <a:pt x="814245" y="118553"/>
                </a:lnTo>
                <a:close/>
              </a:path>
              <a:path w="897294" h="173855">
                <a:moveTo>
                  <a:pt x="890705" y="118326"/>
                </a:moveTo>
                <a:lnTo>
                  <a:pt x="886728" y="121505"/>
                </a:lnTo>
                <a:lnTo>
                  <a:pt x="882525" y="121505"/>
                </a:lnTo>
                <a:lnTo>
                  <a:pt x="880366" y="121051"/>
                </a:lnTo>
                <a:lnTo>
                  <a:pt x="877072" y="117985"/>
                </a:lnTo>
                <a:lnTo>
                  <a:pt x="876049" y="114919"/>
                </a:lnTo>
                <a:lnTo>
                  <a:pt x="875822" y="111512"/>
                </a:lnTo>
                <a:lnTo>
                  <a:pt x="875822" y="50419"/>
                </a:lnTo>
                <a:lnTo>
                  <a:pt x="897294" y="50419"/>
                </a:lnTo>
                <a:lnTo>
                  <a:pt x="897294" y="40766"/>
                </a:lnTo>
                <a:lnTo>
                  <a:pt x="875822" y="40766"/>
                </a:lnTo>
                <a:lnTo>
                  <a:pt x="875822" y="7608"/>
                </a:lnTo>
                <a:lnTo>
                  <a:pt x="872641" y="7608"/>
                </a:lnTo>
                <a:lnTo>
                  <a:pt x="865481" y="19022"/>
                </a:lnTo>
                <a:lnTo>
                  <a:pt x="857644" y="28843"/>
                </a:lnTo>
                <a:lnTo>
                  <a:pt x="856255" y="30364"/>
                </a:lnTo>
                <a:lnTo>
                  <a:pt x="847348" y="38865"/>
                </a:lnTo>
                <a:lnTo>
                  <a:pt x="836853" y="47012"/>
                </a:lnTo>
                <a:lnTo>
                  <a:pt x="836853" y="50419"/>
                </a:lnTo>
                <a:lnTo>
                  <a:pt x="848669" y="50419"/>
                </a:lnTo>
                <a:lnTo>
                  <a:pt x="848669" y="109014"/>
                </a:lnTo>
                <a:lnTo>
                  <a:pt x="849010" y="114919"/>
                </a:lnTo>
                <a:lnTo>
                  <a:pt x="849691" y="117190"/>
                </a:lnTo>
                <a:lnTo>
                  <a:pt x="850714" y="121051"/>
                </a:lnTo>
                <a:lnTo>
                  <a:pt x="853327" y="124685"/>
                </a:lnTo>
                <a:lnTo>
                  <a:pt x="857303" y="127864"/>
                </a:lnTo>
                <a:lnTo>
                  <a:pt x="861280" y="131044"/>
                </a:lnTo>
                <a:lnTo>
                  <a:pt x="866051" y="132634"/>
                </a:lnTo>
                <a:lnTo>
                  <a:pt x="871845" y="132634"/>
                </a:lnTo>
                <a:lnTo>
                  <a:pt x="878356" y="131925"/>
                </a:lnTo>
                <a:lnTo>
                  <a:pt x="889417" y="125974"/>
                </a:lnTo>
                <a:lnTo>
                  <a:pt x="897294" y="114010"/>
                </a:lnTo>
                <a:lnTo>
                  <a:pt x="894454" y="111853"/>
                </a:lnTo>
                <a:lnTo>
                  <a:pt x="890705" y="118326"/>
                </a:lnTo>
                <a:close/>
              </a:path>
              <a:path w="897294" h="173855">
                <a:moveTo>
                  <a:pt x="662007" y="62910"/>
                </a:moveTo>
                <a:lnTo>
                  <a:pt x="663825" y="55074"/>
                </a:lnTo>
                <a:lnTo>
                  <a:pt x="667688" y="49283"/>
                </a:lnTo>
                <a:lnTo>
                  <a:pt x="670981" y="38579"/>
                </a:lnTo>
                <a:lnTo>
                  <a:pt x="659124" y="42890"/>
                </a:lnTo>
                <a:lnTo>
                  <a:pt x="648601" y="51441"/>
                </a:lnTo>
                <a:lnTo>
                  <a:pt x="641773" y="61456"/>
                </a:lnTo>
                <a:lnTo>
                  <a:pt x="637692" y="73484"/>
                </a:lnTo>
                <a:lnTo>
                  <a:pt x="636331" y="87552"/>
                </a:lnTo>
                <a:lnTo>
                  <a:pt x="636703" y="95053"/>
                </a:lnTo>
                <a:lnTo>
                  <a:pt x="639421" y="107761"/>
                </a:lnTo>
                <a:lnTo>
                  <a:pt x="644738" y="118553"/>
                </a:lnTo>
                <a:lnTo>
                  <a:pt x="650776" y="125559"/>
                </a:lnTo>
                <a:lnTo>
                  <a:pt x="661670" y="131966"/>
                </a:lnTo>
                <a:lnTo>
                  <a:pt x="675300" y="134110"/>
                </a:lnTo>
                <a:lnTo>
                  <a:pt x="683025" y="134110"/>
                </a:lnTo>
                <a:lnTo>
                  <a:pt x="689955" y="132066"/>
                </a:lnTo>
                <a:lnTo>
                  <a:pt x="695863" y="127864"/>
                </a:lnTo>
                <a:lnTo>
                  <a:pt x="704852" y="118856"/>
                </a:lnTo>
                <a:lnTo>
                  <a:pt x="712223" y="106629"/>
                </a:lnTo>
                <a:lnTo>
                  <a:pt x="708928" y="104472"/>
                </a:lnTo>
                <a:lnTo>
                  <a:pt x="705293" y="110036"/>
                </a:lnTo>
                <a:lnTo>
                  <a:pt x="701884" y="114010"/>
                </a:lnTo>
                <a:lnTo>
                  <a:pt x="698703" y="116168"/>
                </a:lnTo>
                <a:lnTo>
                  <a:pt x="695522" y="118326"/>
                </a:lnTo>
                <a:lnTo>
                  <a:pt x="692000" y="119348"/>
                </a:lnTo>
                <a:lnTo>
                  <a:pt x="681889" y="119348"/>
                </a:lnTo>
                <a:lnTo>
                  <a:pt x="676549" y="116736"/>
                </a:lnTo>
                <a:lnTo>
                  <a:pt x="672005" y="111285"/>
                </a:lnTo>
                <a:lnTo>
                  <a:pt x="669545" y="107948"/>
                </a:lnTo>
                <a:lnTo>
                  <a:pt x="664594" y="96760"/>
                </a:lnTo>
                <a:lnTo>
                  <a:pt x="662462" y="82896"/>
                </a:lnTo>
                <a:lnTo>
                  <a:pt x="712223" y="82896"/>
                </a:lnTo>
                <a:lnTo>
                  <a:pt x="688365" y="65976"/>
                </a:lnTo>
                <a:lnTo>
                  <a:pt x="688365" y="76310"/>
                </a:lnTo>
                <a:lnTo>
                  <a:pt x="662007" y="76310"/>
                </a:lnTo>
                <a:lnTo>
                  <a:pt x="662007" y="62910"/>
                </a:lnTo>
                <a:close/>
              </a:path>
              <a:path w="897294" h="173855">
                <a:moveTo>
                  <a:pt x="343784" y="62910"/>
                </a:moveTo>
                <a:lnTo>
                  <a:pt x="345716" y="55074"/>
                </a:lnTo>
                <a:lnTo>
                  <a:pt x="349465" y="49283"/>
                </a:lnTo>
                <a:lnTo>
                  <a:pt x="352829" y="38579"/>
                </a:lnTo>
                <a:lnTo>
                  <a:pt x="340983" y="42890"/>
                </a:lnTo>
                <a:lnTo>
                  <a:pt x="330492" y="51441"/>
                </a:lnTo>
                <a:lnTo>
                  <a:pt x="323664" y="61456"/>
                </a:lnTo>
                <a:lnTo>
                  <a:pt x="319583" y="73484"/>
                </a:lnTo>
                <a:lnTo>
                  <a:pt x="318222" y="87552"/>
                </a:lnTo>
                <a:lnTo>
                  <a:pt x="318579" y="95028"/>
                </a:lnTo>
                <a:lnTo>
                  <a:pt x="321234" y="107751"/>
                </a:lnTo>
                <a:lnTo>
                  <a:pt x="326516" y="118553"/>
                </a:lnTo>
                <a:lnTo>
                  <a:pt x="332570" y="125559"/>
                </a:lnTo>
                <a:lnTo>
                  <a:pt x="343497" y="131966"/>
                </a:lnTo>
                <a:lnTo>
                  <a:pt x="357077" y="134110"/>
                </a:lnTo>
                <a:lnTo>
                  <a:pt x="364916" y="134110"/>
                </a:lnTo>
                <a:lnTo>
                  <a:pt x="371733" y="132066"/>
                </a:lnTo>
                <a:lnTo>
                  <a:pt x="377754" y="127864"/>
                </a:lnTo>
                <a:lnTo>
                  <a:pt x="386667" y="118883"/>
                </a:lnTo>
                <a:lnTo>
                  <a:pt x="394000" y="106629"/>
                </a:lnTo>
                <a:lnTo>
                  <a:pt x="390706" y="104472"/>
                </a:lnTo>
                <a:lnTo>
                  <a:pt x="387070" y="110036"/>
                </a:lnTo>
                <a:lnTo>
                  <a:pt x="383662" y="114010"/>
                </a:lnTo>
                <a:lnTo>
                  <a:pt x="380481" y="116168"/>
                </a:lnTo>
                <a:lnTo>
                  <a:pt x="377413" y="118326"/>
                </a:lnTo>
                <a:lnTo>
                  <a:pt x="373891" y="119348"/>
                </a:lnTo>
                <a:lnTo>
                  <a:pt x="363666" y="119348"/>
                </a:lnTo>
                <a:lnTo>
                  <a:pt x="358327" y="116736"/>
                </a:lnTo>
                <a:lnTo>
                  <a:pt x="353896" y="111285"/>
                </a:lnTo>
                <a:lnTo>
                  <a:pt x="351413" y="107924"/>
                </a:lnTo>
                <a:lnTo>
                  <a:pt x="346411" y="96745"/>
                </a:lnTo>
                <a:lnTo>
                  <a:pt x="344239" y="82896"/>
                </a:lnTo>
                <a:lnTo>
                  <a:pt x="394000" y="82896"/>
                </a:lnTo>
                <a:lnTo>
                  <a:pt x="370142" y="65976"/>
                </a:lnTo>
                <a:lnTo>
                  <a:pt x="370142" y="76310"/>
                </a:lnTo>
                <a:lnTo>
                  <a:pt x="343784" y="76310"/>
                </a:lnTo>
                <a:lnTo>
                  <a:pt x="343784" y="62910"/>
                </a:lnTo>
                <a:close/>
              </a:path>
              <a:path w="897294" h="173855">
                <a:moveTo>
                  <a:pt x="139286" y="62910"/>
                </a:moveTo>
                <a:lnTo>
                  <a:pt x="141217" y="55074"/>
                </a:lnTo>
                <a:lnTo>
                  <a:pt x="145080" y="49283"/>
                </a:lnTo>
                <a:lnTo>
                  <a:pt x="148330" y="38579"/>
                </a:lnTo>
                <a:lnTo>
                  <a:pt x="136484" y="42890"/>
                </a:lnTo>
                <a:lnTo>
                  <a:pt x="125993" y="51441"/>
                </a:lnTo>
                <a:lnTo>
                  <a:pt x="119166" y="61456"/>
                </a:lnTo>
                <a:lnTo>
                  <a:pt x="115084" y="73484"/>
                </a:lnTo>
                <a:lnTo>
                  <a:pt x="113723" y="87552"/>
                </a:lnTo>
                <a:lnTo>
                  <a:pt x="114095" y="95053"/>
                </a:lnTo>
                <a:lnTo>
                  <a:pt x="116813" y="107761"/>
                </a:lnTo>
                <a:lnTo>
                  <a:pt x="122131" y="118553"/>
                </a:lnTo>
                <a:lnTo>
                  <a:pt x="128061" y="125509"/>
                </a:lnTo>
                <a:lnTo>
                  <a:pt x="138968" y="131954"/>
                </a:lnTo>
                <a:lnTo>
                  <a:pt x="152578" y="134110"/>
                </a:lnTo>
                <a:lnTo>
                  <a:pt x="160417" y="134110"/>
                </a:lnTo>
                <a:lnTo>
                  <a:pt x="167348" y="132066"/>
                </a:lnTo>
                <a:lnTo>
                  <a:pt x="173255" y="127864"/>
                </a:lnTo>
                <a:lnTo>
                  <a:pt x="182168" y="118883"/>
                </a:lnTo>
                <a:lnTo>
                  <a:pt x="189502" y="106629"/>
                </a:lnTo>
                <a:lnTo>
                  <a:pt x="186207" y="104472"/>
                </a:lnTo>
                <a:lnTo>
                  <a:pt x="182685" y="110036"/>
                </a:lnTo>
                <a:lnTo>
                  <a:pt x="179277" y="114010"/>
                </a:lnTo>
                <a:lnTo>
                  <a:pt x="176096" y="116168"/>
                </a:lnTo>
                <a:lnTo>
                  <a:pt x="172914" y="118326"/>
                </a:lnTo>
                <a:lnTo>
                  <a:pt x="169393" y="119348"/>
                </a:lnTo>
                <a:lnTo>
                  <a:pt x="159281" y="119348"/>
                </a:lnTo>
                <a:lnTo>
                  <a:pt x="153828" y="116736"/>
                </a:lnTo>
                <a:lnTo>
                  <a:pt x="149397" y="111285"/>
                </a:lnTo>
                <a:lnTo>
                  <a:pt x="146937" y="107948"/>
                </a:lnTo>
                <a:lnTo>
                  <a:pt x="141986" y="96760"/>
                </a:lnTo>
                <a:lnTo>
                  <a:pt x="139854" y="82896"/>
                </a:lnTo>
                <a:lnTo>
                  <a:pt x="189502" y="82896"/>
                </a:lnTo>
                <a:lnTo>
                  <a:pt x="165757" y="65976"/>
                </a:lnTo>
                <a:lnTo>
                  <a:pt x="165757" y="76310"/>
                </a:lnTo>
                <a:lnTo>
                  <a:pt x="139286" y="76310"/>
                </a:lnTo>
                <a:lnTo>
                  <a:pt x="139286" y="62910"/>
                </a:lnTo>
                <a:close/>
              </a:path>
              <a:path w="897294" h="173855">
                <a:moveTo>
                  <a:pt x="0" y="87665"/>
                </a:moveTo>
                <a:lnTo>
                  <a:pt x="343" y="94954"/>
                </a:lnTo>
                <a:lnTo>
                  <a:pt x="2969" y="107657"/>
                </a:lnTo>
                <a:lnTo>
                  <a:pt x="8179" y="118553"/>
                </a:lnTo>
                <a:lnTo>
                  <a:pt x="12348" y="123975"/>
                </a:lnTo>
                <a:lnTo>
                  <a:pt x="22800" y="131569"/>
                </a:lnTo>
                <a:lnTo>
                  <a:pt x="35560" y="134110"/>
                </a:lnTo>
                <a:lnTo>
                  <a:pt x="40104" y="134110"/>
                </a:lnTo>
                <a:lnTo>
                  <a:pt x="44194" y="133088"/>
                </a:lnTo>
                <a:lnTo>
                  <a:pt x="47829" y="131044"/>
                </a:lnTo>
                <a:lnTo>
                  <a:pt x="51351" y="129113"/>
                </a:lnTo>
                <a:lnTo>
                  <a:pt x="55441" y="125366"/>
                </a:lnTo>
                <a:lnTo>
                  <a:pt x="59986" y="119802"/>
                </a:lnTo>
                <a:lnTo>
                  <a:pt x="59986" y="134110"/>
                </a:lnTo>
                <a:lnTo>
                  <a:pt x="98386" y="126615"/>
                </a:lnTo>
                <a:lnTo>
                  <a:pt x="98386" y="123436"/>
                </a:lnTo>
                <a:lnTo>
                  <a:pt x="94751" y="123209"/>
                </a:lnTo>
                <a:lnTo>
                  <a:pt x="92138" y="122527"/>
                </a:lnTo>
                <a:lnTo>
                  <a:pt x="90774" y="121505"/>
                </a:lnTo>
                <a:lnTo>
                  <a:pt x="88275" y="118893"/>
                </a:lnTo>
                <a:lnTo>
                  <a:pt x="59986" y="109127"/>
                </a:lnTo>
                <a:lnTo>
                  <a:pt x="54987" y="117985"/>
                </a:lnTo>
                <a:lnTo>
                  <a:pt x="49647" y="122527"/>
                </a:lnTo>
                <a:lnTo>
                  <a:pt x="41354" y="122527"/>
                </a:lnTo>
                <a:lnTo>
                  <a:pt x="37832" y="120597"/>
                </a:lnTo>
                <a:lnTo>
                  <a:pt x="34878" y="118212"/>
                </a:lnTo>
                <a:lnTo>
                  <a:pt x="32606" y="114238"/>
                </a:lnTo>
                <a:lnTo>
                  <a:pt x="30902" y="108673"/>
                </a:lnTo>
                <a:lnTo>
                  <a:pt x="29053" y="98203"/>
                </a:lnTo>
                <a:lnTo>
                  <a:pt x="28402" y="83350"/>
                </a:lnTo>
                <a:lnTo>
                  <a:pt x="28402" y="72903"/>
                </a:lnTo>
                <a:lnTo>
                  <a:pt x="29197" y="65181"/>
                </a:lnTo>
                <a:lnTo>
                  <a:pt x="31015" y="38041"/>
                </a:lnTo>
                <a:lnTo>
                  <a:pt x="24767" y="40085"/>
                </a:lnTo>
                <a:lnTo>
                  <a:pt x="18859" y="43946"/>
                </a:lnTo>
                <a:lnTo>
                  <a:pt x="13065" y="47920"/>
                </a:lnTo>
                <a:lnTo>
                  <a:pt x="8407" y="53712"/>
                </a:lnTo>
                <a:lnTo>
                  <a:pt x="5112" y="61434"/>
                </a:lnTo>
                <a:lnTo>
                  <a:pt x="4618" y="62590"/>
                </a:lnTo>
                <a:lnTo>
                  <a:pt x="1154" y="74435"/>
                </a:lnTo>
                <a:lnTo>
                  <a:pt x="0" y="87665"/>
                </a:lnTo>
                <a:close/>
              </a:path>
              <a:path w="897294" h="173855">
                <a:moveTo>
                  <a:pt x="87139" y="0"/>
                </a:moveTo>
                <a:lnTo>
                  <a:pt x="46921" y="0"/>
                </a:lnTo>
                <a:lnTo>
                  <a:pt x="46921" y="4088"/>
                </a:lnTo>
                <a:lnTo>
                  <a:pt x="51238" y="4088"/>
                </a:lnTo>
                <a:lnTo>
                  <a:pt x="54078" y="4542"/>
                </a:lnTo>
                <a:lnTo>
                  <a:pt x="55669" y="5450"/>
                </a:lnTo>
                <a:lnTo>
                  <a:pt x="58395" y="7721"/>
                </a:lnTo>
                <a:lnTo>
                  <a:pt x="59759" y="11014"/>
                </a:lnTo>
                <a:lnTo>
                  <a:pt x="59986" y="15216"/>
                </a:lnTo>
                <a:lnTo>
                  <a:pt x="59986" y="49397"/>
                </a:lnTo>
                <a:lnTo>
                  <a:pt x="56237" y="45195"/>
                </a:lnTo>
                <a:lnTo>
                  <a:pt x="52601" y="42243"/>
                </a:lnTo>
                <a:lnTo>
                  <a:pt x="49306" y="40539"/>
                </a:lnTo>
                <a:lnTo>
                  <a:pt x="45898" y="38949"/>
                </a:lnTo>
                <a:lnTo>
                  <a:pt x="42035" y="38041"/>
                </a:lnTo>
                <a:lnTo>
                  <a:pt x="31015" y="38041"/>
                </a:lnTo>
                <a:lnTo>
                  <a:pt x="29197" y="65181"/>
                </a:lnTo>
                <a:lnTo>
                  <a:pt x="30674" y="60185"/>
                </a:lnTo>
                <a:lnTo>
                  <a:pt x="32265" y="55074"/>
                </a:lnTo>
                <a:lnTo>
                  <a:pt x="34196" y="51554"/>
                </a:lnTo>
                <a:lnTo>
                  <a:pt x="36582" y="49624"/>
                </a:lnTo>
                <a:lnTo>
                  <a:pt x="40104" y="47693"/>
                </a:lnTo>
                <a:lnTo>
                  <a:pt x="49420" y="47693"/>
                </a:lnTo>
                <a:lnTo>
                  <a:pt x="55214" y="52236"/>
                </a:lnTo>
                <a:lnTo>
                  <a:pt x="59986" y="61434"/>
                </a:lnTo>
                <a:lnTo>
                  <a:pt x="59986" y="109127"/>
                </a:lnTo>
                <a:lnTo>
                  <a:pt x="88275" y="118893"/>
                </a:lnTo>
                <a:lnTo>
                  <a:pt x="87366" y="115487"/>
                </a:lnTo>
                <a:lnTo>
                  <a:pt x="87139" y="111285"/>
                </a:lnTo>
                <a:lnTo>
                  <a:pt x="87139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97979" y="4299655"/>
            <a:ext cx="615768" cy="137176"/>
          </a:xfrm>
          <a:custGeom>
            <a:avLst/>
            <a:gdLst/>
            <a:ahLst/>
            <a:cxnLst/>
            <a:rect l="l" t="t" r="r" b="b"/>
            <a:pathLst>
              <a:path w="615768" h="137176">
                <a:moveTo>
                  <a:pt x="609065" y="121392"/>
                </a:moveTo>
                <a:lnTo>
                  <a:pt x="605088" y="124571"/>
                </a:lnTo>
                <a:lnTo>
                  <a:pt x="600885" y="124571"/>
                </a:lnTo>
                <a:lnTo>
                  <a:pt x="598726" y="124117"/>
                </a:lnTo>
                <a:lnTo>
                  <a:pt x="595431" y="121051"/>
                </a:lnTo>
                <a:lnTo>
                  <a:pt x="594409" y="117985"/>
                </a:lnTo>
                <a:lnTo>
                  <a:pt x="594182" y="114578"/>
                </a:lnTo>
                <a:lnTo>
                  <a:pt x="594182" y="53485"/>
                </a:lnTo>
                <a:lnTo>
                  <a:pt x="615768" y="53485"/>
                </a:lnTo>
                <a:lnTo>
                  <a:pt x="615768" y="43832"/>
                </a:lnTo>
                <a:lnTo>
                  <a:pt x="594182" y="43832"/>
                </a:lnTo>
                <a:lnTo>
                  <a:pt x="594182" y="10674"/>
                </a:lnTo>
                <a:lnTo>
                  <a:pt x="591001" y="10674"/>
                </a:lnTo>
                <a:lnTo>
                  <a:pt x="583926" y="22088"/>
                </a:lnTo>
                <a:lnTo>
                  <a:pt x="576004" y="31909"/>
                </a:lnTo>
                <a:lnTo>
                  <a:pt x="574615" y="33430"/>
                </a:lnTo>
                <a:lnTo>
                  <a:pt x="565708" y="41931"/>
                </a:lnTo>
                <a:lnTo>
                  <a:pt x="555213" y="50078"/>
                </a:lnTo>
                <a:lnTo>
                  <a:pt x="555213" y="53485"/>
                </a:lnTo>
                <a:lnTo>
                  <a:pt x="567029" y="53485"/>
                </a:lnTo>
                <a:lnTo>
                  <a:pt x="567029" y="112080"/>
                </a:lnTo>
                <a:lnTo>
                  <a:pt x="567370" y="117985"/>
                </a:lnTo>
                <a:lnTo>
                  <a:pt x="568051" y="120256"/>
                </a:lnTo>
                <a:lnTo>
                  <a:pt x="569187" y="124117"/>
                </a:lnTo>
                <a:lnTo>
                  <a:pt x="571687" y="127751"/>
                </a:lnTo>
                <a:lnTo>
                  <a:pt x="575663" y="130930"/>
                </a:lnTo>
                <a:lnTo>
                  <a:pt x="579640" y="134110"/>
                </a:lnTo>
                <a:lnTo>
                  <a:pt x="584525" y="135700"/>
                </a:lnTo>
                <a:lnTo>
                  <a:pt x="590205" y="135700"/>
                </a:lnTo>
                <a:lnTo>
                  <a:pt x="596801" y="134974"/>
                </a:lnTo>
                <a:lnTo>
                  <a:pt x="607878" y="129014"/>
                </a:lnTo>
                <a:lnTo>
                  <a:pt x="615768" y="117076"/>
                </a:lnTo>
                <a:lnTo>
                  <a:pt x="612814" y="114919"/>
                </a:lnTo>
                <a:lnTo>
                  <a:pt x="609065" y="121392"/>
                </a:lnTo>
                <a:close/>
              </a:path>
              <a:path w="615768" h="137176">
                <a:moveTo>
                  <a:pt x="380367" y="65976"/>
                </a:moveTo>
                <a:lnTo>
                  <a:pt x="382298" y="58141"/>
                </a:lnTo>
                <a:lnTo>
                  <a:pt x="386048" y="52349"/>
                </a:lnTo>
                <a:lnTo>
                  <a:pt x="389411" y="41645"/>
                </a:lnTo>
                <a:lnTo>
                  <a:pt x="377565" y="45956"/>
                </a:lnTo>
                <a:lnTo>
                  <a:pt x="367075" y="54507"/>
                </a:lnTo>
                <a:lnTo>
                  <a:pt x="360247" y="64522"/>
                </a:lnTo>
                <a:lnTo>
                  <a:pt x="356165" y="76550"/>
                </a:lnTo>
                <a:lnTo>
                  <a:pt x="354805" y="90618"/>
                </a:lnTo>
                <a:lnTo>
                  <a:pt x="355161" y="98094"/>
                </a:lnTo>
                <a:lnTo>
                  <a:pt x="357816" y="110817"/>
                </a:lnTo>
                <a:lnTo>
                  <a:pt x="363098" y="121619"/>
                </a:lnTo>
                <a:lnTo>
                  <a:pt x="369153" y="128625"/>
                </a:lnTo>
                <a:lnTo>
                  <a:pt x="380080" y="135033"/>
                </a:lnTo>
                <a:lnTo>
                  <a:pt x="393659" y="137176"/>
                </a:lnTo>
                <a:lnTo>
                  <a:pt x="401499" y="137176"/>
                </a:lnTo>
                <a:lnTo>
                  <a:pt x="408315" y="135132"/>
                </a:lnTo>
                <a:lnTo>
                  <a:pt x="414336" y="130930"/>
                </a:lnTo>
                <a:lnTo>
                  <a:pt x="423249" y="121949"/>
                </a:lnTo>
                <a:lnTo>
                  <a:pt x="430583" y="109695"/>
                </a:lnTo>
                <a:lnTo>
                  <a:pt x="427288" y="107538"/>
                </a:lnTo>
                <a:lnTo>
                  <a:pt x="423653" y="113102"/>
                </a:lnTo>
                <a:lnTo>
                  <a:pt x="420244" y="117076"/>
                </a:lnTo>
                <a:lnTo>
                  <a:pt x="417063" y="119234"/>
                </a:lnTo>
                <a:lnTo>
                  <a:pt x="413882" y="121392"/>
                </a:lnTo>
                <a:lnTo>
                  <a:pt x="410360" y="122414"/>
                </a:lnTo>
                <a:lnTo>
                  <a:pt x="400249" y="122414"/>
                </a:lnTo>
                <a:lnTo>
                  <a:pt x="394909" y="119802"/>
                </a:lnTo>
                <a:lnTo>
                  <a:pt x="390478" y="114351"/>
                </a:lnTo>
                <a:lnTo>
                  <a:pt x="387996" y="110990"/>
                </a:lnTo>
                <a:lnTo>
                  <a:pt x="382993" y="99811"/>
                </a:lnTo>
                <a:lnTo>
                  <a:pt x="380821" y="85962"/>
                </a:lnTo>
                <a:lnTo>
                  <a:pt x="430583" y="85962"/>
                </a:lnTo>
                <a:lnTo>
                  <a:pt x="406725" y="69042"/>
                </a:lnTo>
                <a:lnTo>
                  <a:pt x="406725" y="79376"/>
                </a:lnTo>
                <a:lnTo>
                  <a:pt x="380367" y="79376"/>
                </a:lnTo>
                <a:lnTo>
                  <a:pt x="380367" y="65976"/>
                </a:lnTo>
                <a:close/>
              </a:path>
              <a:path w="615768" h="137176">
                <a:moveTo>
                  <a:pt x="57373" y="3066"/>
                </a:moveTo>
                <a:lnTo>
                  <a:pt x="0" y="3066"/>
                </a:lnTo>
                <a:lnTo>
                  <a:pt x="0" y="6586"/>
                </a:lnTo>
                <a:lnTo>
                  <a:pt x="6021" y="6586"/>
                </a:lnTo>
                <a:lnTo>
                  <a:pt x="10111" y="7154"/>
                </a:lnTo>
                <a:lnTo>
                  <a:pt x="12383" y="8289"/>
                </a:lnTo>
                <a:lnTo>
                  <a:pt x="16132" y="10901"/>
                </a:lnTo>
                <a:lnTo>
                  <a:pt x="17836" y="14535"/>
                </a:lnTo>
                <a:lnTo>
                  <a:pt x="18291" y="18963"/>
                </a:lnTo>
                <a:lnTo>
                  <a:pt x="18291" y="118439"/>
                </a:lnTo>
                <a:lnTo>
                  <a:pt x="17836" y="122981"/>
                </a:lnTo>
                <a:lnTo>
                  <a:pt x="14542" y="128091"/>
                </a:lnTo>
                <a:lnTo>
                  <a:pt x="10224" y="130249"/>
                </a:lnTo>
                <a:lnTo>
                  <a:pt x="6134" y="130817"/>
                </a:lnTo>
                <a:lnTo>
                  <a:pt x="0" y="130817"/>
                </a:lnTo>
                <a:lnTo>
                  <a:pt x="0" y="134451"/>
                </a:lnTo>
                <a:lnTo>
                  <a:pt x="66802" y="134451"/>
                </a:lnTo>
                <a:lnTo>
                  <a:pt x="66802" y="130817"/>
                </a:lnTo>
                <a:lnTo>
                  <a:pt x="60895" y="130817"/>
                </a:lnTo>
                <a:lnTo>
                  <a:pt x="56805" y="130363"/>
                </a:lnTo>
                <a:lnTo>
                  <a:pt x="54532" y="129227"/>
                </a:lnTo>
                <a:lnTo>
                  <a:pt x="50783" y="126615"/>
                </a:lnTo>
                <a:lnTo>
                  <a:pt x="49079" y="122981"/>
                </a:lnTo>
                <a:lnTo>
                  <a:pt x="48625" y="118439"/>
                </a:lnTo>
                <a:lnTo>
                  <a:pt x="48625" y="74947"/>
                </a:lnTo>
                <a:lnTo>
                  <a:pt x="57189" y="74849"/>
                </a:lnTo>
                <a:lnTo>
                  <a:pt x="53510" y="67566"/>
                </a:lnTo>
                <a:lnTo>
                  <a:pt x="48625" y="67452"/>
                </a:lnTo>
                <a:lnTo>
                  <a:pt x="48625" y="10560"/>
                </a:lnTo>
                <a:lnTo>
                  <a:pt x="61008" y="10560"/>
                </a:lnTo>
                <a:lnTo>
                  <a:pt x="67484" y="12831"/>
                </a:lnTo>
                <a:lnTo>
                  <a:pt x="71688" y="17374"/>
                </a:lnTo>
                <a:lnTo>
                  <a:pt x="76005" y="21916"/>
                </a:lnTo>
                <a:lnTo>
                  <a:pt x="78050" y="29070"/>
                </a:lnTo>
                <a:lnTo>
                  <a:pt x="78050" y="48602"/>
                </a:lnTo>
                <a:lnTo>
                  <a:pt x="76005" y="55869"/>
                </a:lnTo>
                <a:lnTo>
                  <a:pt x="71688" y="60525"/>
                </a:lnTo>
                <a:lnTo>
                  <a:pt x="70877" y="74108"/>
                </a:lnTo>
                <a:lnTo>
                  <a:pt x="80436" y="72676"/>
                </a:lnTo>
                <a:lnTo>
                  <a:pt x="89752" y="70405"/>
                </a:lnTo>
                <a:lnTo>
                  <a:pt x="97023" y="66317"/>
                </a:lnTo>
                <a:lnTo>
                  <a:pt x="102362" y="60185"/>
                </a:lnTo>
                <a:lnTo>
                  <a:pt x="107589" y="54166"/>
                </a:lnTo>
                <a:lnTo>
                  <a:pt x="110315" y="46898"/>
                </a:lnTo>
                <a:lnTo>
                  <a:pt x="110203" y="35528"/>
                </a:lnTo>
                <a:lnTo>
                  <a:pt x="106614" y="23305"/>
                </a:lnTo>
                <a:lnTo>
                  <a:pt x="97932" y="13172"/>
                </a:lnTo>
                <a:lnTo>
                  <a:pt x="95634" y="11471"/>
                </a:lnTo>
                <a:lnTo>
                  <a:pt x="85838" y="6814"/>
                </a:lnTo>
                <a:lnTo>
                  <a:pt x="73084" y="4006"/>
                </a:lnTo>
                <a:lnTo>
                  <a:pt x="57373" y="3066"/>
                </a:lnTo>
                <a:close/>
              </a:path>
              <a:path w="615768" h="137176">
                <a:moveTo>
                  <a:pt x="53510" y="67566"/>
                </a:moveTo>
                <a:lnTo>
                  <a:pt x="57189" y="74849"/>
                </a:lnTo>
                <a:lnTo>
                  <a:pt x="70877" y="74108"/>
                </a:lnTo>
                <a:lnTo>
                  <a:pt x="71688" y="60525"/>
                </a:lnTo>
                <a:lnTo>
                  <a:pt x="67484" y="65295"/>
                </a:lnTo>
                <a:lnTo>
                  <a:pt x="61349" y="67566"/>
                </a:lnTo>
                <a:lnTo>
                  <a:pt x="53510" y="67566"/>
                </a:lnTo>
                <a:close/>
              </a:path>
              <a:path w="615768" h="137176">
                <a:moveTo>
                  <a:pt x="159281" y="98453"/>
                </a:moveTo>
                <a:lnTo>
                  <a:pt x="163030" y="93116"/>
                </a:lnTo>
                <a:lnTo>
                  <a:pt x="168825" y="88233"/>
                </a:lnTo>
                <a:lnTo>
                  <a:pt x="176664" y="83691"/>
                </a:lnTo>
                <a:lnTo>
                  <a:pt x="176664" y="114010"/>
                </a:lnTo>
                <a:lnTo>
                  <a:pt x="172460" y="117644"/>
                </a:lnTo>
                <a:lnTo>
                  <a:pt x="168711" y="119461"/>
                </a:lnTo>
                <a:lnTo>
                  <a:pt x="162576" y="119461"/>
                </a:lnTo>
                <a:lnTo>
                  <a:pt x="164501" y="130120"/>
                </a:lnTo>
                <a:lnTo>
                  <a:pt x="176664" y="121051"/>
                </a:lnTo>
                <a:lnTo>
                  <a:pt x="177345" y="125934"/>
                </a:lnTo>
                <a:lnTo>
                  <a:pt x="179163" y="129681"/>
                </a:lnTo>
                <a:lnTo>
                  <a:pt x="182003" y="132066"/>
                </a:lnTo>
                <a:lnTo>
                  <a:pt x="184957" y="134451"/>
                </a:lnTo>
                <a:lnTo>
                  <a:pt x="188934" y="135700"/>
                </a:lnTo>
                <a:lnTo>
                  <a:pt x="198477" y="135700"/>
                </a:lnTo>
                <a:lnTo>
                  <a:pt x="202453" y="134678"/>
                </a:lnTo>
                <a:lnTo>
                  <a:pt x="205861" y="132520"/>
                </a:lnTo>
                <a:lnTo>
                  <a:pt x="209383" y="130249"/>
                </a:lnTo>
                <a:lnTo>
                  <a:pt x="212678" y="126842"/>
                </a:lnTo>
                <a:lnTo>
                  <a:pt x="215973" y="122073"/>
                </a:lnTo>
                <a:lnTo>
                  <a:pt x="213019" y="119688"/>
                </a:lnTo>
                <a:lnTo>
                  <a:pt x="211315" y="122073"/>
                </a:lnTo>
                <a:lnTo>
                  <a:pt x="207906" y="123322"/>
                </a:lnTo>
                <a:lnTo>
                  <a:pt x="205066" y="122073"/>
                </a:lnTo>
                <a:lnTo>
                  <a:pt x="203930" y="119120"/>
                </a:lnTo>
                <a:lnTo>
                  <a:pt x="203703" y="116509"/>
                </a:lnTo>
                <a:lnTo>
                  <a:pt x="203703" y="67452"/>
                </a:lnTo>
                <a:lnTo>
                  <a:pt x="203248" y="61207"/>
                </a:lnTo>
                <a:lnTo>
                  <a:pt x="202340" y="58481"/>
                </a:lnTo>
                <a:lnTo>
                  <a:pt x="200863" y="54166"/>
                </a:lnTo>
                <a:lnTo>
                  <a:pt x="197682" y="50305"/>
                </a:lnTo>
                <a:lnTo>
                  <a:pt x="192683" y="46558"/>
                </a:lnTo>
                <a:lnTo>
                  <a:pt x="187570" y="42924"/>
                </a:lnTo>
                <a:lnTo>
                  <a:pt x="180867" y="41107"/>
                </a:lnTo>
                <a:lnTo>
                  <a:pt x="165075" y="41107"/>
                </a:lnTo>
                <a:lnTo>
                  <a:pt x="158259" y="42243"/>
                </a:lnTo>
                <a:lnTo>
                  <a:pt x="151669" y="44514"/>
                </a:lnTo>
                <a:lnTo>
                  <a:pt x="145080" y="46785"/>
                </a:lnTo>
                <a:lnTo>
                  <a:pt x="139967" y="50078"/>
                </a:lnTo>
                <a:lnTo>
                  <a:pt x="136218" y="54280"/>
                </a:lnTo>
                <a:lnTo>
                  <a:pt x="132583" y="58481"/>
                </a:lnTo>
                <a:lnTo>
                  <a:pt x="130765" y="62910"/>
                </a:lnTo>
                <a:lnTo>
                  <a:pt x="130765" y="70859"/>
                </a:lnTo>
                <a:lnTo>
                  <a:pt x="132128" y="73811"/>
                </a:lnTo>
                <a:lnTo>
                  <a:pt x="134855" y="76196"/>
                </a:lnTo>
                <a:lnTo>
                  <a:pt x="137582" y="78694"/>
                </a:lnTo>
                <a:lnTo>
                  <a:pt x="140990" y="79943"/>
                </a:lnTo>
                <a:lnTo>
                  <a:pt x="148943" y="79943"/>
                </a:lnTo>
                <a:lnTo>
                  <a:pt x="152010" y="78808"/>
                </a:lnTo>
                <a:lnTo>
                  <a:pt x="154282" y="76537"/>
                </a:lnTo>
                <a:lnTo>
                  <a:pt x="156668" y="74379"/>
                </a:lnTo>
                <a:lnTo>
                  <a:pt x="157918" y="71654"/>
                </a:lnTo>
                <a:lnTo>
                  <a:pt x="157918" y="65862"/>
                </a:lnTo>
                <a:lnTo>
                  <a:pt x="156668" y="63251"/>
                </a:lnTo>
                <a:lnTo>
                  <a:pt x="154169" y="60412"/>
                </a:lnTo>
                <a:lnTo>
                  <a:pt x="151442" y="56778"/>
                </a:lnTo>
                <a:lnTo>
                  <a:pt x="151442" y="53825"/>
                </a:lnTo>
                <a:lnTo>
                  <a:pt x="154055" y="51327"/>
                </a:lnTo>
                <a:lnTo>
                  <a:pt x="156668" y="49397"/>
                </a:lnTo>
                <a:lnTo>
                  <a:pt x="160190" y="48488"/>
                </a:lnTo>
                <a:lnTo>
                  <a:pt x="167007" y="48488"/>
                </a:lnTo>
                <a:lnTo>
                  <a:pt x="169279" y="49170"/>
                </a:lnTo>
                <a:lnTo>
                  <a:pt x="171324" y="50532"/>
                </a:lnTo>
                <a:lnTo>
                  <a:pt x="174846" y="53371"/>
                </a:lnTo>
                <a:lnTo>
                  <a:pt x="176323" y="56891"/>
                </a:lnTo>
                <a:lnTo>
                  <a:pt x="176664" y="61207"/>
                </a:lnTo>
                <a:lnTo>
                  <a:pt x="176664" y="77218"/>
                </a:lnTo>
                <a:lnTo>
                  <a:pt x="168303" y="81113"/>
                </a:lnTo>
                <a:lnTo>
                  <a:pt x="154721" y="88014"/>
                </a:lnTo>
                <a:lnTo>
                  <a:pt x="155418" y="111966"/>
                </a:lnTo>
                <a:lnTo>
                  <a:pt x="155418" y="105380"/>
                </a:lnTo>
                <a:lnTo>
                  <a:pt x="156668" y="101860"/>
                </a:lnTo>
                <a:lnTo>
                  <a:pt x="159281" y="98453"/>
                </a:lnTo>
                <a:close/>
              </a:path>
              <a:path w="615768" h="137176">
                <a:moveTo>
                  <a:pt x="131901" y="104699"/>
                </a:moveTo>
                <a:lnTo>
                  <a:pt x="128947" y="110944"/>
                </a:lnTo>
                <a:lnTo>
                  <a:pt x="128947" y="122981"/>
                </a:lnTo>
                <a:lnTo>
                  <a:pt x="130651" y="127183"/>
                </a:lnTo>
                <a:lnTo>
                  <a:pt x="134060" y="130590"/>
                </a:lnTo>
                <a:lnTo>
                  <a:pt x="137468" y="133996"/>
                </a:lnTo>
                <a:lnTo>
                  <a:pt x="141785" y="135700"/>
                </a:lnTo>
                <a:lnTo>
                  <a:pt x="146898" y="135700"/>
                </a:lnTo>
                <a:lnTo>
                  <a:pt x="153298" y="134895"/>
                </a:lnTo>
                <a:lnTo>
                  <a:pt x="164501" y="130120"/>
                </a:lnTo>
                <a:lnTo>
                  <a:pt x="162576" y="119461"/>
                </a:lnTo>
                <a:lnTo>
                  <a:pt x="160304" y="118553"/>
                </a:lnTo>
                <a:lnTo>
                  <a:pt x="156555" y="114578"/>
                </a:lnTo>
                <a:lnTo>
                  <a:pt x="155418" y="111966"/>
                </a:lnTo>
                <a:lnTo>
                  <a:pt x="154721" y="88014"/>
                </a:lnTo>
                <a:lnTo>
                  <a:pt x="144557" y="94064"/>
                </a:lnTo>
                <a:lnTo>
                  <a:pt x="137809" y="99248"/>
                </a:lnTo>
                <a:lnTo>
                  <a:pt x="131901" y="104699"/>
                </a:lnTo>
                <a:close/>
              </a:path>
              <a:path w="615768" h="137176">
                <a:moveTo>
                  <a:pt x="279822" y="121392"/>
                </a:moveTo>
                <a:lnTo>
                  <a:pt x="275845" y="124571"/>
                </a:lnTo>
                <a:lnTo>
                  <a:pt x="271642" y="124571"/>
                </a:lnTo>
                <a:lnTo>
                  <a:pt x="269483" y="124117"/>
                </a:lnTo>
                <a:lnTo>
                  <a:pt x="266075" y="121051"/>
                </a:lnTo>
                <a:lnTo>
                  <a:pt x="265166" y="117985"/>
                </a:lnTo>
                <a:lnTo>
                  <a:pt x="264939" y="114578"/>
                </a:lnTo>
                <a:lnTo>
                  <a:pt x="264939" y="53485"/>
                </a:lnTo>
                <a:lnTo>
                  <a:pt x="286411" y="53485"/>
                </a:lnTo>
                <a:lnTo>
                  <a:pt x="286411" y="43832"/>
                </a:lnTo>
                <a:lnTo>
                  <a:pt x="264939" y="43832"/>
                </a:lnTo>
                <a:lnTo>
                  <a:pt x="264939" y="10674"/>
                </a:lnTo>
                <a:lnTo>
                  <a:pt x="261758" y="10674"/>
                </a:lnTo>
                <a:lnTo>
                  <a:pt x="254598" y="22088"/>
                </a:lnTo>
                <a:lnTo>
                  <a:pt x="246761" y="31909"/>
                </a:lnTo>
                <a:lnTo>
                  <a:pt x="245347" y="33430"/>
                </a:lnTo>
                <a:lnTo>
                  <a:pt x="236380" y="41931"/>
                </a:lnTo>
                <a:lnTo>
                  <a:pt x="225971" y="50078"/>
                </a:lnTo>
                <a:lnTo>
                  <a:pt x="225971" y="53485"/>
                </a:lnTo>
                <a:lnTo>
                  <a:pt x="237786" y="53485"/>
                </a:lnTo>
                <a:lnTo>
                  <a:pt x="237786" y="112080"/>
                </a:lnTo>
                <a:lnTo>
                  <a:pt x="238127" y="117985"/>
                </a:lnTo>
                <a:lnTo>
                  <a:pt x="238695" y="120256"/>
                </a:lnTo>
                <a:lnTo>
                  <a:pt x="239831" y="124117"/>
                </a:lnTo>
                <a:lnTo>
                  <a:pt x="242330" y="127751"/>
                </a:lnTo>
                <a:lnTo>
                  <a:pt x="246307" y="130930"/>
                </a:lnTo>
                <a:lnTo>
                  <a:pt x="250283" y="134110"/>
                </a:lnTo>
                <a:lnTo>
                  <a:pt x="255168" y="135700"/>
                </a:lnTo>
                <a:lnTo>
                  <a:pt x="260963" y="135700"/>
                </a:lnTo>
                <a:lnTo>
                  <a:pt x="267430" y="134991"/>
                </a:lnTo>
                <a:lnTo>
                  <a:pt x="278502" y="129040"/>
                </a:lnTo>
                <a:lnTo>
                  <a:pt x="286411" y="117076"/>
                </a:lnTo>
                <a:lnTo>
                  <a:pt x="283571" y="114919"/>
                </a:lnTo>
                <a:lnTo>
                  <a:pt x="279822" y="121392"/>
                </a:lnTo>
                <a:close/>
              </a:path>
              <a:path w="615768" h="137176">
                <a:moveTo>
                  <a:pt x="333787" y="14989"/>
                </a:moveTo>
                <a:lnTo>
                  <a:pt x="333787" y="10787"/>
                </a:lnTo>
                <a:lnTo>
                  <a:pt x="332423" y="7267"/>
                </a:lnTo>
                <a:lnTo>
                  <a:pt x="329470" y="4315"/>
                </a:lnTo>
                <a:lnTo>
                  <a:pt x="326516" y="1476"/>
                </a:lnTo>
                <a:lnTo>
                  <a:pt x="322994" y="0"/>
                </a:lnTo>
                <a:lnTo>
                  <a:pt x="314700" y="0"/>
                </a:lnTo>
                <a:lnTo>
                  <a:pt x="311178" y="1476"/>
                </a:lnTo>
                <a:lnTo>
                  <a:pt x="308224" y="4315"/>
                </a:lnTo>
                <a:lnTo>
                  <a:pt x="305384" y="7267"/>
                </a:lnTo>
                <a:lnTo>
                  <a:pt x="303907" y="10787"/>
                </a:lnTo>
                <a:lnTo>
                  <a:pt x="303907" y="19077"/>
                </a:lnTo>
                <a:lnTo>
                  <a:pt x="305384" y="22597"/>
                </a:lnTo>
                <a:lnTo>
                  <a:pt x="308224" y="25550"/>
                </a:lnTo>
                <a:lnTo>
                  <a:pt x="311178" y="28389"/>
                </a:lnTo>
                <a:lnTo>
                  <a:pt x="314700" y="29865"/>
                </a:lnTo>
                <a:lnTo>
                  <a:pt x="322994" y="29865"/>
                </a:lnTo>
                <a:lnTo>
                  <a:pt x="326516" y="28389"/>
                </a:lnTo>
                <a:lnTo>
                  <a:pt x="329470" y="25550"/>
                </a:lnTo>
                <a:lnTo>
                  <a:pt x="332310" y="22597"/>
                </a:lnTo>
                <a:lnTo>
                  <a:pt x="333787" y="19077"/>
                </a:lnTo>
                <a:lnTo>
                  <a:pt x="333787" y="14989"/>
                </a:lnTo>
                <a:close/>
              </a:path>
              <a:path w="615768" h="137176">
                <a:moveTo>
                  <a:pt x="343330" y="134451"/>
                </a:moveTo>
                <a:lnTo>
                  <a:pt x="343330" y="130930"/>
                </a:lnTo>
                <a:lnTo>
                  <a:pt x="339013" y="130703"/>
                </a:lnTo>
                <a:lnTo>
                  <a:pt x="336059" y="129681"/>
                </a:lnTo>
                <a:lnTo>
                  <a:pt x="333105" y="126161"/>
                </a:lnTo>
                <a:lnTo>
                  <a:pt x="332423" y="122073"/>
                </a:lnTo>
                <a:lnTo>
                  <a:pt x="332423" y="43832"/>
                </a:lnTo>
                <a:lnTo>
                  <a:pt x="294364" y="43832"/>
                </a:lnTo>
                <a:lnTo>
                  <a:pt x="294364" y="47466"/>
                </a:lnTo>
                <a:lnTo>
                  <a:pt x="298681" y="47693"/>
                </a:lnTo>
                <a:lnTo>
                  <a:pt x="301521" y="48715"/>
                </a:lnTo>
                <a:lnTo>
                  <a:pt x="304475" y="52236"/>
                </a:lnTo>
                <a:lnTo>
                  <a:pt x="305271" y="56324"/>
                </a:lnTo>
                <a:lnTo>
                  <a:pt x="305271" y="122073"/>
                </a:lnTo>
                <a:lnTo>
                  <a:pt x="304589" y="125934"/>
                </a:lnTo>
                <a:lnTo>
                  <a:pt x="301408" y="129681"/>
                </a:lnTo>
                <a:lnTo>
                  <a:pt x="298340" y="130817"/>
                </a:lnTo>
                <a:lnTo>
                  <a:pt x="294364" y="130930"/>
                </a:lnTo>
                <a:lnTo>
                  <a:pt x="294364" y="134451"/>
                </a:lnTo>
                <a:lnTo>
                  <a:pt x="343330" y="134451"/>
                </a:lnTo>
                <a:close/>
              </a:path>
              <a:path w="615768" h="137176">
                <a:moveTo>
                  <a:pt x="408177" y="43717"/>
                </a:moveTo>
                <a:lnTo>
                  <a:pt x="395818" y="41107"/>
                </a:lnTo>
                <a:lnTo>
                  <a:pt x="389411" y="41645"/>
                </a:lnTo>
                <a:lnTo>
                  <a:pt x="386048" y="52349"/>
                </a:lnTo>
                <a:lnTo>
                  <a:pt x="388206" y="49056"/>
                </a:lnTo>
                <a:lnTo>
                  <a:pt x="390933" y="47466"/>
                </a:lnTo>
                <a:lnTo>
                  <a:pt x="396613" y="47466"/>
                </a:lnTo>
                <a:lnTo>
                  <a:pt x="399794" y="49170"/>
                </a:lnTo>
                <a:lnTo>
                  <a:pt x="402180" y="51214"/>
                </a:lnTo>
                <a:lnTo>
                  <a:pt x="403884" y="54166"/>
                </a:lnTo>
                <a:lnTo>
                  <a:pt x="405020" y="58027"/>
                </a:lnTo>
                <a:lnTo>
                  <a:pt x="406157" y="61888"/>
                </a:lnTo>
                <a:lnTo>
                  <a:pt x="406725" y="69042"/>
                </a:lnTo>
                <a:lnTo>
                  <a:pt x="430583" y="85962"/>
                </a:lnTo>
                <a:lnTo>
                  <a:pt x="429391" y="74383"/>
                </a:lnTo>
                <a:lnTo>
                  <a:pt x="425729" y="61990"/>
                </a:lnTo>
                <a:lnTo>
                  <a:pt x="419676" y="52463"/>
                </a:lnTo>
                <a:lnTo>
                  <a:pt x="418892" y="51597"/>
                </a:lnTo>
                <a:lnTo>
                  <a:pt x="408177" y="43717"/>
                </a:lnTo>
                <a:close/>
              </a:path>
              <a:path w="615768" h="137176">
                <a:moveTo>
                  <a:pt x="532718" y="121619"/>
                </a:moveTo>
                <a:lnTo>
                  <a:pt x="532718" y="68928"/>
                </a:lnTo>
                <a:lnTo>
                  <a:pt x="532150" y="61888"/>
                </a:lnTo>
                <a:lnTo>
                  <a:pt x="531128" y="58141"/>
                </a:lnTo>
                <a:lnTo>
                  <a:pt x="529765" y="53371"/>
                </a:lnTo>
                <a:lnTo>
                  <a:pt x="527265" y="49283"/>
                </a:lnTo>
                <a:lnTo>
                  <a:pt x="523402" y="45990"/>
                </a:lnTo>
                <a:lnTo>
                  <a:pt x="519426" y="42810"/>
                </a:lnTo>
                <a:lnTo>
                  <a:pt x="514654" y="41107"/>
                </a:lnTo>
                <a:lnTo>
                  <a:pt x="503861" y="41107"/>
                </a:lnTo>
                <a:lnTo>
                  <a:pt x="499203" y="42243"/>
                </a:lnTo>
                <a:lnTo>
                  <a:pt x="495000" y="44627"/>
                </a:lnTo>
                <a:lnTo>
                  <a:pt x="490683" y="46898"/>
                </a:lnTo>
                <a:lnTo>
                  <a:pt x="486252" y="50532"/>
                </a:lnTo>
                <a:lnTo>
                  <a:pt x="481594" y="55529"/>
                </a:lnTo>
                <a:lnTo>
                  <a:pt x="481594" y="43832"/>
                </a:lnTo>
                <a:lnTo>
                  <a:pt x="444670" y="43832"/>
                </a:lnTo>
                <a:lnTo>
                  <a:pt x="444670" y="47466"/>
                </a:lnTo>
                <a:lnTo>
                  <a:pt x="448647" y="47920"/>
                </a:lnTo>
                <a:lnTo>
                  <a:pt x="451260" y="49056"/>
                </a:lnTo>
                <a:lnTo>
                  <a:pt x="453759" y="52463"/>
                </a:lnTo>
                <a:lnTo>
                  <a:pt x="454441" y="56664"/>
                </a:lnTo>
                <a:lnTo>
                  <a:pt x="454441" y="121619"/>
                </a:lnTo>
                <a:lnTo>
                  <a:pt x="453873" y="125820"/>
                </a:lnTo>
                <a:lnTo>
                  <a:pt x="451146" y="129341"/>
                </a:lnTo>
                <a:lnTo>
                  <a:pt x="448420" y="130590"/>
                </a:lnTo>
                <a:lnTo>
                  <a:pt x="444670" y="130930"/>
                </a:lnTo>
                <a:lnTo>
                  <a:pt x="444670" y="134451"/>
                </a:lnTo>
                <a:lnTo>
                  <a:pt x="490455" y="134451"/>
                </a:lnTo>
                <a:lnTo>
                  <a:pt x="490455" y="130930"/>
                </a:lnTo>
                <a:lnTo>
                  <a:pt x="487047" y="130476"/>
                </a:lnTo>
                <a:lnTo>
                  <a:pt x="484775" y="129341"/>
                </a:lnTo>
                <a:lnTo>
                  <a:pt x="482162" y="125707"/>
                </a:lnTo>
                <a:lnTo>
                  <a:pt x="481594" y="121505"/>
                </a:lnTo>
                <a:lnTo>
                  <a:pt x="481594" y="66089"/>
                </a:lnTo>
                <a:lnTo>
                  <a:pt x="486365" y="58141"/>
                </a:lnTo>
                <a:lnTo>
                  <a:pt x="491478" y="54166"/>
                </a:lnTo>
                <a:lnTo>
                  <a:pt x="498749" y="54166"/>
                </a:lnTo>
                <a:lnTo>
                  <a:pt x="501703" y="55869"/>
                </a:lnTo>
                <a:lnTo>
                  <a:pt x="504089" y="58368"/>
                </a:lnTo>
                <a:lnTo>
                  <a:pt x="505225" y="62229"/>
                </a:lnTo>
                <a:lnTo>
                  <a:pt x="505566" y="66998"/>
                </a:lnTo>
                <a:lnTo>
                  <a:pt x="505566" y="121051"/>
                </a:lnTo>
                <a:lnTo>
                  <a:pt x="504998" y="125139"/>
                </a:lnTo>
                <a:lnTo>
                  <a:pt x="503975" y="126729"/>
                </a:lnTo>
                <a:lnTo>
                  <a:pt x="502498" y="129113"/>
                </a:lnTo>
                <a:lnTo>
                  <a:pt x="499999" y="130476"/>
                </a:lnTo>
                <a:lnTo>
                  <a:pt x="496590" y="130930"/>
                </a:lnTo>
                <a:lnTo>
                  <a:pt x="496590" y="134451"/>
                </a:lnTo>
                <a:lnTo>
                  <a:pt x="542489" y="134451"/>
                </a:lnTo>
                <a:lnTo>
                  <a:pt x="542489" y="130930"/>
                </a:lnTo>
                <a:lnTo>
                  <a:pt x="538399" y="130476"/>
                </a:lnTo>
                <a:lnTo>
                  <a:pt x="535786" y="129454"/>
                </a:lnTo>
                <a:lnTo>
                  <a:pt x="533287" y="126047"/>
                </a:lnTo>
                <a:lnTo>
                  <a:pt x="532718" y="12161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76801" y="4302721"/>
            <a:ext cx="897294" cy="173855"/>
          </a:xfrm>
          <a:custGeom>
            <a:avLst/>
            <a:gdLst/>
            <a:ahLst/>
            <a:cxnLst/>
            <a:rect l="l" t="t" r="r" b="b"/>
            <a:pathLst>
              <a:path w="897294" h="173855">
                <a:moveTo>
                  <a:pt x="167055" y="40651"/>
                </a:moveTo>
                <a:lnTo>
                  <a:pt x="154737" y="38041"/>
                </a:lnTo>
                <a:lnTo>
                  <a:pt x="148330" y="38579"/>
                </a:lnTo>
                <a:lnTo>
                  <a:pt x="144966" y="49283"/>
                </a:lnTo>
                <a:lnTo>
                  <a:pt x="147125" y="45990"/>
                </a:lnTo>
                <a:lnTo>
                  <a:pt x="149852" y="44400"/>
                </a:lnTo>
                <a:lnTo>
                  <a:pt x="155532" y="44400"/>
                </a:lnTo>
                <a:lnTo>
                  <a:pt x="158713" y="46104"/>
                </a:lnTo>
                <a:lnTo>
                  <a:pt x="161099" y="48148"/>
                </a:lnTo>
                <a:lnTo>
                  <a:pt x="162803" y="51100"/>
                </a:lnTo>
                <a:lnTo>
                  <a:pt x="163939" y="54961"/>
                </a:lnTo>
                <a:lnTo>
                  <a:pt x="165075" y="58822"/>
                </a:lnTo>
                <a:lnTo>
                  <a:pt x="165643" y="65976"/>
                </a:lnTo>
                <a:lnTo>
                  <a:pt x="189502" y="82896"/>
                </a:lnTo>
                <a:lnTo>
                  <a:pt x="188310" y="71316"/>
                </a:lnTo>
                <a:lnTo>
                  <a:pt x="184648" y="58924"/>
                </a:lnTo>
                <a:lnTo>
                  <a:pt x="178595" y="49397"/>
                </a:lnTo>
                <a:lnTo>
                  <a:pt x="177798" y="48530"/>
                </a:lnTo>
                <a:lnTo>
                  <a:pt x="167055" y="40651"/>
                </a:lnTo>
                <a:close/>
              </a:path>
              <a:path w="897294" h="173855">
                <a:moveTo>
                  <a:pt x="238581" y="40766"/>
                </a:moveTo>
                <a:lnTo>
                  <a:pt x="200522" y="40766"/>
                </a:lnTo>
                <a:lnTo>
                  <a:pt x="200522" y="44400"/>
                </a:lnTo>
                <a:lnTo>
                  <a:pt x="204839" y="44627"/>
                </a:lnTo>
                <a:lnTo>
                  <a:pt x="207679" y="45649"/>
                </a:lnTo>
                <a:lnTo>
                  <a:pt x="210633" y="49170"/>
                </a:lnTo>
                <a:lnTo>
                  <a:pt x="211428" y="53258"/>
                </a:lnTo>
                <a:lnTo>
                  <a:pt x="211428" y="161477"/>
                </a:lnTo>
                <a:lnTo>
                  <a:pt x="210747" y="165338"/>
                </a:lnTo>
                <a:lnTo>
                  <a:pt x="207566" y="168972"/>
                </a:lnTo>
                <a:lnTo>
                  <a:pt x="204498" y="170107"/>
                </a:lnTo>
                <a:lnTo>
                  <a:pt x="200522" y="170221"/>
                </a:lnTo>
                <a:lnTo>
                  <a:pt x="200522" y="173855"/>
                </a:lnTo>
                <a:lnTo>
                  <a:pt x="252215" y="173855"/>
                </a:lnTo>
                <a:lnTo>
                  <a:pt x="252215" y="170221"/>
                </a:lnTo>
                <a:lnTo>
                  <a:pt x="247670" y="170221"/>
                </a:lnTo>
                <a:lnTo>
                  <a:pt x="244603" y="169880"/>
                </a:lnTo>
                <a:lnTo>
                  <a:pt x="243126" y="169085"/>
                </a:lnTo>
                <a:lnTo>
                  <a:pt x="240399" y="167041"/>
                </a:lnTo>
                <a:lnTo>
                  <a:pt x="238922" y="163748"/>
                </a:lnTo>
                <a:lnTo>
                  <a:pt x="238581" y="160569"/>
                </a:lnTo>
                <a:lnTo>
                  <a:pt x="238581" y="122187"/>
                </a:lnTo>
                <a:lnTo>
                  <a:pt x="242103" y="126275"/>
                </a:lnTo>
                <a:lnTo>
                  <a:pt x="238581" y="112421"/>
                </a:lnTo>
                <a:lnTo>
                  <a:pt x="238581" y="64045"/>
                </a:lnTo>
                <a:lnTo>
                  <a:pt x="242785" y="54620"/>
                </a:lnTo>
                <a:lnTo>
                  <a:pt x="241762" y="48034"/>
                </a:lnTo>
                <a:lnTo>
                  <a:pt x="238581" y="52690"/>
                </a:lnTo>
                <a:lnTo>
                  <a:pt x="238581" y="40766"/>
                </a:lnTo>
                <a:close/>
              </a:path>
              <a:path w="897294" h="173855">
                <a:moveTo>
                  <a:pt x="245511" y="129113"/>
                </a:moveTo>
                <a:lnTo>
                  <a:pt x="248693" y="130817"/>
                </a:lnTo>
                <a:lnTo>
                  <a:pt x="253010" y="132974"/>
                </a:lnTo>
                <a:lnTo>
                  <a:pt x="257668" y="134110"/>
                </a:lnTo>
                <a:lnTo>
                  <a:pt x="269483" y="134110"/>
                </a:lnTo>
                <a:lnTo>
                  <a:pt x="275732" y="132066"/>
                </a:lnTo>
                <a:lnTo>
                  <a:pt x="281299" y="128091"/>
                </a:lnTo>
                <a:lnTo>
                  <a:pt x="286979" y="124117"/>
                </a:lnTo>
                <a:lnTo>
                  <a:pt x="291183" y="118439"/>
                </a:lnTo>
                <a:lnTo>
                  <a:pt x="294137" y="110831"/>
                </a:lnTo>
                <a:lnTo>
                  <a:pt x="297477" y="98726"/>
                </a:lnTo>
                <a:lnTo>
                  <a:pt x="298568" y="85621"/>
                </a:lnTo>
                <a:lnTo>
                  <a:pt x="298568" y="77104"/>
                </a:lnTo>
                <a:lnTo>
                  <a:pt x="297091" y="69156"/>
                </a:lnTo>
                <a:lnTo>
                  <a:pt x="294250" y="61774"/>
                </a:lnTo>
                <a:lnTo>
                  <a:pt x="291410" y="54393"/>
                </a:lnTo>
                <a:lnTo>
                  <a:pt x="287320" y="48602"/>
                </a:lnTo>
                <a:lnTo>
                  <a:pt x="281867" y="44400"/>
                </a:lnTo>
                <a:lnTo>
                  <a:pt x="276414" y="40199"/>
                </a:lnTo>
                <a:lnTo>
                  <a:pt x="270279" y="38041"/>
                </a:lnTo>
                <a:lnTo>
                  <a:pt x="258122" y="38041"/>
                </a:lnTo>
                <a:lnTo>
                  <a:pt x="253010" y="39631"/>
                </a:lnTo>
                <a:lnTo>
                  <a:pt x="248238" y="42583"/>
                </a:lnTo>
                <a:lnTo>
                  <a:pt x="244943" y="44741"/>
                </a:lnTo>
                <a:lnTo>
                  <a:pt x="241762" y="48034"/>
                </a:lnTo>
                <a:lnTo>
                  <a:pt x="242785" y="54620"/>
                </a:lnTo>
                <a:lnTo>
                  <a:pt x="248125" y="49851"/>
                </a:lnTo>
                <a:lnTo>
                  <a:pt x="258804" y="49851"/>
                </a:lnTo>
                <a:lnTo>
                  <a:pt x="262099" y="51781"/>
                </a:lnTo>
                <a:lnTo>
                  <a:pt x="264484" y="55642"/>
                </a:lnTo>
                <a:lnTo>
                  <a:pt x="266667" y="60081"/>
                </a:lnTo>
                <a:lnTo>
                  <a:pt x="269212" y="71585"/>
                </a:lnTo>
                <a:lnTo>
                  <a:pt x="270051" y="87665"/>
                </a:lnTo>
                <a:lnTo>
                  <a:pt x="269865" y="95855"/>
                </a:lnTo>
                <a:lnTo>
                  <a:pt x="268262" y="109657"/>
                </a:lnTo>
                <a:lnTo>
                  <a:pt x="265052" y="118666"/>
                </a:lnTo>
                <a:lnTo>
                  <a:pt x="262780" y="122414"/>
                </a:lnTo>
                <a:lnTo>
                  <a:pt x="259826" y="124231"/>
                </a:lnTo>
                <a:lnTo>
                  <a:pt x="250056" y="124231"/>
                </a:lnTo>
                <a:lnTo>
                  <a:pt x="244148" y="120256"/>
                </a:lnTo>
                <a:lnTo>
                  <a:pt x="238581" y="112421"/>
                </a:lnTo>
                <a:lnTo>
                  <a:pt x="242103" y="126275"/>
                </a:lnTo>
                <a:lnTo>
                  <a:pt x="245511" y="129113"/>
                </a:lnTo>
                <a:close/>
              </a:path>
              <a:path w="897294" h="173855">
                <a:moveTo>
                  <a:pt x="371493" y="40631"/>
                </a:moveTo>
                <a:lnTo>
                  <a:pt x="359122" y="38041"/>
                </a:lnTo>
                <a:lnTo>
                  <a:pt x="352715" y="38579"/>
                </a:lnTo>
                <a:lnTo>
                  <a:pt x="349465" y="49283"/>
                </a:lnTo>
                <a:lnTo>
                  <a:pt x="351624" y="45990"/>
                </a:lnTo>
                <a:lnTo>
                  <a:pt x="354350" y="44400"/>
                </a:lnTo>
                <a:lnTo>
                  <a:pt x="359917" y="44400"/>
                </a:lnTo>
                <a:lnTo>
                  <a:pt x="363098" y="46104"/>
                </a:lnTo>
                <a:lnTo>
                  <a:pt x="365484" y="48148"/>
                </a:lnTo>
                <a:lnTo>
                  <a:pt x="367302" y="51100"/>
                </a:lnTo>
                <a:lnTo>
                  <a:pt x="368438" y="54961"/>
                </a:lnTo>
                <a:lnTo>
                  <a:pt x="369574" y="58822"/>
                </a:lnTo>
                <a:lnTo>
                  <a:pt x="370142" y="65976"/>
                </a:lnTo>
                <a:lnTo>
                  <a:pt x="394000" y="82896"/>
                </a:lnTo>
                <a:lnTo>
                  <a:pt x="392808" y="71316"/>
                </a:lnTo>
                <a:lnTo>
                  <a:pt x="389147" y="58924"/>
                </a:lnTo>
                <a:lnTo>
                  <a:pt x="383094" y="49397"/>
                </a:lnTo>
                <a:lnTo>
                  <a:pt x="382220" y="48449"/>
                </a:lnTo>
                <a:lnTo>
                  <a:pt x="371493" y="40631"/>
                </a:lnTo>
                <a:close/>
              </a:path>
              <a:path w="897294" h="173855">
                <a:moveTo>
                  <a:pt x="496022" y="118553"/>
                </a:moveTo>
                <a:lnTo>
                  <a:pt x="496022" y="65862"/>
                </a:lnTo>
                <a:lnTo>
                  <a:pt x="495454" y="58822"/>
                </a:lnTo>
                <a:lnTo>
                  <a:pt x="494432" y="55074"/>
                </a:lnTo>
                <a:lnTo>
                  <a:pt x="493182" y="50305"/>
                </a:lnTo>
                <a:lnTo>
                  <a:pt x="490569" y="46217"/>
                </a:lnTo>
                <a:lnTo>
                  <a:pt x="486706" y="42924"/>
                </a:lnTo>
                <a:lnTo>
                  <a:pt x="482844" y="39744"/>
                </a:lnTo>
                <a:lnTo>
                  <a:pt x="477958" y="38041"/>
                </a:lnTo>
                <a:lnTo>
                  <a:pt x="467165" y="38041"/>
                </a:lnTo>
                <a:lnTo>
                  <a:pt x="462621" y="39177"/>
                </a:lnTo>
                <a:lnTo>
                  <a:pt x="458304" y="41561"/>
                </a:lnTo>
                <a:lnTo>
                  <a:pt x="454100" y="43832"/>
                </a:lnTo>
                <a:lnTo>
                  <a:pt x="449556" y="47466"/>
                </a:lnTo>
                <a:lnTo>
                  <a:pt x="444898" y="52463"/>
                </a:lnTo>
                <a:lnTo>
                  <a:pt x="444898" y="40766"/>
                </a:lnTo>
                <a:lnTo>
                  <a:pt x="407974" y="40766"/>
                </a:lnTo>
                <a:lnTo>
                  <a:pt x="407974" y="44400"/>
                </a:lnTo>
                <a:lnTo>
                  <a:pt x="411951" y="44854"/>
                </a:lnTo>
                <a:lnTo>
                  <a:pt x="414677" y="45990"/>
                </a:lnTo>
                <a:lnTo>
                  <a:pt x="417177" y="49397"/>
                </a:lnTo>
                <a:lnTo>
                  <a:pt x="417745" y="53598"/>
                </a:lnTo>
                <a:lnTo>
                  <a:pt x="417745" y="118553"/>
                </a:lnTo>
                <a:lnTo>
                  <a:pt x="417290" y="122754"/>
                </a:lnTo>
                <a:lnTo>
                  <a:pt x="414564" y="126275"/>
                </a:lnTo>
                <a:lnTo>
                  <a:pt x="411837" y="127524"/>
                </a:lnTo>
                <a:lnTo>
                  <a:pt x="407974" y="127864"/>
                </a:lnTo>
                <a:lnTo>
                  <a:pt x="407974" y="131385"/>
                </a:lnTo>
                <a:lnTo>
                  <a:pt x="453873" y="131385"/>
                </a:lnTo>
                <a:lnTo>
                  <a:pt x="453873" y="127864"/>
                </a:lnTo>
                <a:lnTo>
                  <a:pt x="450465" y="127410"/>
                </a:lnTo>
                <a:lnTo>
                  <a:pt x="448079" y="126275"/>
                </a:lnTo>
                <a:lnTo>
                  <a:pt x="445579" y="122641"/>
                </a:lnTo>
                <a:lnTo>
                  <a:pt x="444898" y="118439"/>
                </a:lnTo>
                <a:lnTo>
                  <a:pt x="444898" y="63023"/>
                </a:lnTo>
                <a:lnTo>
                  <a:pt x="449669" y="55074"/>
                </a:lnTo>
                <a:lnTo>
                  <a:pt x="454895" y="51100"/>
                </a:lnTo>
                <a:lnTo>
                  <a:pt x="462166" y="51100"/>
                </a:lnTo>
                <a:lnTo>
                  <a:pt x="465007" y="52803"/>
                </a:lnTo>
                <a:lnTo>
                  <a:pt x="467393" y="55302"/>
                </a:lnTo>
                <a:lnTo>
                  <a:pt x="468642" y="59163"/>
                </a:lnTo>
                <a:lnTo>
                  <a:pt x="468869" y="63932"/>
                </a:lnTo>
                <a:lnTo>
                  <a:pt x="468869" y="117985"/>
                </a:lnTo>
                <a:lnTo>
                  <a:pt x="468415" y="122073"/>
                </a:lnTo>
                <a:lnTo>
                  <a:pt x="467279" y="123663"/>
                </a:lnTo>
                <a:lnTo>
                  <a:pt x="465802" y="126047"/>
                </a:lnTo>
                <a:lnTo>
                  <a:pt x="463416" y="127410"/>
                </a:lnTo>
                <a:lnTo>
                  <a:pt x="460008" y="127864"/>
                </a:lnTo>
                <a:lnTo>
                  <a:pt x="460008" y="131385"/>
                </a:lnTo>
                <a:lnTo>
                  <a:pt x="505793" y="131385"/>
                </a:lnTo>
                <a:lnTo>
                  <a:pt x="505793" y="127864"/>
                </a:lnTo>
                <a:lnTo>
                  <a:pt x="501816" y="127410"/>
                </a:lnTo>
                <a:lnTo>
                  <a:pt x="499203" y="126388"/>
                </a:lnTo>
                <a:lnTo>
                  <a:pt x="496704" y="122981"/>
                </a:lnTo>
                <a:lnTo>
                  <a:pt x="496022" y="118553"/>
                </a:lnTo>
                <a:close/>
              </a:path>
              <a:path w="897294" h="173855">
                <a:moveTo>
                  <a:pt x="522607" y="87665"/>
                </a:moveTo>
                <a:lnTo>
                  <a:pt x="522951" y="94954"/>
                </a:lnTo>
                <a:lnTo>
                  <a:pt x="525577" y="107657"/>
                </a:lnTo>
                <a:lnTo>
                  <a:pt x="530787" y="118553"/>
                </a:lnTo>
                <a:lnTo>
                  <a:pt x="534945" y="123975"/>
                </a:lnTo>
                <a:lnTo>
                  <a:pt x="545359" y="131569"/>
                </a:lnTo>
                <a:lnTo>
                  <a:pt x="558167" y="134110"/>
                </a:lnTo>
                <a:lnTo>
                  <a:pt x="562712" y="134110"/>
                </a:lnTo>
                <a:lnTo>
                  <a:pt x="566802" y="133088"/>
                </a:lnTo>
                <a:lnTo>
                  <a:pt x="570324" y="131044"/>
                </a:lnTo>
                <a:lnTo>
                  <a:pt x="573959" y="129113"/>
                </a:lnTo>
                <a:lnTo>
                  <a:pt x="578049" y="125366"/>
                </a:lnTo>
                <a:lnTo>
                  <a:pt x="582593" y="119802"/>
                </a:lnTo>
                <a:lnTo>
                  <a:pt x="582593" y="134110"/>
                </a:lnTo>
                <a:lnTo>
                  <a:pt x="620880" y="126615"/>
                </a:lnTo>
                <a:lnTo>
                  <a:pt x="620880" y="123436"/>
                </a:lnTo>
                <a:lnTo>
                  <a:pt x="617245" y="123209"/>
                </a:lnTo>
                <a:lnTo>
                  <a:pt x="614745" y="122527"/>
                </a:lnTo>
                <a:lnTo>
                  <a:pt x="613268" y="121505"/>
                </a:lnTo>
                <a:lnTo>
                  <a:pt x="610882" y="118893"/>
                </a:lnTo>
                <a:lnTo>
                  <a:pt x="582593" y="109127"/>
                </a:lnTo>
                <a:lnTo>
                  <a:pt x="577595" y="117985"/>
                </a:lnTo>
                <a:lnTo>
                  <a:pt x="572141" y="122527"/>
                </a:lnTo>
                <a:lnTo>
                  <a:pt x="563961" y="122527"/>
                </a:lnTo>
                <a:lnTo>
                  <a:pt x="560439" y="120597"/>
                </a:lnTo>
                <a:lnTo>
                  <a:pt x="557486" y="118212"/>
                </a:lnTo>
                <a:lnTo>
                  <a:pt x="555213" y="114238"/>
                </a:lnTo>
                <a:lnTo>
                  <a:pt x="553509" y="108673"/>
                </a:lnTo>
                <a:lnTo>
                  <a:pt x="551618" y="98203"/>
                </a:lnTo>
                <a:lnTo>
                  <a:pt x="551010" y="83350"/>
                </a:lnTo>
                <a:lnTo>
                  <a:pt x="551010" y="72903"/>
                </a:lnTo>
                <a:lnTo>
                  <a:pt x="551805" y="65181"/>
                </a:lnTo>
                <a:lnTo>
                  <a:pt x="553623" y="38041"/>
                </a:lnTo>
                <a:lnTo>
                  <a:pt x="547261" y="40085"/>
                </a:lnTo>
                <a:lnTo>
                  <a:pt x="541466" y="43946"/>
                </a:lnTo>
                <a:lnTo>
                  <a:pt x="535559" y="47920"/>
                </a:lnTo>
                <a:lnTo>
                  <a:pt x="531014" y="53712"/>
                </a:lnTo>
                <a:lnTo>
                  <a:pt x="527606" y="61434"/>
                </a:lnTo>
                <a:lnTo>
                  <a:pt x="527135" y="62572"/>
                </a:lnTo>
                <a:lnTo>
                  <a:pt x="523751" y="74425"/>
                </a:lnTo>
                <a:lnTo>
                  <a:pt x="522607" y="87665"/>
                </a:lnTo>
                <a:close/>
              </a:path>
              <a:path w="897294" h="173855">
                <a:moveTo>
                  <a:pt x="609746" y="0"/>
                </a:moveTo>
                <a:lnTo>
                  <a:pt x="569528" y="0"/>
                </a:lnTo>
                <a:lnTo>
                  <a:pt x="569528" y="4088"/>
                </a:lnTo>
                <a:lnTo>
                  <a:pt x="573732" y="4088"/>
                </a:lnTo>
                <a:lnTo>
                  <a:pt x="576686" y="4542"/>
                </a:lnTo>
                <a:lnTo>
                  <a:pt x="578276" y="5450"/>
                </a:lnTo>
                <a:lnTo>
                  <a:pt x="581003" y="7721"/>
                </a:lnTo>
                <a:lnTo>
                  <a:pt x="582253" y="11014"/>
                </a:lnTo>
                <a:lnTo>
                  <a:pt x="582593" y="15216"/>
                </a:lnTo>
                <a:lnTo>
                  <a:pt x="582593" y="49397"/>
                </a:lnTo>
                <a:lnTo>
                  <a:pt x="578731" y="45195"/>
                </a:lnTo>
                <a:lnTo>
                  <a:pt x="575209" y="42243"/>
                </a:lnTo>
                <a:lnTo>
                  <a:pt x="571800" y="40539"/>
                </a:lnTo>
                <a:lnTo>
                  <a:pt x="568506" y="38949"/>
                </a:lnTo>
                <a:lnTo>
                  <a:pt x="564643" y="38041"/>
                </a:lnTo>
                <a:lnTo>
                  <a:pt x="553623" y="38041"/>
                </a:lnTo>
                <a:lnTo>
                  <a:pt x="551805" y="65181"/>
                </a:lnTo>
                <a:lnTo>
                  <a:pt x="553282" y="60185"/>
                </a:lnTo>
                <a:lnTo>
                  <a:pt x="554759" y="55074"/>
                </a:lnTo>
                <a:lnTo>
                  <a:pt x="556690" y="51554"/>
                </a:lnTo>
                <a:lnTo>
                  <a:pt x="559190" y="49624"/>
                </a:lnTo>
                <a:lnTo>
                  <a:pt x="562712" y="47693"/>
                </a:lnTo>
                <a:lnTo>
                  <a:pt x="571914" y="47693"/>
                </a:lnTo>
                <a:lnTo>
                  <a:pt x="577822" y="52236"/>
                </a:lnTo>
                <a:lnTo>
                  <a:pt x="582593" y="61434"/>
                </a:lnTo>
                <a:lnTo>
                  <a:pt x="582593" y="109127"/>
                </a:lnTo>
                <a:lnTo>
                  <a:pt x="610882" y="118893"/>
                </a:lnTo>
                <a:lnTo>
                  <a:pt x="609974" y="115487"/>
                </a:lnTo>
                <a:lnTo>
                  <a:pt x="609746" y="111285"/>
                </a:lnTo>
                <a:lnTo>
                  <a:pt x="609746" y="0"/>
                </a:lnTo>
                <a:close/>
              </a:path>
              <a:path w="897294" h="173855">
                <a:moveTo>
                  <a:pt x="689704" y="40651"/>
                </a:moveTo>
                <a:lnTo>
                  <a:pt x="677344" y="38041"/>
                </a:lnTo>
                <a:lnTo>
                  <a:pt x="670938" y="38579"/>
                </a:lnTo>
                <a:lnTo>
                  <a:pt x="667574" y="49283"/>
                </a:lnTo>
                <a:lnTo>
                  <a:pt x="669733" y="45990"/>
                </a:lnTo>
                <a:lnTo>
                  <a:pt x="672459" y="44400"/>
                </a:lnTo>
                <a:lnTo>
                  <a:pt x="678140" y="44400"/>
                </a:lnTo>
                <a:lnTo>
                  <a:pt x="681321" y="46104"/>
                </a:lnTo>
                <a:lnTo>
                  <a:pt x="683707" y="48148"/>
                </a:lnTo>
                <a:lnTo>
                  <a:pt x="685411" y="51100"/>
                </a:lnTo>
                <a:lnTo>
                  <a:pt x="686547" y="54961"/>
                </a:lnTo>
                <a:lnTo>
                  <a:pt x="687683" y="58822"/>
                </a:lnTo>
                <a:lnTo>
                  <a:pt x="688251" y="65976"/>
                </a:lnTo>
                <a:lnTo>
                  <a:pt x="712109" y="82896"/>
                </a:lnTo>
                <a:lnTo>
                  <a:pt x="710936" y="71316"/>
                </a:lnTo>
                <a:lnTo>
                  <a:pt x="707306" y="58924"/>
                </a:lnTo>
                <a:lnTo>
                  <a:pt x="701203" y="49397"/>
                </a:lnTo>
                <a:lnTo>
                  <a:pt x="700418" y="48530"/>
                </a:lnTo>
                <a:lnTo>
                  <a:pt x="689704" y="40651"/>
                </a:lnTo>
                <a:close/>
              </a:path>
              <a:path w="897294" h="173855">
                <a:moveTo>
                  <a:pt x="814245" y="118553"/>
                </a:moveTo>
                <a:lnTo>
                  <a:pt x="814245" y="65862"/>
                </a:lnTo>
                <a:lnTo>
                  <a:pt x="813677" y="58822"/>
                </a:lnTo>
                <a:lnTo>
                  <a:pt x="812654" y="55074"/>
                </a:lnTo>
                <a:lnTo>
                  <a:pt x="811405" y="50305"/>
                </a:lnTo>
                <a:lnTo>
                  <a:pt x="808792" y="46217"/>
                </a:lnTo>
                <a:lnTo>
                  <a:pt x="804929" y="42924"/>
                </a:lnTo>
                <a:lnTo>
                  <a:pt x="801066" y="39744"/>
                </a:lnTo>
                <a:lnTo>
                  <a:pt x="796181" y="38041"/>
                </a:lnTo>
                <a:lnTo>
                  <a:pt x="785388" y="38041"/>
                </a:lnTo>
                <a:lnTo>
                  <a:pt x="780730" y="39177"/>
                </a:lnTo>
                <a:lnTo>
                  <a:pt x="776526" y="41561"/>
                </a:lnTo>
                <a:lnTo>
                  <a:pt x="772209" y="43832"/>
                </a:lnTo>
                <a:lnTo>
                  <a:pt x="767778" y="47466"/>
                </a:lnTo>
                <a:lnTo>
                  <a:pt x="763120" y="52463"/>
                </a:lnTo>
                <a:lnTo>
                  <a:pt x="763120" y="40766"/>
                </a:lnTo>
                <a:lnTo>
                  <a:pt x="726197" y="40766"/>
                </a:lnTo>
                <a:lnTo>
                  <a:pt x="726197" y="44400"/>
                </a:lnTo>
                <a:lnTo>
                  <a:pt x="730173" y="44854"/>
                </a:lnTo>
                <a:lnTo>
                  <a:pt x="732786" y="45990"/>
                </a:lnTo>
                <a:lnTo>
                  <a:pt x="735286" y="49397"/>
                </a:lnTo>
                <a:lnTo>
                  <a:pt x="735967" y="53598"/>
                </a:lnTo>
                <a:lnTo>
                  <a:pt x="735967" y="118553"/>
                </a:lnTo>
                <a:lnTo>
                  <a:pt x="735399" y="122754"/>
                </a:lnTo>
                <a:lnTo>
                  <a:pt x="732673" y="126275"/>
                </a:lnTo>
                <a:lnTo>
                  <a:pt x="729946" y="127524"/>
                </a:lnTo>
                <a:lnTo>
                  <a:pt x="726197" y="127864"/>
                </a:lnTo>
                <a:lnTo>
                  <a:pt x="726197" y="131385"/>
                </a:lnTo>
                <a:lnTo>
                  <a:pt x="771982" y="131385"/>
                </a:lnTo>
                <a:lnTo>
                  <a:pt x="771982" y="127864"/>
                </a:lnTo>
                <a:lnTo>
                  <a:pt x="768574" y="127410"/>
                </a:lnTo>
                <a:lnTo>
                  <a:pt x="766301" y="126275"/>
                </a:lnTo>
                <a:lnTo>
                  <a:pt x="763688" y="122641"/>
                </a:lnTo>
                <a:lnTo>
                  <a:pt x="763120" y="118439"/>
                </a:lnTo>
                <a:lnTo>
                  <a:pt x="763120" y="63023"/>
                </a:lnTo>
                <a:lnTo>
                  <a:pt x="767892" y="55074"/>
                </a:lnTo>
                <a:lnTo>
                  <a:pt x="773004" y="51100"/>
                </a:lnTo>
                <a:lnTo>
                  <a:pt x="780275" y="51100"/>
                </a:lnTo>
                <a:lnTo>
                  <a:pt x="783229" y="52803"/>
                </a:lnTo>
                <a:lnTo>
                  <a:pt x="785615" y="55302"/>
                </a:lnTo>
                <a:lnTo>
                  <a:pt x="786751" y="59163"/>
                </a:lnTo>
                <a:lnTo>
                  <a:pt x="787092" y="63932"/>
                </a:lnTo>
                <a:lnTo>
                  <a:pt x="787092" y="117985"/>
                </a:lnTo>
                <a:lnTo>
                  <a:pt x="786524" y="122073"/>
                </a:lnTo>
                <a:lnTo>
                  <a:pt x="785502" y="123663"/>
                </a:lnTo>
                <a:lnTo>
                  <a:pt x="784025" y="126047"/>
                </a:lnTo>
                <a:lnTo>
                  <a:pt x="781525" y="127410"/>
                </a:lnTo>
                <a:lnTo>
                  <a:pt x="778117" y="127864"/>
                </a:lnTo>
                <a:lnTo>
                  <a:pt x="778117" y="131385"/>
                </a:lnTo>
                <a:lnTo>
                  <a:pt x="824015" y="131385"/>
                </a:lnTo>
                <a:lnTo>
                  <a:pt x="824015" y="127864"/>
                </a:lnTo>
                <a:lnTo>
                  <a:pt x="819926" y="127410"/>
                </a:lnTo>
                <a:lnTo>
                  <a:pt x="817312" y="126388"/>
                </a:lnTo>
                <a:lnTo>
                  <a:pt x="814813" y="122981"/>
                </a:lnTo>
                <a:lnTo>
                  <a:pt x="814245" y="118553"/>
                </a:lnTo>
                <a:close/>
              </a:path>
              <a:path w="897294" h="173855">
                <a:moveTo>
                  <a:pt x="890591" y="118326"/>
                </a:moveTo>
                <a:lnTo>
                  <a:pt x="886615" y="121505"/>
                </a:lnTo>
                <a:lnTo>
                  <a:pt x="882411" y="121505"/>
                </a:lnTo>
                <a:lnTo>
                  <a:pt x="880253" y="121051"/>
                </a:lnTo>
                <a:lnTo>
                  <a:pt x="876958" y="117985"/>
                </a:lnTo>
                <a:lnTo>
                  <a:pt x="876049" y="114919"/>
                </a:lnTo>
                <a:lnTo>
                  <a:pt x="875708" y="111512"/>
                </a:lnTo>
                <a:lnTo>
                  <a:pt x="875708" y="50419"/>
                </a:lnTo>
                <a:lnTo>
                  <a:pt x="897294" y="50419"/>
                </a:lnTo>
                <a:lnTo>
                  <a:pt x="897294" y="40766"/>
                </a:lnTo>
                <a:lnTo>
                  <a:pt x="875708" y="40766"/>
                </a:lnTo>
                <a:lnTo>
                  <a:pt x="875708" y="7608"/>
                </a:lnTo>
                <a:lnTo>
                  <a:pt x="872527" y="7608"/>
                </a:lnTo>
                <a:lnTo>
                  <a:pt x="865453" y="19022"/>
                </a:lnTo>
                <a:lnTo>
                  <a:pt x="857531" y="28843"/>
                </a:lnTo>
                <a:lnTo>
                  <a:pt x="856142" y="30364"/>
                </a:lnTo>
                <a:lnTo>
                  <a:pt x="847234" y="38865"/>
                </a:lnTo>
                <a:lnTo>
                  <a:pt x="836740" y="47012"/>
                </a:lnTo>
                <a:lnTo>
                  <a:pt x="836740" y="50419"/>
                </a:lnTo>
                <a:lnTo>
                  <a:pt x="848555" y="50419"/>
                </a:lnTo>
                <a:lnTo>
                  <a:pt x="848555" y="109014"/>
                </a:lnTo>
                <a:lnTo>
                  <a:pt x="848896" y="114919"/>
                </a:lnTo>
                <a:lnTo>
                  <a:pt x="849578" y="117190"/>
                </a:lnTo>
                <a:lnTo>
                  <a:pt x="850714" y="121051"/>
                </a:lnTo>
                <a:lnTo>
                  <a:pt x="853213" y="124685"/>
                </a:lnTo>
                <a:lnTo>
                  <a:pt x="857190" y="127864"/>
                </a:lnTo>
                <a:lnTo>
                  <a:pt x="861166" y="131044"/>
                </a:lnTo>
                <a:lnTo>
                  <a:pt x="866051" y="132634"/>
                </a:lnTo>
                <a:lnTo>
                  <a:pt x="871732" y="132634"/>
                </a:lnTo>
                <a:lnTo>
                  <a:pt x="878328" y="131908"/>
                </a:lnTo>
                <a:lnTo>
                  <a:pt x="889405" y="125948"/>
                </a:lnTo>
                <a:lnTo>
                  <a:pt x="897294" y="114010"/>
                </a:lnTo>
                <a:lnTo>
                  <a:pt x="894340" y="111853"/>
                </a:lnTo>
                <a:lnTo>
                  <a:pt x="890591" y="118326"/>
                </a:lnTo>
                <a:close/>
              </a:path>
              <a:path w="897294" h="173855">
                <a:moveTo>
                  <a:pt x="661893" y="62910"/>
                </a:moveTo>
                <a:lnTo>
                  <a:pt x="663825" y="55074"/>
                </a:lnTo>
                <a:lnTo>
                  <a:pt x="667574" y="49283"/>
                </a:lnTo>
                <a:lnTo>
                  <a:pt x="670938" y="38579"/>
                </a:lnTo>
                <a:lnTo>
                  <a:pt x="659092" y="42890"/>
                </a:lnTo>
                <a:lnTo>
                  <a:pt x="648601" y="51441"/>
                </a:lnTo>
                <a:lnTo>
                  <a:pt x="641773" y="61456"/>
                </a:lnTo>
                <a:lnTo>
                  <a:pt x="637692" y="73484"/>
                </a:lnTo>
                <a:lnTo>
                  <a:pt x="636331" y="87552"/>
                </a:lnTo>
                <a:lnTo>
                  <a:pt x="636688" y="95028"/>
                </a:lnTo>
                <a:lnTo>
                  <a:pt x="639343" y="107751"/>
                </a:lnTo>
                <a:lnTo>
                  <a:pt x="644625" y="118553"/>
                </a:lnTo>
                <a:lnTo>
                  <a:pt x="650679" y="125559"/>
                </a:lnTo>
                <a:lnTo>
                  <a:pt x="661606" y="131966"/>
                </a:lnTo>
                <a:lnTo>
                  <a:pt x="675186" y="134110"/>
                </a:lnTo>
                <a:lnTo>
                  <a:pt x="683025" y="134110"/>
                </a:lnTo>
                <a:lnTo>
                  <a:pt x="689842" y="132066"/>
                </a:lnTo>
                <a:lnTo>
                  <a:pt x="695863" y="127864"/>
                </a:lnTo>
                <a:lnTo>
                  <a:pt x="704776" y="118883"/>
                </a:lnTo>
                <a:lnTo>
                  <a:pt x="712109" y="106629"/>
                </a:lnTo>
                <a:lnTo>
                  <a:pt x="708815" y="104472"/>
                </a:lnTo>
                <a:lnTo>
                  <a:pt x="705179" y="110036"/>
                </a:lnTo>
                <a:lnTo>
                  <a:pt x="701771" y="114010"/>
                </a:lnTo>
                <a:lnTo>
                  <a:pt x="698590" y="116168"/>
                </a:lnTo>
                <a:lnTo>
                  <a:pt x="695522" y="118326"/>
                </a:lnTo>
                <a:lnTo>
                  <a:pt x="692000" y="119348"/>
                </a:lnTo>
                <a:lnTo>
                  <a:pt x="681775" y="119348"/>
                </a:lnTo>
                <a:lnTo>
                  <a:pt x="676436" y="116736"/>
                </a:lnTo>
                <a:lnTo>
                  <a:pt x="672005" y="111285"/>
                </a:lnTo>
                <a:lnTo>
                  <a:pt x="669522" y="107924"/>
                </a:lnTo>
                <a:lnTo>
                  <a:pt x="664520" y="96745"/>
                </a:lnTo>
                <a:lnTo>
                  <a:pt x="662348" y="82896"/>
                </a:lnTo>
                <a:lnTo>
                  <a:pt x="712109" y="82896"/>
                </a:lnTo>
                <a:lnTo>
                  <a:pt x="688251" y="65976"/>
                </a:lnTo>
                <a:lnTo>
                  <a:pt x="688251" y="76310"/>
                </a:lnTo>
                <a:lnTo>
                  <a:pt x="661893" y="76310"/>
                </a:lnTo>
                <a:lnTo>
                  <a:pt x="661893" y="62910"/>
                </a:lnTo>
                <a:close/>
              </a:path>
              <a:path w="897294" h="173855">
                <a:moveTo>
                  <a:pt x="343671" y="62910"/>
                </a:moveTo>
                <a:lnTo>
                  <a:pt x="345602" y="55074"/>
                </a:lnTo>
                <a:lnTo>
                  <a:pt x="349465" y="49283"/>
                </a:lnTo>
                <a:lnTo>
                  <a:pt x="352715" y="38579"/>
                </a:lnTo>
                <a:lnTo>
                  <a:pt x="340869" y="42890"/>
                </a:lnTo>
                <a:lnTo>
                  <a:pt x="330378" y="51441"/>
                </a:lnTo>
                <a:lnTo>
                  <a:pt x="323551" y="61456"/>
                </a:lnTo>
                <a:lnTo>
                  <a:pt x="319469" y="73484"/>
                </a:lnTo>
                <a:lnTo>
                  <a:pt x="318109" y="87552"/>
                </a:lnTo>
                <a:lnTo>
                  <a:pt x="318481" y="95053"/>
                </a:lnTo>
                <a:lnTo>
                  <a:pt x="321198" y="107761"/>
                </a:lnTo>
                <a:lnTo>
                  <a:pt x="326516" y="118553"/>
                </a:lnTo>
                <a:lnTo>
                  <a:pt x="332446" y="125509"/>
                </a:lnTo>
                <a:lnTo>
                  <a:pt x="343353" y="131954"/>
                </a:lnTo>
                <a:lnTo>
                  <a:pt x="356963" y="134110"/>
                </a:lnTo>
                <a:lnTo>
                  <a:pt x="364802" y="134110"/>
                </a:lnTo>
                <a:lnTo>
                  <a:pt x="371733" y="132066"/>
                </a:lnTo>
                <a:lnTo>
                  <a:pt x="377640" y="127864"/>
                </a:lnTo>
                <a:lnTo>
                  <a:pt x="386589" y="118856"/>
                </a:lnTo>
                <a:lnTo>
                  <a:pt x="394000" y="106629"/>
                </a:lnTo>
                <a:lnTo>
                  <a:pt x="390592" y="104472"/>
                </a:lnTo>
                <a:lnTo>
                  <a:pt x="387070" y="110036"/>
                </a:lnTo>
                <a:lnTo>
                  <a:pt x="383662" y="114010"/>
                </a:lnTo>
                <a:lnTo>
                  <a:pt x="380481" y="116168"/>
                </a:lnTo>
                <a:lnTo>
                  <a:pt x="377300" y="118326"/>
                </a:lnTo>
                <a:lnTo>
                  <a:pt x="373778" y="119348"/>
                </a:lnTo>
                <a:lnTo>
                  <a:pt x="363666" y="119348"/>
                </a:lnTo>
                <a:lnTo>
                  <a:pt x="358213" y="116736"/>
                </a:lnTo>
                <a:lnTo>
                  <a:pt x="353782" y="111285"/>
                </a:lnTo>
                <a:lnTo>
                  <a:pt x="351322" y="107948"/>
                </a:lnTo>
                <a:lnTo>
                  <a:pt x="346371" y="96760"/>
                </a:lnTo>
                <a:lnTo>
                  <a:pt x="344239" y="82896"/>
                </a:lnTo>
                <a:lnTo>
                  <a:pt x="394000" y="82896"/>
                </a:lnTo>
                <a:lnTo>
                  <a:pt x="370142" y="65976"/>
                </a:lnTo>
                <a:lnTo>
                  <a:pt x="370142" y="76310"/>
                </a:lnTo>
                <a:lnTo>
                  <a:pt x="343671" y="76310"/>
                </a:lnTo>
                <a:lnTo>
                  <a:pt x="343671" y="62910"/>
                </a:lnTo>
                <a:close/>
              </a:path>
              <a:path w="897294" h="173855">
                <a:moveTo>
                  <a:pt x="139286" y="62910"/>
                </a:moveTo>
                <a:lnTo>
                  <a:pt x="141217" y="55074"/>
                </a:lnTo>
                <a:lnTo>
                  <a:pt x="144966" y="49283"/>
                </a:lnTo>
                <a:lnTo>
                  <a:pt x="148330" y="38579"/>
                </a:lnTo>
                <a:lnTo>
                  <a:pt x="136484" y="42890"/>
                </a:lnTo>
                <a:lnTo>
                  <a:pt x="125993" y="51441"/>
                </a:lnTo>
                <a:lnTo>
                  <a:pt x="119166" y="61456"/>
                </a:lnTo>
                <a:lnTo>
                  <a:pt x="115084" y="73484"/>
                </a:lnTo>
                <a:lnTo>
                  <a:pt x="113723" y="87552"/>
                </a:lnTo>
                <a:lnTo>
                  <a:pt x="114080" y="95028"/>
                </a:lnTo>
                <a:lnTo>
                  <a:pt x="116735" y="107751"/>
                </a:lnTo>
                <a:lnTo>
                  <a:pt x="122017" y="118553"/>
                </a:lnTo>
                <a:lnTo>
                  <a:pt x="128054" y="125559"/>
                </a:lnTo>
                <a:lnTo>
                  <a:pt x="138949" y="131966"/>
                </a:lnTo>
                <a:lnTo>
                  <a:pt x="152578" y="134110"/>
                </a:lnTo>
                <a:lnTo>
                  <a:pt x="160417" y="134110"/>
                </a:lnTo>
                <a:lnTo>
                  <a:pt x="167234" y="132066"/>
                </a:lnTo>
                <a:lnTo>
                  <a:pt x="173255" y="127864"/>
                </a:lnTo>
                <a:lnTo>
                  <a:pt x="182168" y="118883"/>
                </a:lnTo>
                <a:lnTo>
                  <a:pt x="189502" y="106629"/>
                </a:lnTo>
                <a:lnTo>
                  <a:pt x="186207" y="104472"/>
                </a:lnTo>
                <a:lnTo>
                  <a:pt x="182571" y="110036"/>
                </a:lnTo>
                <a:lnTo>
                  <a:pt x="179163" y="114010"/>
                </a:lnTo>
                <a:lnTo>
                  <a:pt x="175982" y="116168"/>
                </a:lnTo>
                <a:lnTo>
                  <a:pt x="172801" y="118326"/>
                </a:lnTo>
                <a:lnTo>
                  <a:pt x="169279" y="119348"/>
                </a:lnTo>
                <a:lnTo>
                  <a:pt x="159168" y="119348"/>
                </a:lnTo>
                <a:lnTo>
                  <a:pt x="153828" y="116736"/>
                </a:lnTo>
                <a:lnTo>
                  <a:pt x="149397" y="111285"/>
                </a:lnTo>
                <a:lnTo>
                  <a:pt x="146877" y="107924"/>
                </a:lnTo>
                <a:lnTo>
                  <a:pt x="141877" y="96745"/>
                </a:lnTo>
                <a:lnTo>
                  <a:pt x="139740" y="82896"/>
                </a:lnTo>
                <a:lnTo>
                  <a:pt x="189502" y="82896"/>
                </a:lnTo>
                <a:lnTo>
                  <a:pt x="165643" y="65976"/>
                </a:lnTo>
                <a:lnTo>
                  <a:pt x="165643" y="76310"/>
                </a:lnTo>
                <a:lnTo>
                  <a:pt x="139286" y="76310"/>
                </a:lnTo>
                <a:lnTo>
                  <a:pt x="139286" y="62910"/>
                </a:lnTo>
                <a:close/>
              </a:path>
              <a:path w="897294" h="173855">
                <a:moveTo>
                  <a:pt x="0" y="87665"/>
                </a:moveTo>
                <a:lnTo>
                  <a:pt x="340" y="94929"/>
                </a:lnTo>
                <a:lnTo>
                  <a:pt x="2941" y="107647"/>
                </a:lnTo>
                <a:lnTo>
                  <a:pt x="8066" y="118553"/>
                </a:lnTo>
                <a:lnTo>
                  <a:pt x="12336" y="124038"/>
                </a:lnTo>
                <a:lnTo>
                  <a:pt x="22780" y="131585"/>
                </a:lnTo>
                <a:lnTo>
                  <a:pt x="35560" y="134110"/>
                </a:lnTo>
                <a:lnTo>
                  <a:pt x="40104" y="134110"/>
                </a:lnTo>
                <a:lnTo>
                  <a:pt x="44080" y="133088"/>
                </a:lnTo>
                <a:lnTo>
                  <a:pt x="47716" y="131044"/>
                </a:lnTo>
                <a:lnTo>
                  <a:pt x="51238" y="129113"/>
                </a:lnTo>
                <a:lnTo>
                  <a:pt x="55328" y="125366"/>
                </a:lnTo>
                <a:lnTo>
                  <a:pt x="59986" y="119802"/>
                </a:lnTo>
                <a:lnTo>
                  <a:pt x="59986" y="134110"/>
                </a:lnTo>
                <a:lnTo>
                  <a:pt x="98272" y="126615"/>
                </a:lnTo>
                <a:lnTo>
                  <a:pt x="98272" y="123436"/>
                </a:lnTo>
                <a:lnTo>
                  <a:pt x="94637" y="123209"/>
                </a:lnTo>
                <a:lnTo>
                  <a:pt x="92138" y="122527"/>
                </a:lnTo>
                <a:lnTo>
                  <a:pt x="90661" y="121505"/>
                </a:lnTo>
                <a:lnTo>
                  <a:pt x="88161" y="118893"/>
                </a:lnTo>
                <a:lnTo>
                  <a:pt x="59986" y="109127"/>
                </a:lnTo>
                <a:lnTo>
                  <a:pt x="54873" y="117985"/>
                </a:lnTo>
                <a:lnTo>
                  <a:pt x="49534" y="122527"/>
                </a:lnTo>
                <a:lnTo>
                  <a:pt x="41240" y="122527"/>
                </a:lnTo>
                <a:lnTo>
                  <a:pt x="37718" y="120597"/>
                </a:lnTo>
                <a:lnTo>
                  <a:pt x="34878" y="118212"/>
                </a:lnTo>
                <a:lnTo>
                  <a:pt x="32606" y="114238"/>
                </a:lnTo>
                <a:lnTo>
                  <a:pt x="30902" y="108673"/>
                </a:lnTo>
                <a:lnTo>
                  <a:pt x="29011" y="98203"/>
                </a:lnTo>
                <a:lnTo>
                  <a:pt x="28402" y="83350"/>
                </a:lnTo>
                <a:lnTo>
                  <a:pt x="28402" y="72903"/>
                </a:lnTo>
                <a:lnTo>
                  <a:pt x="29084" y="65181"/>
                </a:lnTo>
                <a:lnTo>
                  <a:pt x="30902" y="38041"/>
                </a:lnTo>
                <a:lnTo>
                  <a:pt x="24653" y="40085"/>
                </a:lnTo>
                <a:lnTo>
                  <a:pt x="18859" y="43946"/>
                </a:lnTo>
                <a:lnTo>
                  <a:pt x="12951" y="47920"/>
                </a:lnTo>
                <a:lnTo>
                  <a:pt x="8407" y="53712"/>
                </a:lnTo>
                <a:lnTo>
                  <a:pt x="4998" y="61434"/>
                </a:lnTo>
                <a:lnTo>
                  <a:pt x="4512" y="62572"/>
                </a:lnTo>
                <a:lnTo>
                  <a:pt x="1103" y="74425"/>
                </a:lnTo>
                <a:lnTo>
                  <a:pt x="0" y="87665"/>
                </a:lnTo>
                <a:close/>
              </a:path>
              <a:path w="897294" h="173855">
                <a:moveTo>
                  <a:pt x="87139" y="0"/>
                </a:moveTo>
                <a:lnTo>
                  <a:pt x="46921" y="0"/>
                </a:lnTo>
                <a:lnTo>
                  <a:pt x="46921" y="4088"/>
                </a:lnTo>
                <a:lnTo>
                  <a:pt x="51124" y="4088"/>
                </a:lnTo>
                <a:lnTo>
                  <a:pt x="54078" y="4542"/>
                </a:lnTo>
                <a:lnTo>
                  <a:pt x="55555" y="5450"/>
                </a:lnTo>
                <a:lnTo>
                  <a:pt x="58282" y="7721"/>
                </a:lnTo>
                <a:lnTo>
                  <a:pt x="59645" y="11014"/>
                </a:lnTo>
                <a:lnTo>
                  <a:pt x="59986" y="15216"/>
                </a:lnTo>
                <a:lnTo>
                  <a:pt x="59986" y="49397"/>
                </a:lnTo>
                <a:lnTo>
                  <a:pt x="56123" y="45195"/>
                </a:lnTo>
                <a:lnTo>
                  <a:pt x="52601" y="42243"/>
                </a:lnTo>
                <a:lnTo>
                  <a:pt x="49193" y="40539"/>
                </a:lnTo>
                <a:lnTo>
                  <a:pt x="45898" y="38949"/>
                </a:lnTo>
                <a:lnTo>
                  <a:pt x="42035" y="38041"/>
                </a:lnTo>
                <a:lnTo>
                  <a:pt x="30902" y="38041"/>
                </a:lnTo>
                <a:lnTo>
                  <a:pt x="29084" y="65181"/>
                </a:lnTo>
                <a:lnTo>
                  <a:pt x="30674" y="60185"/>
                </a:lnTo>
                <a:lnTo>
                  <a:pt x="32151" y="55074"/>
                </a:lnTo>
                <a:lnTo>
                  <a:pt x="34083" y="51554"/>
                </a:lnTo>
                <a:lnTo>
                  <a:pt x="36468" y="49624"/>
                </a:lnTo>
                <a:lnTo>
                  <a:pt x="39990" y="47693"/>
                </a:lnTo>
                <a:lnTo>
                  <a:pt x="49306" y="47693"/>
                </a:lnTo>
                <a:lnTo>
                  <a:pt x="55214" y="52236"/>
                </a:lnTo>
                <a:lnTo>
                  <a:pt x="59986" y="61434"/>
                </a:lnTo>
                <a:lnTo>
                  <a:pt x="59986" y="109127"/>
                </a:lnTo>
                <a:lnTo>
                  <a:pt x="88161" y="118893"/>
                </a:lnTo>
                <a:lnTo>
                  <a:pt x="87366" y="115487"/>
                </a:lnTo>
                <a:lnTo>
                  <a:pt x="87139" y="111285"/>
                </a:lnTo>
                <a:lnTo>
                  <a:pt x="87139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87237" y="5654296"/>
            <a:ext cx="158713" cy="98544"/>
          </a:xfrm>
          <a:custGeom>
            <a:avLst/>
            <a:gdLst/>
            <a:ahLst/>
            <a:cxnLst/>
            <a:rect l="l" t="t" r="r" b="b"/>
            <a:pathLst>
              <a:path w="158713" h="98544">
                <a:moveTo>
                  <a:pt x="102249" y="0"/>
                </a:moveTo>
                <a:lnTo>
                  <a:pt x="102249" y="20054"/>
                </a:lnTo>
                <a:lnTo>
                  <a:pt x="158713" y="20054"/>
                </a:lnTo>
                <a:lnTo>
                  <a:pt x="158713" y="0"/>
                </a:lnTo>
                <a:lnTo>
                  <a:pt x="102249" y="0"/>
                </a:lnTo>
                <a:close/>
              </a:path>
              <a:path w="158713" h="98544">
                <a:moveTo>
                  <a:pt x="21750" y="26892"/>
                </a:moveTo>
                <a:lnTo>
                  <a:pt x="11764" y="39313"/>
                </a:lnTo>
                <a:lnTo>
                  <a:pt x="0" y="53485"/>
                </a:lnTo>
                <a:lnTo>
                  <a:pt x="0" y="55620"/>
                </a:lnTo>
                <a:lnTo>
                  <a:pt x="77368" y="55620"/>
                </a:lnTo>
                <a:lnTo>
                  <a:pt x="84753" y="17635"/>
                </a:lnTo>
                <a:lnTo>
                  <a:pt x="81231" y="17635"/>
                </a:lnTo>
                <a:lnTo>
                  <a:pt x="78959" y="22098"/>
                </a:lnTo>
                <a:lnTo>
                  <a:pt x="77255" y="25016"/>
                </a:lnTo>
                <a:lnTo>
                  <a:pt x="75891" y="26401"/>
                </a:lnTo>
                <a:lnTo>
                  <a:pt x="72824" y="28775"/>
                </a:lnTo>
                <a:lnTo>
                  <a:pt x="68620" y="29944"/>
                </a:lnTo>
                <a:lnTo>
                  <a:pt x="64076" y="30228"/>
                </a:lnTo>
                <a:lnTo>
                  <a:pt x="28629" y="30228"/>
                </a:lnTo>
                <a:lnTo>
                  <a:pt x="30946" y="27970"/>
                </a:lnTo>
                <a:lnTo>
                  <a:pt x="42507" y="16317"/>
                </a:lnTo>
                <a:lnTo>
                  <a:pt x="52329" y="5717"/>
                </a:lnTo>
                <a:lnTo>
                  <a:pt x="60422" y="-3829"/>
                </a:lnTo>
                <a:lnTo>
                  <a:pt x="66796" y="-12325"/>
                </a:lnTo>
                <a:lnTo>
                  <a:pt x="71460" y="-19770"/>
                </a:lnTo>
                <a:lnTo>
                  <a:pt x="77049" y="-33777"/>
                </a:lnTo>
                <a:lnTo>
                  <a:pt x="78618" y="-45933"/>
                </a:lnTo>
                <a:lnTo>
                  <a:pt x="78618" y="-50646"/>
                </a:lnTo>
                <a:lnTo>
                  <a:pt x="77027" y="-55699"/>
                </a:lnTo>
                <a:lnTo>
                  <a:pt x="73960" y="-61093"/>
                </a:lnTo>
                <a:lnTo>
                  <a:pt x="70892" y="-66487"/>
                </a:lnTo>
                <a:lnTo>
                  <a:pt x="66575" y="-70734"/>
                </a:lnTo>
                <a:lnTo>
                  <a:pt x="61008" y="-73834"/>
                </a:lnTo>
                <a:lnTo>
                  <a:pt x="55555" y="-76934"/>
                </a:lnTo>
                <a:lnTo>
                  <a:pt x="49534" y="-78490"/>
                </a:lnTo>
                <a:lnTo>
                  <a:pt x="41964" y="-78481"/>
                </a:lnTo>
                <a:lnTo>
                  <a:pt x="29312" y="-76119"/>
                </a:lnTo>
                <a:lnTo>
                  <a:pt x="18177" y="-69576"/>
                </a:lnTo>
                <a:lnTo>
                  <a:pt x="14137" y="-65596"/>
                </a:lnTo>
                <a:lnTo>
                  <a:pt x="7356" y="-55367"/>
                </a:lnTo>
                <a:lnTo>
                  <a:pt x="2272" y="-42050"/>
                </a:lnTo>
                <a:lnTo>
                  <a:pt x="5907" y="-40789"/>
                </a:lnTo>
                <a:lnTo>
                  <a:pt x="7234" y="-43040"/>
                </a:lnTo>
                <a:lnTo>
                  <a:pt x="16712" y="-52543"/>
                </a:lnTo>
                <a:lnTo>
                  <a:pt x="29084" y="-55710"/>
                </a:lnTo>
                <a:lnTo>
                  <a:pt x="35105" y="-55710"/>
                </a:lnTo>
                <a:lnTo>
                  <a:pt x="40218" y="-53473"/>
                </a:lnTo>
                <a:lnTo>
                  <a:pt x="44421" y="-48977"/>
                </a:lnTo>
                <a:lnTo>
                  <a:pt x="48625" y="-44491"/>
                </a:lnTo>
                <a:lnTo>
                  <a:pt x="50783" y="-38859"/>
                </a:lnTo>
                <a:lnTo>
                  <a:pt x="50783" y="-32068"/>
                </a:lnTo>
                <a:lnTo>
                  <a:pt x="50633" y="-28113"/>
                </a:lnTo>
                <a:lnTo>
                  <a:pt x="48321" y="-15925"/>
                </a:lnTo>
                <a:lnTo>
                  <a:pt x="43171" y="-3486"/>
                </a:lnTo>
                <a:lnTo>
                  <a:pt x="41114" y="126"/>
                </a:lnTo>
                <a:lnTo>
                  <a:pt x="36418" y="7299"/>
                </a:lnTo>
                <a:lnTo>
                  <a:pt x="29965" y="16220"/>
                </a:lnTo>
                <a:lnTo>
                  <a:pt x="21750" y="26892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89486" y="5664323"/>
            <a:ext cx="56464" cy="0"/>
          </a:xfrm>
          <a:custGeom>
            <a:avLst/>
            <a:gdLst/>
            <a:ahLst/>
            <a:cxnLst/>
            <a:rect l="l" t="t" r="r" b="b"/>
            <a:pathLst>
              <a:path w="56464">
                <a:moveTo>
                  <a:pt x="0" y="0"/>
                </a:moveTo>
                <a:lnTo>
                  <a:pt x="56464" y="0"/>
                </a:lnTo>
              </a:path>
            </a:pathLst>
          </a:custGeom>
          <a:ln w="21324">
            <a:solidFill>
              <a:srgbClr val="0000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11731" y="5575419"/>
            <a:ext cx="975458" cy="177330"/>
          </a:xfrm>
          <a:custGeom>
            <a:avLst/>
            <a:gdLst/>
            <a:ahLst/>
            <a:cxnLst/>
            <a:rect l="l" t="t" r="r" b="b"/>
            <a:pathLst>
              <a:path w="975458" h="177330">
                <a:moveTo>
                  <a:pt x="314619" y="43799"/>
                </a:moveTo>
                <a:lnTo>
                  <a:pt x="302203" y="41187"/>
                </a:lnTo>
                <a:lnTo>
                  <a:pt x="295789" y="41720"/>
                </a:lnTo>
                <a:lnTo>
                  <a:pt x="292546" y="52429"/>
                </a:lnTo>
                <a:lnTo>
                  <a:pt x="294591" y="49124"/>
                </a:lnTo>
                <a:lnTo>
                  <a:pt x="297431" y="47478"/>
                </a:lnTo>
                <a:lnTo>
                  <a:pt x="302998" y="47478"/>
                </a:lnTo>
                <a:lnTo>
                  <a:pt x="306179" y="49226"/>
                </a:lnTo>
                <a:lnTo>
                  <a:pt x="308565" y="51225"/>
                </a:lnTo>
                <a:lnTo>
                  <a:pt x="310383" y="54166"/>
                </a:lnTo>
                <a:lnTo>
                  <a:pt x="311406" y="58038"/>
                </a:lnTo>
                <a:lnTo>
                  <a:pt x="312542" y="61922"/>
                </a:lnTo>
                <a:lnTo>
                  <a:pt x="313110" y="69053"/>
                </a:lnTo>
                <a:lnTo>
                  <a:pt x="336968" y="85951"/>
                </a:lnTo>
                <a:lnTo>
                  <a:pt x="335847" y="74433"/>
                </a:lnTo>
                <a:lnTo>
                  <a:pt x="332196" y="62036"/>
                </a:lnTo>
                <a:lnTo>
                  <a:pt x="326061" y="52474"/>
                </a:lnTo>
                <a:lnTo>
                  <a:pt x="325299" y="51640"/>
                </a:lnTo>
                <a:lnTo>
                  <a:pt x="314619" y="43799"/>
                </a:lnTo>
                <a:close/>
              </a:path>
              <a:path w="975458" h="177330">
                <a:moveTo>
                  <a:pt x="398317" y="134496"/>
                </a:moveTo>
                <a:lnTo>
                  <a:pt x="398317" y="131010"/>
                </a:lnTo>
                <a:lnTo>
                  <a:pt x="394341" y="130624"/>
                </a:lnTo>
                <a:lnTo>
                  <a:pt x="391728" y="129409"/>
                </a:lnTo>
                <a:lnTo>
                  <a:pt x="389229" y="125343"/>
                </a:lnTo>
                <a:lnTo>
                  <a:pt x="388547" y="121130"/>
                </a:lnTo>
                <a:lnTo>
                  <a:pt x="388547" y="66089"/>
                </a:lnTo>
                <a:lnTo>
                  <a:pt x="391955" y="61241"/>
                </a:lnTo>
                <a:lnTo>
                  <a:pt x="395250" y="57823"/>
                </a:lnTo>
                <a:lnTo>
                  <a:pt x="398317" y="55813"/>
                </a:lnTo>
                <a:lnTo>
                  <a:pt x="400362" y="54461"/>
                </a:lnTo>
                <a:lnTo>
                  <a:pt x="402748" y="53780"/>
                </a:lnTo>
                <a:lnTo>
                  <a:pt x="407065" y="53780"/>
                </a:lnTo>
                <a:lnTo>
                  <a:pt x="410247" y="55529"/>
                </a:lnTo>
                <a:lnTo>
                  <a:pt x="412860" y="58300"/>
                </a:lnTo>
                <a:lnTo>
                  <a:pt x="414109" y="62433"/>
                </a:lnTo>
                <a:lnTo>
                  <a:pt x="414450" y="67577"/>
                </a:lnTo>
                <a:lnTo>
                  <a:pt x="414450" y="120029"/>
                </a:lnTo>
                <a:lnTo>
                  <a:pt x="414223" y="123470"/>
                </a:lnTo>
                <a:lnTo>
                  <a:pt x="413200" y="126627"/>
                </a:lnTo>
                <a:lnTo>
                  <a:pt x="410815" y="129113"/>
                </a:lnTo>
                <a:lnTo>
                  <a:pt x="407406" y="130885"/>
                </a:lnTo>
                <a:lnTo>
                  <a:pt x="404907" y="131010"/>
                </a:lnTo>
                <a:lnTo>
                  <a:pt x="404907" y="134496"/>
                </a:lnTo>
                <a:lnTo>
                  <a:pt x="451828" y="134496"/>
                </a:lnTo>
                <a:lnTo>
                  <a:pt x="451828" y="131010"/>
                </a:lnTo>
                <a:lnTo>
                  <a:pt x="447624" y="130749"/>
                </a:lnTo>
                <a:lnTo>
                  <a:pt x="444784" y="129431"/>
                </a:lnTo>
                <a:lnTo>
                  <a:pt x="443307" y="127035"/>
                </a:lnTo>
                <a:lnTo>
                  <a:pt x="442171" y="125355"/>
                </a:lnTo>
                <a:lnTo>
                  <a:pt x="441603" y="121255"/>
                </a:lnTo>
                <a:lnTo>
                  <a:pt x="441603" y="66089"/>
                </a:lnTo>
                <a:lnTo>
                  <a:pt x="444557" y="62013"/>
                </a:lnTo>
                <a:lnTo>
                  <a:pt x="447397" y="58969"/>
                </a:lnTo>
                <a:lnTo>
                  <a:pt x="450237" y="56925"/>
                </a:lnTo>
                <a:lnTo>
                  <a:pt x="453078" y="54893"/>
                </a:lnTo>
                <a:lnTo>
                  <a:pt x="455918" y="53882"/>
                </a:lnTo>
                <a:lnTo>
                  <a:pt x="460576" y="53882"/>
                </a:lnTo>
                <a:lnTo>
                  <a:pt x="463530" y="55472"/>
                </a:lnTo>
                <a:lnTo>
                  <a:pt x="465916" y="58175"/>
                </a:lnTo>
                <a:lnTo>
                  <a:pt x="467279" y="62569"/>
                </a:lnTo>
                <a:lnTo>
                  <a:pt x="467620" y="67702"/>
                </a:lnTo>
                <a:lnTo>
                  <a:pt x="467620" y="120994"/>
                </a:lnTo>
                <a:lnTo>
                  <a:pt x="467052" y="125003"/>
                </a:lnTo>
                <a:lnTo>
                  <a:pt x="465802" y="126740"/>
                </a:lnTo>
                <a:lnTo>
                  <a:pt x="464098" y="129261"/>
                </a:lnTo>
                <a:lnTo>
                  <a:pt x="461371" y="130681"/>
                </a:lnTo>
                <a:lnTo>
                  <a:pt x="457736" y="131010"/>
                </a:lnTo>
                <a:lnTo>
                  <a:pt x="457736" y="134496"/>
                </a:lnTo>
                <a:lnTo>
                  <a:pt x="504543" y="134496"/>
                </a:lnTo>
                <a:lnTo>
                  <a:pt x="504543" y="131010"/>
                </a:lnTo>
                <a:lnTo>
                  <a:pt x="500567" y="130488"/>
                </a:lnTo>
                <a:lnTo>
                  <a:pt x="497840" y="129397"/>
                </a:lnTo>
                <a:lnTo>
                  <a:pt x="495341" y="126036"/>
                </a:lnTo>
                <a:lnTo>
                  <a:pt x="494773" y="121710"/>
                </a:lnTo>
                <a:lnTo>
                  <a:pt x="494773" y="67929"/>
                </a:lnTo>
                <a:lnTo>
                  <a:pt x="493977" y="60866"/>
                </a:lnTo>
                <a:lnTo>
                  <a:pt x="492500" y="56449"/>
                </a:lnTo>
                <a:lnTo>
                  <a:pt x="491137" y="52020"/>
                </a:lnTo>
                <a:lnTo>
                  <a:pt x="488524" y="48375"/>
                </a:lnTo>
                <a:lnTo>
                  <a:pt x="484775" y="45490"/>
                </a:lnTo>
                <a:lnTo>
                  <a:pt x="481026" y="42617"/>
                </a:lnTo>
                <a:lnTo>
                  <a:pt x="476141" y="41187"/>
                </a:lnTo>
                <a:lnTo>
                  <a:pt x="464666" y="41187"/>
                </a:lnTo>
                <a:lnTo>
                  <a:pt x="459667" y="42481"/>
                </a:lnTo>
                <a:lnTo>
                  <a:pt x="454895" y="45059"/>
                </a:lnTo>
                <a:lnTo>
                  <a:pt x="450237" y="47648"/>
                </a:lnTo>
                <a:lnTo>
                  <a:pt x="445239" y="51838"/>
                </a:lnTo>
                <a:lnTo>
                  <a:pt x="440012" y="57652"/>
                </a:lnTo>
                <a:lnTo>
                  <a:pt x="437967" y="52099"/>
                </a:lnTo>
                <a:lnTo>
                  <a:pt x="434900" y="47966"/>
                </a:lnTo>
                <a:lnTo>
                  <a:pt x="430924" y="45252"/>
                </a:lnTo>
                <a:lnTo>
                  <a:pt x="426947" y="42538"/>
                </a:lnTo>
                <a:lnTo>
                  <a:pt x="422176" y="41187"/>
                </a:lnTo>
                <a:lnTo>
                  <a:pt x="411269" y="41187"/>
                </a:lnTo>
                <a:lnTo>
                  <a:pt x="406611" y="42265"/>
                </a:lnTo>
                <a:lnTo>
                  <a:pt x="402407" y="44434"/>
                </a:lnTo>
                <a:lnTo>
                  <a:pt x="398204" y="46592"/>
                </a:lnTo>
                <a:lnTo>
                  <a:pt x="393546" y="50385"/>
                </a:lnTo>
                <a:lnTo>
                  <a:pt x="388547" y="55813"/>
                </a:lnTo>
                <a:lnTo>
                  <a:pt x="388547" y="43901"/>
                </a:lnTo>
                <a:lnTo>
                  <a:pt x="351624" y="43901"/>
                </a:lnTo>
                <a:lnTo>
                  <a:pt x="351624" y="47478"/>
                </a:lnTo>
                <a:lnTo>
                  <a:pt x="355600" y="48000"/>
                </a:lnTo>
                <a:lnTo>
                  <a:pt x="358327" y="49101"/>
                </a:lnTo>
                <a:lnTo>
                  <a:pt x="360826" y="52451"/>
                </a:lnTo>
                <a:lnTo>
                  <a:pt x="361394" y="56721"/>
                </a:lnTo>
                <a:lnTo>
                  <a:pt x="361394" y="121710"/>
                </a:lnTo>
                <a:lnTo>
                  <a:pt x="360826" y="125900"/>
                </a:lnTo>
                <a:lnTo>
                  <a:pt x="358213" y="129397"/>
                </a:lnTo>
                <a:lnTo>
                  <a:pt x="355486" y="130624"/>
                </a:lnTo>
                <a:lnTo>
                  <a:pt x="351624" y="131010"/>
                </a:lnTo>
                <a:lnTo>
                  <a:pt x="351624" y="134496"/>
                </a:lnTo>
                <a:lnTo>
                  <a:pt x="398317" y="134496"/>
                </a:lnTo>
                <a:close/>
              </a:path>
              <a:path w="975458" h="177330">
                <a:moveTo>
                  <a:pt x="558167" y="15023"/>
                </a:moveTo>
                <a:lnTo>
                  <a:pt x="558167" y="10890"/>
                </a:lnTo>
                <a:lnTo>
                  <a:pt x="556690" y="7347"/>
                </a:lnTo>
                <a:lnTo>
                  <a:pt x="553736" y="4405"/>
                </a:lnTo>
                <a:lnTo>
                  <a:pt x="550896" y="1476"/>
                </a:lnTo>
                <a:lnTo>
                  <a:pt x="547261" y="0"/>
                </a:lnTo>
                <a:lnTo>
                  <a:pt x="538967" y="0"/>
                </a:lnTo>
                <a:lnTo>
                  <a:pt x="535445" y="1476"/>
                </a:lnTo>
                <a:lnTo>
                  <a:pt x="532491" y="4405"/>
                </a:lnTo>
                <a:lnTo>
                  <a:pt x="529651" y="7347"/>
                </a:lnTo>
                <a:lnTo>
                  <a:pt x="528174" y="10890"/>
                </a:lnTo>
                <a:lnTo>
                  <a:pt x="528174" y="19157"/>
                </a:lnTo>
                <a:lnTo>
                  <a:pt x="529651" y="22677"/>
                </a:lnTo>
                <a:lnTo>
                  <a:pt x="532491" y="25584"/>
                </a:lnTo>
                <a:lnTo>
                  <a:pt x="535445" y="28491"/>
                </a:lnTo>
                <a:lnTo>
                  <a:pt x="538967" y="29944"/>
                </a:lnTo>
                <a:lnTo>
                  <a:pt x="547261" y="29944"/>
                </a:lnTo>
                <a:lnTo>
                  <a:pt x="550783" y="28491"/>
                </a:lnTo>
                <a:lnTo>
                  <a:pt x="553736" y="25584"/>
                </a:lnTo>
                <a:lnTo>
                  <a:pt x="556690" y="22677"/>
                </a:lnTo>
                <a:lnTo>
                  <a:pt x="558167" y="19157"/>
                </a:lnTo>
                <a:lnTo>
                  <a:pt x="558167" y="15023"/>
                </a:lnTo>
                <a:close/>
              </a:path>
              <a:path w="975458" h="177330">
                <a:moveTo>
                  <a:pt x="567597" y="134496"/>
                </a:moveTo>
                <a:lnTo>
                  <a:pt x="567597" y="131010"/>
                </a:lnTo>
                <a:lnTo>
                  <a:pt x="563280" y="130749"/>
                </a:lnTo>
                <a:lnTo>
                  <a:pt x="560439" y="129738"/>
                </a:lnTo>
                <a:lnTo>
                  <a:pt x="557372" y="126184"/>
                </a:lnTo>
                <a:lnTo>
                  <a:pt x="556690" y="122096"/>
                </a:lnTo>
                <a:lnTo>
                  <a:pt x="556690" y="43901"/>
                </a:lnTo>
                <a:lnTo>
                  <a:pt x="518631" y="43901"/>
                </a:lnTo>
                <a:lnTo>
                  <a:pt x="518631" y="47478"/>
                </a:lnTo>
                <a:lnTo>
                  <a:pt x="522948" y="47739"/>
                </a:lnTo>
                <a:lnTo>
                  <a:pt x="525788" y="48761"/>
                </a:lnTo>
                <a:lnTo>
                  <a:pt x="528742" y="52315"/>
                </a:lnTo>
                <a:lnTo>
                  <a:pt x="529537" y="56392"/>
                </a:lnTo>
                <a:lnTo>
                  <a:pt x="529537" y="122096"/>
                </a:lnTo>
                <a:lnTo>
                  <a:pt x="528856" y="126036"/>
                </a:lnTo>
                <a:lnTo>
                  <a:pt x="525675" y="129715"/>
                </a:lnTo>
                <a:lnTo>
                  <a:pt x="522721" y="130885"/>
                </a:lnTo>
                <a:lnTo>
                  <a:pt x="518631" y="131010"/>
                </a:lnTo>
                <a:lnTo>
                  <a:pt x="518631" y="134496"/>
                </a:lnTo>
                <a:lnTo>
                  <a:pt x="567597" y="134496"/>
                </a:lnTo>
                <a:close/>
              </a:path>
              <a:path w="975458" h="177330">
                <a:moveTo>
                  <a:pt x="701430" y="98453"/>
                </a:moveTo>
                <a:lnTo>
                  <a:pt x="705179" y="93218"/>
                </a:lnTo>
                <a:lnTo>
                  <a:pt x="711087" y="88313"/>
                </a:lnTo>
                <a:lnTo>
                  <a:pt x="718812" y="83725"/>
                </a:lnTo>
                <a:lnTo>
                  <a:pt x="718812" y="114056"/>
                </a:lnTo>
                <a:lnTo>
                  <a:pt x="714609" y="117667"/>
                </a:lnTo>
                <a:lnTo>
                  <a:pt x="710860" y="119473"/>
                </a:lnTo>
                <a:lnTo>
                  <a:pt x="704725" y="119473"/>
                </a:lnTo>
                <a:lnTo>
                  <a:pt x="706616" y="130210"/>
                </a:lnTo>
                <a:lnTo>
                  <a:pt x="718812" y="121130"/>
                </a:lnTo>
                <a:lnTo>
                  <a:pt x="719494" y="126036"/>
                </a:lnTo>
                <a:lnTo>
                  <a:pt x="721312" y="129704"/>
                </a:lnTo>
                <a:lnTo>
                  <a:pt x="724152" y="132123"/>
                </a:lnTo>
                <a:lnTo>
                  <a:pt x="727106" y="134541"/>
                </a:lnTo>
                <a:lnTo>
                  <a:pt x="731196" y="135757"/>
                </a:lnTo>
                <a:lnTo>
                  <a:pt x="740739" y="135757"/>
                </a:lnTo>
                <a:lnTo>
                  <a:pt x="744602" y="134678"/>
                </a:lnTo>
                <a:lnTo>
                  <a:pt x="748124" y="132509"/>
                </a:lnTo>
                <a:lnTo>
                  <a:pt x="751532" y="130351"/>
                </a:lnTo>
                <a:lnTo>
                  <a:pt x="754940" y="126876"/>
                </a:lnTo>
                <a:lnTo>
                  <a:pt x="758121" y="122096"/>
                </a:lnTo>
                <a:lnTo>
                  <a:pt x="755168" y="119768"/>
                </a:lnTo>
                <a:lnTo>
                  <a:pt x="753463" y="122164"/>
                </a:lnTo>
                <a:lnTo>
                  <a:pt x="750055" y="123356"/>
                </a:lnTo>
                <a:lnTo>
                  <a:pt x="747215" y="122062"/>
                </a:lnTo>
                <a:lnTo>
                  <a:pt x="746079" y="119143"/>
                </a:lnTo>
                <a:lnTo>
                  <a:pt x="745965" y="116543"/>
                </a:lnTo>
                <a:lnTo>
                  <a:pt x="745965" y="67475"/>
                </a:lnTo>
                <a:lnTo>
                  <a:pt x="745511" y="61241"/>
                </a:lnTo>
                <a:lnTo>
                  <a:pt x="744602" y="58527"/>
                </a:lnTo>
                <a:lnTo>
                  <a:pt x="743125" y="54268"/>
                </a:lnTo>
                <a:lnTo>
                  <a:pt x="739830" y="50305"/>
                </a:lnTo>
                <a:lnTo>
                  <a:pt x="734831" y="46660"/>
                </a:lnTo>
                <a:lnTo>
                  <a:pt x="729832" y="43003"/>
                </a:lnTo>
                <a:lnTo>
                  <a:pt x="723016" y="41187"/>
                </a:lnTo>
                <a:lnTo>
                  <a:pt x="707338" y="41187"/>
                </a:lnTo>
                <a:lnTo>
                  <a:pt x="700407" y="42311"/>
                </a:lnTo>
                <a:lnTo>
                  <a:pt x="693818" y="44571"/>
                </a:lnTo>
                <a:lnTo>
                  <a:pt x="687229" y="46830"/>
                </a:lnTo>
                <a:lnTo>
                  <a:pt x="682116" y="50078"/>
                </a:lnTo>
                <a:lnTo>
                  <a:pt x="678481" y="54314"/>
                </a:lnTo>
                <a:lnTo>
                  <a:pt x="674731" y="58549"/>
                </a:lnTo>
                <a:lnTo>
                  <a:pt x="672914" y="62989"/>
                </a:lnTo>
                <a:lnTo>
                  <a:pt x="672914" y="70927"/>
                </a:lnTo>
                <a:lnTo>
                  <a:pt x="674277" y="73811"/>
                </a:lnTo>
                <a:lnTo>
                  <a:pt x="677004" y="76264"/>
                </a:lnTo>
                <a:lnTo>
                  <a:pt x="679730" y="78717"/>
                </a:lnTo>
                <a:lnTo>
                  <a:pt x="683139" y="79943"/>
                </a:lnTo>
                <a:lnTo>
                  <a:pt x="691091" y="79943"/>
                </a:lnTo>
                <a:lnTo>
                  <a:pt x="694159" y="78831"/>
                </a:lnTo>
                <a:lnTo>
                  <a:pt x="696545" y="76605"/>
                </a:lnTo>
                <a:lnTo>
                  <a:pt x="698930" y="74368"/>
                </a:lnTo>
                <a:lnTo>
                  <a:pt x="700067" y="71676"/>
                </a:lnTo>
                <a:lnTo>
                  <a:pt x="700067" y="65931"/>
                </a:lnTo>
                <a:lnTo>
                  <a:pt x="698817" y="63239"/>
                </a:lnTo>
                <a:lnTo>
                  <a:pt x="696431" y="60468"/>
                </a:lnTo>
                <a:lnTo>
                  <a:pt x="693704" y="56789"/>
                </a:lnTo>
                <a:lnTo>
                  <a:pt x="693704" y="53882"/>
                </a:lnTo>
                <a:lnTo>
                  <a:pt x="696204" y="51361"/>
                </a:lnTo>
                <a:lnTo>
                  <a:pt x="698930" y="49488"/>
                </a:lnTo>
                <a:lnTo>
                  <a:pt x="702339" y="48545"/>
                </a:lnTo>
                <a:lnTo>
                  <a:pt x="709155" y="48545"/>
                </a:lnTo>
                <a:lnTo>
                  <a:pt x="713586" y="50532"/>
                </a:lnTo>
                <a:lnTo>
                  <a:pt x="716995" y="53405"/>
                </a:lnTo>
                <a:lnTo>
                  <a:pt x="718471" y="56960"/>
                </a:lnTo>
                <a:lnTo>
                  <a:pt x="718812" y="61275"/>
                </a:lnTo>
                <a:lnTo>
                  <a:pt x="718812" y="77229"/>
                </a:lnTo>
                <a:lnTo>
                  <a:pt x="710488" y="81160"/>
                </a:lnTo>
                <a:lnTo>
                  <a:pt x="696950" y="88083"/>
                </a:lnTo>
                <a:lnTo>
                  <a:pt x="697681" y="111989"/>
                </a:lnTo>
                <a:lnTo>
                  <a:pt x="697681" y="105460"/>
                </a:lnTo>
                <a:lnTo>
                  <a:pt x="698930" y="101939"/>
                </a:lnTo>
                <a:lnTo>
                  <a:pt x="701430" y="98453"/>
                </a:lnTo>
                <a:close/>
              </a:path>
              <a:path w="975458" h="177330">
                <a:moveTo>
                  <a:pt x="674050" y="104801"/>
                </a:moveTo>
                <a:lnTo>
                  <a:pt x="671096" y="111013"/>
                </a:lnTo>
                <a:lnTo>
                  <a:pt x="671096" y="123027"/>
                </a:lnTo>
                <a:lnTo>
                  <a:pt x="672800" y="127274"/>
                </a:lnTo>
                <a:lnTo>
                  <a:pt x="676208" y="130669"/>
                </a:lnTo>
                <a:lnTo>
                  <a:pt x="679617" y="134065"/>
                </a:lnTo>
                <a:lnTo>
                  <a:pt x="683934" y="135757"/>
                </a:lnTo>
                <a:lnTo>
                  <a:pt x="689160" y="135757"/>
                </a:lnTo>
                <a:lnTo>
                  <a:pt x="695426" y="134971"/>
                </a:lnTo>
                <a:lnTo>
                  <a:pt x="706616" y="130210"/>
                </a:lnTo>
                <a:lnTo>
                  <a:pt x="704725" y="119473"/>
                </a:lnTo>
                <a:lnTo>
                  <a:pt x="702452" y="118609"/>
                </a:lnTo>
                <a:lnTo>
                  <a:pt x="698703" y="114601"/>
                </a:lnTo>
                <a:lnTo>
                  <a:pt x="697681" y="111989"/>
                </a:lnTo>
                <a:lnTo>
                  <a:pt x="696950" y="88083"/>
                </a:lnTo>
                <a:lnTo>
                  <a:pt x="686774" y="94120"/>
                </a:lnTo>
                <a:lnTo>
                  <a:pt x="679958" y="99271"/>
                </a:lnTo>
                <a:lnTo>
                  <a:pt x="674050" y="104801"/>
                </a:lnTo>
                <a:close/>
              </a:path>
              <a:path w="975458" h="177330">
                <a:moveTo>
                  <a:pt x="817540" y="134496"/>
                </a:moveTo>
                <a:lnTo>
                  <a:pt x="817540" y="131010"/>
                </a:lnTo>
                <a:lnTo>
                  <a:pt x="813222" y="130749"/>
                </a:lnTo>
                <a:lnTo>
                  <a:pt x="810269" y="129738"/>
                </a:lnTo>
                <a:lnTo>
                  <a:pt x="807315" y="126184"/>
                </a:lnTo>
                <a:lnTo>
                  <a:pt x="806633" y="122096"/>
                </a:lnTo>
                <a:lnTo>
                  <a:pt x="806633" y="3100"/>
                </a:lnTo>
                <a:lnTo>
                  <a:pt x="768574" y="3100"/>
                </a:lnTo>
                <a:lnTo>
                  <a:pt x="768574" y="6688"/>
                </a:lnTo>
                <a:lnTo>
                  <a:pt x="772891" y="6949"/>
                </a:lnTo>
                <a:lnTo>
                  <a:pt x="775731" y="7960"/>
                </a:lnTo>
                <a:lnTo>
                  <a:pt x="778685" y="11514"/>
                </a:lnTo>
                <a:lnTo>
                  <a:pt x="779480" y="15568"/>
                </a:lnTo>
                <a:lnTo>
                  <a:pt x="779480" y="122096"/>
                </a:lnTo>
                <a:lnTo>
                  <a:pt x="778799" y="126036"/>
                </a:lnTo>
                <a:lnTo>
                  <a:pt x="775617" y="129715"/>
                </a:lnTo>
                <a:lnTo>
                  <a:pt x="772550" y="130885"/>
                </a:lnTo>
                <a:lnTo>
                  <a:pt x="768574" y="131010"/>
                </a:lnTo>
                <a:lnTo>
                  <a:pt x="768574" y="134496"/>
                </a:lnTo>
                <a:lnTo>
                  <a:pt x="817540" y="134496"/>
                </a:lnTo>
                <a:close/>
              </a:path>
              <a:path w="975458" h="177330">
                <a:moveTo>
                  <a:pt x="874345" y="134496"/>
                </a:moveTo>
                <a:lnTo>
                  <a:pt x="874345" y="131010"/>
                </a:lnTo>
                <a:lnTo>
                  <a:pt x="870028" y="130749"/>
                </a:lnTo>
                <a:lnTo>
                  <a:pt x="867074" y="129738"/>
                </a:lnTo>
                <a:lnTo>
                  <a:pt x="864120" y="126184"/>
                </a:lnTo>
                <a:lnTo>
                  <a:pt x="863438" y="122096"/>
                </a:lnTo>
                <a:lnTo>
                  <a:pt x="863438" y="3100"/>
                </a:lnTo>
                <a:lnTo>
                  <a:pt x="825379" y="3100"/>
                </a:lnTo>
                <a:lnTo>
                  <a:pt x="825379" y="6688"/>
                </a:lnTo>
                <a:lnTo>
                  <a:pt x="829696" y="6949"/>
                </a:lnTo>
                <a:lnTo>
                  <a:pt x="832536" y="7960"/>
                </a:lnTo>
                <a:lnTo>
                  <a:pt x="835490" y="11514"/>
                </a:lnTo>
                <a:lnTo>
                  <a:pt x="836285" y="15568"/>
                </a:lnTo>
                <a:lnTo>
                  <a:pt x="836285" y="122096"/>
                </a:lnTo>
                <a:lnTo>
                  <a:pt x="835604" y="126036"/>
                </a:lnTo>
                <a:lnTo>
                  <a:pt x="832423" y="129715"/>
                </a:lnTo>
                <a:lnTo>
                  <a:pt x="829469" y="130885"/>
                </a:lnTo>
                <a:lnTo>
                  <a:pt x="825379" y="131010"/>
                </a:lnTo>
                <a:lnTo>
                  <a:pt x="825379" y="134496"/>
                </a:lnTo>
                <a:lnTo>
                  <a:pt x="874345" y="134496"/>
                </a:lnTo>
                <a:close/>
              </a:path>
              <a:path w="975458" h="177330">
                <a:moveTo>
                  <a:pt x="919221" y="55756"/>
                </a:moveTo>
                <a:lnTo>
                  <a:pt x="919221" y="51747"/>
                </a:lnTo>
                <a:lnTo>
                  <a:pt x="921152" y="49317"/>
                </a:lnTo>
                <a:lnTo>
                  <a:pt x="924674" y="47614"/>
                </a:lnTo>
                <a:lnTo>
                  <a:pt x="927855" y="47478"/>
                </a:lnTo>
                <a:lnTo>
                  <a:pt x="927855" y="43901"/>
                </a:lnTo>
                <a:lnTo>
                  <a:pt x="879685" y="43901"/>
                </a:lnTo>
                <a:lnTo>
                  <a:pt x="879685" y="47478"/>
                </a:lnTo>
                <a:lnTo>
                  <a:pt x="882638" y="48386"/>
                </a:lnTo>
                <a:lnTo>
                  <a:pt x="885251" y="49999"/>
                </a:lnTo>
                <a:lnTo>
                  <a:pt x="887296" y="52326"/>
                </a:lnTo>
                <a:lnTo>
                  <a:pt x="889455" y="54654"/>
                </a:lnTo>
                <a:lnTo>
                  <a:pt x="892636" y="60889"/>
                </a:lnTo>
                <a:lnTo>
                  <a:pt x="897067" y="71029"/>
                </a:lnTo>
                <a:lnTo>
                  <a:pt x="926378" y="138175"/>
                </a:lnTo>
                <a:lnTo>
                  <a:pt x="923538" y="145738"/>
                </a:lnTo>
                <a:lnTo>
                  <a:pt x="920016" y="155425"/>
                </a:lnTo>
                <a:lnTo>
                  <a:pt x="916949" y="161625"/>
                </a:lnTo>
                <a:lnTo>
                  <a:pt x="914449" y="164339"/>
                </a:lnTo>
                <a:lnTo>
                  <a:pt x="912632" y="166212"/>
                </a:lnTo>
                <a:lnTo>
                  <a:pt x="909450" y="167155"/>
                </a:lnTo>
                <a:lnTo>
                  <a:pt x="907178" y="166088"/>
                </a:lnTo>
                <a:lnTo>
                  <a:pt x="906383" y="163794"/>
                </a:lnTo>
                <a:lnTo>
                  <a:pt x="906269" y="157014"/>
                </a:lnTo>
                <a:lnTo>
                  <a:pt x="905247" y="153812"/>
                </a:lnTo>
                <a:lnTo>
                  <a:pt x="901384" y="149679"/>
                </a:lnTo>
                <a:lnTo>
                  <a:pt x="898771" y="148645"/>
                </a:lnTo>
                <a:lnTo>
                  <a:pt x="892182" y="148645"/>
                </a:lnTo>
                <a:lnTo>
                  <a:pt x="889341" y="149872"/>
                </a:lnTo>
                <a:lnTo>
                  <a:pt x="887069" y="152324"/>
                </a:lnTo>
                <a:lnTo>
                  <a:pt x="884683" y="154777"/>
                </a:lnTo>
                <a:lnTo>
                  <a:pt x="883547" y="157877"/>
                </a:lnTo>
                <a:lnTo>
                  <a:pt x="883547" y="165951"/>
                </a:lnTo>
                <a:lnTo>
                  <a:pt x="885251" y="169653"/>
                </a:lnTo>
                <a:lnTo>
                  <a:pt x="888546" y="172719"/>
                </a:lnTo>
                <a:lnTo>
                  <a:pt x="891841" y="175797"/>
                </a:lnTo>
                <a:lnTo>
                  <a:pt x="896272" y="177330"/>
                </a:lnTo>
                <a:lnTo>
                  <a:pt x="908314" y="177330"/>
                </a:lnTo>
                <a:lnTo>
                  <a:pt x="913881" y="174616"/>
                </a:lnTo>
                <a:lnTo>
                  <a:pt x="918426" y="169188"/>
                </a:lnTo>
                <a:lnTo>
                  <a:pt x="921166" y="164889"/>
                </a:lnTo>
                <a:lnTo>
                  <a:pt x="926347" y="154196"/>
                </a:lnTo>
                <a:lnTo>
                  <a:pt x="932968" y="138175"/>
                </a:lnTo>
                <a:lnTo>
                  <a:pt x="958757" y="71029"/>
                </a:lnTo>
                <a:lnTo>
                  <a:pt x="963188" y="59594"/>
                </a:lnTo>
                <a:lnTo>
                  <a:pt x="966369" y="52894"/>
                </a:lnTo>
                <a:lnTo>
                  <a:pt x="970118" y="48954"/>
                </a:lnTo>
                <a:lnTo>
                  <a:pt x="972504" y="47807"/>
                </a:lnTo>
                <a:lnTo>
                  <a:pt x="975458" y="47478"/>
                </a:lnTo>
                <a:lnTo>
                  <a:pt x="975458" y="43901"/>
                </a:lnTo>
                <a:lnTo>
                  <a:pt x="945124" y="43901"/>
                </a:lnTo>
                <a:lnTo>
                  <a:pt x="945124" y="47478"/>
                </a:lnTo>
                <a:lnTo>
                  <a:pt x="949100" y="47614"/>
                </a:lnTo>
                <a:lnTo>
                  <a:pt x="951941" y="48386"/>
                </a:lnTo>
                <a:lnTo>
                  <a:pt x="953531" y="49805"/>
                </a:lnTo>
                <a:lnTo>
                  <a:pt x="955917" y="53133"/>
                </a:lnTo>
                <a:lnTo>
                  <a:pt x="955917" y="59333"/>
                </a:lnTo>
                <a:lnTo>
                  <a:pt x="953986" y="66124"/>
                </a:lnTo>
                <a:lnTo>
                  <a:pt x="950123" y="75878"/>
                </a:lnTo>
                <a:lnTo>
                  <a:pt x="939557" y="103291"/>
                </a:lnTo>
                <a:lnTo>
                  <a:pt x="924106" y="67827"/>
                </a:lnTo>
                <a:lnTo>
                  <a:pt x="920812" y="60593"/>
                </a:lnTo>
                <a:lnTo>
                  <a:pt x="919221" y="55756"/>
                </a:lnTo>
                <a:close/>
              </a:path>
              <a:path w="975458" h="177330">
                <a:moveTo>
                  <a:pt x="605202" y="65510"/>
                </a:moveTo>
                <a:lnTo>
                  <a:pt x="606792" y="57879"/>
                </a:lnTo>
                <a:lnTo>
                  <a:pt x="610201" y="52906"/>
                </a:lnTo>
                <a:lnTo>
                  <a:pt x="612359" y="49612"/>
                </a:lnTo>
                <a:lnTo>
                  <a:pt x="615086" y="47966"/>
                </a:lnTo>
                <a:lnTo>
                  <a:pt x="618153" y="47966"/>
                </a:lnTo>
                <a:lnTo>
                  <a:pt x="621903" y="48772"/>
                </a:lnTo>
                <a:lnTo>
                  <a:pt x="624857" y="52008"/>
                </a:lnTo>
                <a:lnTo>
                  <a:pt x="625765" y="54847"/>
                </a:lnTo>
                <a:lnTo>
                  <a:pt x="626220" y="58913"/>
                </a:lnTo>
                <a:lnTo>
                  <a:pt x="626788" y="65374"/>
                </a:lnTo>
                <a:lnTo>
                  <a:pt x="628265" y="69871"/>
                </a:lnTo>
                <a:lnTo>
                  <a:pt x="630764" y="72381"/>
                </a:lnTo>
                <a:lnTo>
                  <a:pt x="633264" y="74901"/>
                </a:lnTo>
                <a:lnTo>
                  <a:pt x="636445" y="76162"/>
                </a:lnTo>
                <a:lnTo>
                  <a:pt x="643829" y="76162"/>
                </a:lnTo>
                <a:lnTo>
                  <a:pt x="646783" y="75060"/>
                </a:lnTo>
                <a:lnTo>
                  <a:pt x="651214" y="70677"/>
                </a:lnTo>
                <a:lnTo>
                  <a:pt x="652350" y="67736"/>
                </a:lnTo>
                <a:lnTo>
                  <a:pt x="652350" y="58243"/>
                </a:lnTo>
                <a:lnTo>
                  <a:pt x="649624" y="52974"/>
                </a:lnTo>
                <a:lnTo>
                  <a:pt x="644057" y="48261"/>
                </a:lnTo>
                <a:lnTo>
                  <a:pt x="638603" y="43537"/>
                </a:lnTo>
                <a:lnTo>
                  <a:pt x="631105" y="41187"/>
                </a:lnTo>
                <a:lnTo>
                  <a:pt x="621675" y="41187"/>
                </a:lnTo>
                <a:lnTo>
                  <a:pt x="609516" y="42842"/>
                </a:lnTo>
                <a:lnTo>
                  <a:pt x="598120" y="48486"/>
                </a:lnTo>
                <a:lnTo>
                  <a:pt x="588842" y="58141"/>
                </a:lnTo>
                <a:lnTo>
                  <a:pt x="584466" y="65551"/>
                </a:lnTo>
                <a:lnTo>
                  <a:pt x="580335" y="77505"/>
                </a:lnTo>
                <a:lnTo>
                  <a:pt x="578958" y="90697"/>
                </a:lnTo>
                <a:lnTo>
                  <a:pt x="579731" y="100525"/>
                </a:lnTo>
                <a:lnTo>
                  <a:pt x="583330" y="112782"/>
                </a:lnTo>
                <a:lnTo>
                  <a:pt x="589865" y="123549"/>
                </a:lnTo>
                <a:lnTo>
                  <a:pt x="594630" y="128619"/>
                </a:lnTo>
                <a:lnTo>
                  <a:pt x="605554" y="135062"/>
                </a:lnTo>
                <a:lnTo>
                  <a:pt x="618835" y="137210"/>
                </a:lnTo>
                <a:lnTo>
                  <a:pt x="625993" y="137210"/>
                </a:lnTo>
                <a:lnTo>
                  <a:pt x="632809" y="135257"/>
                </a:lnTo>
                <a:lnTo>
                  <a:pt x="639171" y="131351"/>
                </a:lnTo>
                <a:lnTo>
                  <a:pt x="645534" y="127444"/>
                </a:lnTo>
                <a:lnTo>
                  <a:pt x="650760" y="121482"/>
                </a:lnTo>
                <a:lnTo>
                  <a:pt x="655077" y="113465"/>
                </a:lnTo>
                <a:lnTo>
                  <a:pt x="652123" y="111149"/>
                </a:lnTo>
                <a:lnTo>
                  <a:pt x="648147" y="115282"/>
                </a:lnTo>
                <a:lnTo>
                  <a:pt x="644852" y="118087"/>
                </a:lnTo>
                <a:lnTo>
                  <a:pt x="642012" y="119575"/>
                </a:lnTo>
                <a:lnTo>
                  <a:pt x="639171" y="121062"/>
                </a:lnTo>
                <a:lnTo>
                  <a:pt x="636104" y="121800"/>
                </a:lnTo>
                <a:lnTo>
                  <a:pt x="628151" y="121800"/>
                </a:lnTo>
                <a:lnTo>
                  <a:pt x="623948" y="120415"/>
                </a:lnTo>
                <a:lnTo>
                  <a:pt x="620426" y="117633"/>
                </a:lnTo>
                <a:lnTo>
                  <a:pt x="615654" y="113829"/>
                </a:lnTo>
                <a:lnTo>
                  <a:pt x="611905" y="108026"/>
                </a:lnTo>
                <a:lnTo>
                  <a:pt x="609178" y="100247"/>
                </a:lnTo>
                <a:lnTo>
                  <a:pt x="606452" y="92457"/>
                </a:lnTo>
                <a:lnTo>
                  <a:pt x="605202" y="84304"/>
                </a:lnTo>
                <a:lnTo>
                  <a:pt x="605202" y="65510"/>
                </a:lnTo>
                <a:close/>
              </a:path>
              <a:path w="975458" h="177330">
                <a:moveTo>
                  <a:pt x="286752" y="66055"/>
                </a:moveTo>
                <a:lnTo>
                  <a:pt x="288683" y="58175"/>
                </a:lnTo>
                <a:lnTo>
                  <a:pt x="292546" y="52429"/>
                </a:lnTo>
                <a:lnTo>
                  <a:pt x="295789" y="41720"/>
                </a:lnTo>
                <a:lnTo>
                  <a:pt x="283947" y="46013"/>
                </a:lnTo>
                <a:lnTo>
                  <a:pt x="273460" y="54609"/>
                </a:lnTo>
                <a:lnTo>
                  <a:pt x="266638" y="64588"/>
                </a:lnTo>
                <a:lnTo>
                  <a:pt x="262552" y="76615"/>
                </a:lnTo>
                <a:lnTo>
                  <a:pt x="261190" y="90697"/>
                </a:lnTo>
                <a:lnTo>
                  <a:pt x="261547" y="98166"/>
                </a:lnTo>
                <a:lnTo>
                  <a:pt x="264203" y="110878"/>
                </a:lnTo>
                <a:lnTo>
                  <a:pt x="269483" y="121710"/>
                </a:lnTo>
                <a:lnTo>
                  <a:pt x="275523" y="128694"/>
                </a:lnTo>
                <a:lnTo>
                  <a:pt x="286456" y="135081"/>
                </a:lnTo>
                <a:lnTo>
                  <a:pt x="300044" y="137210"/>
                </a:lnTo>
                <a:lnTo>
                  <a:pt x="307884" y="137210"/>
                </a:lnTo>
                <a:lnTo>
                  <a:pt x="314814" y="135132"/>
                </a:lnTo>
                <a:lnTo>
                  <a:pt x="320722" y="130964"/>
                </a:lnTo>
                <a:lnTo>
                  <a:pt x="329642" y="121971"/>
                </a:lnTo>
                <a:lnTo>
                  <a:pt x="336968" y="109695"/>
                </a:lnTo>
                <a:lnTo>
                  <a:pt x="333673" y="107560"/>
                </a:lnTo>
                <a:lnTo>
                  <a:pt x="330038" y="113181"/>
                </a:lnTo>
                <a:lnTo>
                  <a:pt x="326743" y="117076"/>
                </a:lnTo>
                <a:lnTo>
                  <a:pt x="323562" y="119234"/>
                </a:lnTo>
                <a:lnTo>
                  <a:pt x="320381" y="121403"/>
                </a:lnTo>
                <a:lnTo>
                  <a:pt x="316859" y="122482"/>
                </a:lnTo>
                <a:lnTo>
                  <a:pt x="306747" y="122482"/>
                </a:lnTo>
                <a:lnTo>
                  <a:pt x="301294" y="119802"/>
                </a:lnTo>
                <a:lnTo>
                  <a:pt x="296863" y="114442"/>
                </a:lnTo>
                <a:lnTo>
                  <a:pt x="294362" y="111021"/>
                </a:lnTo>
                <a:lnTo>
                  <a:pt x="289441" y="99835"/>
                </a:lnTo>
                <a:lnTo>
                  <a:pt x="287320" y="85951"/>
                </a:lnTo>
                <a:lnTo>
                  <a:pt x="336968" y="85951"/>
                </a:lnTo>
                <a:lnTo>
                  <a:pt x="313110" y="69053"/>
                </a:lnTo>
                <a:lnTo>
                  <a:pt x="313110" y="79455"/>
                </a:lnTo>
                <a:lnTo>
                  <a:pt x="286752" y="79455"/>
                </a:lnTo>
                <a:lnTo>
                  <a:pt x="286752" y="66055"/>
                </a:lnTo>
                <a:close/>
              </a:path>
              <a:path w="975458" h="177330">
                <a:moveTo>
                  <a:pt x="0" y="71222"/>
                </a:moveTo>
                <a:lnTo>
                  <a:pt x="643" y="80688"/>
                </a:lnTo>
                <a:lnTo>
                  <a:pt x="3570" y="93040"/>
                </a:lnTo>
                <a:lnTo>
                  <a:pt x="8861" y="104846"/>
                </a:lnTo>
                <a:lnTo>
                  <a:pt x="14272" y="112937"/>
                </a:lnTo>
                <a:lnTo>
                  <a:pt x="23188" y="121973"/>
                </a:lnTo>
                <a:lnTo>
                  <a:pt x="34083" y="129068"/>
                </a:lnTo>
                <a:lnTo>
                  <a:pt x="45651" y="133796"/>
                </a:lnTo>
                <a:lnTo>
                  <a:pt x="58057" y="136578"/>
                </a:lnTo>
                <a:lnTo>
                  <a:pt x="71460" y="137505"/>
                </a:lnTo>
                <a:lnTo>
                  <a:pt x="74824" y="137446"/>
                </a:lnTo>
                <a:lnTo>
                  <a:pt x="87933" y="135914"/>
                </a:lnTo>
                <a:lnTo>
                  <a:pt x="99409" y="132316"/>
                </a:lnTo>
                <a:lnTo>
                  <a:pt x="112438" y="124623"/>
                </a:lnTo>
                <a:lnTo>
                  <a:pt x="122471" y="115600"/>
                </a:lnTo>
                <a:lnTo>
                  <a:pt x="122471" y="104267"/>
                </a:lnTo>
                <a:lnTo>
                  <a:pt x="119836" y="107241"/>
                </a:lnTo>
                <a:lnTo>
                  <a:pt x="110047" y="116636"/>
                </a:lnTo>
                <a:lnTo>
                  <a:pt x="100658" y="122970"/>
                </a:lnTo>
                <a:lnTo>
                  <a:pt x="93842" y="126581"/>
                </a:lnTo>
                <a:lnTo>
                  <a:pt x="86230" y="128387"/>
                </a:lnTo>
                <a:lnTo>
                  <a:pt x="77665" y="128386"/>
                </a:lnTo>
                <a:lnTo>
                  <a:pt x="64149" y="126503"/>
                </a:lnTo>
                <a:lnTo>
                  <a:pt x="53396" y="120983"/>
                </a:lnTo>
                <a:lnTo>
                  <a:pt x="44975" y="111555"/>
                </a:lnTo>
                <a:lnTo>
                  <a:pt x="39422" y="99078"/>
                </a:lnTo>
                <a:lnTo>
                  <a:pt x="37650" y="92649"/>
                </a:lnTo>
                <a:lnTo>
                  <a:pt x="35564" y="80289"/>
                </a:lnTo>
                <a:lnTo>
                  <a:pt x="34878" y="66964"/>
                </a:lnTo>
                <a:lnTo>
                  <a:pt x="35213" y="58765"/>
                </a:lnTo>
                <a:lnTo>
                  <a:pt x="37212" y="46095"/>
                </a:lnTo>
                <a:lnTo>
                  <a:pt x="41013" y="34396"/>
                </a:lnTo>
                <a:lnTo>
                  <a:pt x="44194" y="26776"/>
                </a:lnTo>
                <a:lnTo>
                  <a:pt x="49193" y="20610"/>
                </a:lnTo>
                <a:lnTo>
                  <a:pt x="56009" y="15897"/>
                </a:lnTo>
                <a:lnTo>
                  <a:pt x="62940" y="11173"/>
                </a:lnTo>
                <a:lnTo>
                  <a:pt x="70438" y="8823"/>
                </a:lnTo>
                <a:lnTo>
                  <a:pt x="81356" y="8905"/>
                </a:lnTo>
                <a:lnTo>
                  <a:pt x="93828" y="11657"/>
                </a:lnTo>
                <a:lnTo>
                  <a:pt x="104975" y="18316"/>
                </a:lnTo>
                <a:lnTo>
                  <a:pt x="109297" y="22370"/>
                </a:lnTo>
                <a:lnTo>
                  <a:pt x="116288" y="32661"/>
                </a:lnTo>
                <a:lnTo>
                  <a:pt x="120881" y="45638"/>
                </a:lnTo>
                <a:lnTo>
                  <a:pt x="124744" y="45638"/>
                </a:lnTo>
                <a:lnTo>
                  <a:pt x="124744" y="102"/>
                </a:lnTo>
                <a:lnTo>
                  <a:pt x="120881" y="102"/>
                </a:lnTo>
                <a:lnTo>
                  <a:pt x="120426" y="3395"/>
                </a:lnTo>
                <a:lnTo>
                  <a:pt x="119518" y="5802"/>
                </a:lnTo>
                <a:lnTo>
                  <a:pt x="117927" y="7313"/>
                </a:lnTo>
                <a:lnTo>
                  <a:pt x="114632" y="9595"/>
                </a:lnTo>
                <a:lnTo>
                  <a:pt x="110997" y="9595"/>
                </a:lnTo>
                <a:lnTo>
                  <a:pt x="107134" y="8437"/>
                </a:lnTo>
                <a:lnTo>
                  <a:pt x="101226" y="6109"/>
                </a:lnTo>
                <a:lnTo>
                  <a:pt x="96623" y="4430"/>
                </a:lnTo>
                <a:lnTo>
                  <a:pt x="84023" y="1183"/>
                </a:lnTo>
                <a:lnTo>
                  <a:pt x="71915" y="102"/>
                </a:lnTo>
                <a:lnTo>
                  <a:pt x="60602" y="978"/>
                </a:lnTo>
                <a:lnTo>
                  <a:pt x="48290" y="4073"/>
                </a:lnTo>
                <a:lnTo>
                  <a:pt x="36468" y="9402"/>
                </a:lnTo>
                <a:lnTo>
                  <a:pt x="26456" y="16106"/>
                </a:lnTo>
                <a:lnTo>
                  <a:pt x="17379" y="24959"/>
                </a:lnTo>
                <a:lnTo>
                  <a:pt x="9884" y="35565"/>
                </a:lnTo>
                <a:lnTo>
                  <a:pt x="4657" y="46328"/>
                </a:lnTo>
                <a:lnTo>
                  <a:pt x="1164" y="58545"/>
                </a:lnTo>
                <a:lnTo>
                  <a:pt x="0" y="71222"/>
                </a:lnTo>
                <a:close/>
              </a:path>
              <a:path w="975458" h="177330">
                <a:moveTo>
                  <a:pt x="192569" y="134496"/>
                </a:moveTo>
                <a:lnTo>
                  <a:pt x="192569" y="131010"/>
                </a:lnTo>
                <a:lnTo>
                  <a:pt x="188706" y="130488"/>
                </a:lnTo>
                <a:lnTo>
                  <a:pt x="186207" y="129136"/>
                </a:lnTo>
                <a:lnTo>
                  <a:pt x="184048" y="125321"/>
                </a:lnTo>
                <a:lnTo>
                  <a:pt x="183594" y="121289"/>
                </a:lnTo>
                <a:lnTo>
                  <a:pt x="183594" y="66283"/>
                </a:lnTo>
                <a:lnTo>
                  <a:pt x="186434" y="61820"/>
                </a:lnTo>
                <a:lnTo>
                  <a:pt x="189047" y="58708"/>
                </a:lnTo>
                <a:lnTo>
                  <a:pt x="191433" y="56925"/>
                </a:lnTo>
                <a:lnTo>
                  <a:pt x="193932" y="55154"/>
                </a:lnTo>
                <a:lnTo>
                  <a:pt x="196432" y="54268"/>
                </a:lnTo>
                <a:lnTo>
                  <a:pt x="200749" y="54268"/>
                </a:lnTo>
                <a:lnTo>
                  <a:pt x="203703" y="55858"/>
                </a:lnTo>
                <a:lnTo>
                  <a:pt x="206089" y="58413"/>
                </a:lnTo>
                <a:lnTo>
                  <a:pt x="207338" y="62229"/>
                </a:lnTo>
                <a:lnTo>
                  <a:pt x="207566" y="66930"/>
                </a:lnTo>
                <a:lnTo>
                  <a:pt x="207566" y="121346"/>
                </a:lnTo>
                <a:lnTo>
                  <a:pt x="206998" y="125457"/>
                </a:lnTo>
                <a:lnTo>
                  <a:pt x="204271" y="129261"/>
                </a:lnTo>
                <a:lnTo>
                  <a:pt x="201772" y="130556"/>
                </a:lnTo>
                <a:lnTo>
                  <a:pt x="198590" y="131010"/>
                </a:lnTo>
                <a:lnTo>
                  <a:pt x="198590" y="134496"/>
                </a:lnTo>
                <a:lnTo>
                  <a:pt x="244489" y="134496"/>
                </a:lnTo>
                <a:lnTo>
                  <a:pt x="244489" y="131010"/>
                </a:lnTo>
                <a:lnTo>
                  <a:pt x="240626" y="130556"/>
                </a:lnTo>
                <a:lnTo>
                  <a:pt x="238013" y="129477"/>
                </a:lnTo>
                <a:lnTo>
                  <a:pt x="235400" y="126047"/>
                </a:lnTo>
                <a:lnTo>
                  <a:pt x="234719" y="121744"/>
                </a:lnTo>
                <a:lnTo>
                  <a:pt x="234719" y="69121"/>
                </a:lnTo>
                <a:lnTo>
                  <a:pt x="234037" y="61774"/>
                </a:lnTo>
                <a:lnTo>
                  <a:pt x="232787" y="57414"/>
                </a:lnTo>
                <a:lnTo>
                  <a:pt x="231424" y="53053"/>
                </a:lnTo>
                <a:lnTo>
                  <a:pt x="228697" y="49260"/>
                </a:lnTo>
                <a:lnTo>
                  <a:pt x="224721" y="46024"/>
                </a:lnTo>
                <a:lnTo>
                  <a:pt x="220631" y="42799"/>
                </a:lnTo>
                <a:lnTo>
                  <a:pt x="215746" y="41187"/>
                </a:lnTo>
                <a:lnTo>
                  <a:pt x="205634" y="41187"/>
                </a:lnTo>
                <a:lnTo>
                  <a:pt x="201317" y="42265"/>
                </a:lnTo>
                <a:lnTo>
                  <a:pt x="197227" y="44434"/>
                </a:lnTo>
                <a:lnTo>
                  <a:pt x="193024" y="46592"/>
                </a:lnTo>
                <a:lnTo>
                  <a:pt x="188479" y="50294"/>
                </a:lnTo>
                <a:lnTo>
                  <a:pt x="183594" y="55529"/>
                </a:lnTo>
                <a:lnTo>
                  <a:pt x="183594" y="3100"/>
                </a:lnTo>
                <a:lnTo>
                  <a:pt x="146557" y="3100"/>
                </a:lnTo>
                <a:lnTo>
                  <a:pt x="146557" y="6688"/>
                </a:lnTo>
                <a:lnTo>
                  <a:pt x="150647" y="7199"/>
                </a:lnTo>
                <a:lnTo>
                  <a:pt x="153260" y="8300"/>
                </a:lnTo>
                <a:lnTo>
                  <a:pt x="155759" y="11662"/>
                </a:lnTo>
                <a:lnTo>
                  <a:pt x="156441" y="15920"/>
                </a:lnTo>
                <a:lnTo>
                  <a:pt x="156441" y="121744"/>
                </a:lnTo>
                <a:lnTo>
                  <a:pt x="155873" y="125900"/>
                </a:lnTo>
                <a:lnTo>
                  <a:pt x="153146" y="129397"/>
                </a:lnTo>
                <a:lnTo>
                  <a:pt x="150420" y="130624"/>
                </a:lnTo>
                <a:lnTo>
                  <a:pt x="146557" y="131010"/>
                </a:lnTo>
                <a:lnTo>
                  <a:pt x="146557" y="134496"/>
                </a:lnTo>
                <a:lnTo>
                  <a:pt x="192569" y="134496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50925" y="5578519"/>
            <a:ext cx="643716" cy="134110"/>
          </a:xfrm>
          <a:custGeom>
            <a:avLst/>
            <a:gdLst/>
            <a:ahLst/>
            <a:cxnLst/>
            <a:rect l="l" t="t" r="r" b="b"/>
            <a:pathLst>
              <a:path w="643716" h="134110">
                <a:moveTo>
                  <a:pt x="485229" y="134110"/>
                </a:moveTo>
                <a:lnTo>
                  <a:pt x="487842" y="127421"/>
                </a:lnTo>
                <a:lnTo>
                  <a:pt x="481935" y="127421"/>
                </a:lnTo>
                <a:lnTo>
                  <a:pt x="479322" y="126229"/>
                </a:lnTo>
                <a:lnTo>
                  <a:pt x="477049" y="123844"/>
                </a:lnTo>
                <a:lnTo>
                  <a:pt x="474664" y="121448"/>
                </a:lnTo>
                <a:lnTo>
                  <a:pt x="471491" y="132176"/>
                </a:lnTo>
                <a:lnTo>
                  <a:pt x="485229" y="134110"/>
                </a:lnTo>
                <a:close/>
              </a:path>
              <a:path w="643716" h="134110">
                <a:moveTo>
                  <a:pt x="545443" y="87699"/>
                </a:moveTo>
                <a:lnTo>
                  <a:pt x="545789" y="94987"/>
                </a:lnTo>
                <a:lnTo>
                  <a:pt x="548415" y="107698"/>
                </a:lnTo>
                <a:lnTo>
                  <a:pt x="553623" y="118609"/>
                </a:lnTo>
                <a:lnTo>
                  <a:pt x="557765" y="124008"/>
                </a:lnTo>
                <a:lnTo>
                  <a:pt x="568184" y="131584"/>
                </a:lnTo>
                <a:lnTo>
                  <a:pt x="581003" y="134110"/>
                </a:lnTo>
                <a:lnTo>
                  <a:pt x="585547" y="134110"/>
                </a:lnTo>
                <a:lnTo>
                  <a:pt x="589637" y="133111"/>
                </a:lnTo>
                <a:lnTo>
                  <a:pt x="593159" y="131101"/>
                </a:lnTo>
                <a:lnTo>
                  <a:pt x="596795" y="129102"/>
                </a:lnTo>
                <a:lnTo>
                  <a:pt x="600885" y="125321"/>
                </a:lnTo>
                <a:lnTo>
                  <a:pt x="605429" y="119768"/>
                </a:lnTo>
                <a:lnTo>
                  <a:pt x="605429" y="134110"/>
                </a:lnTo>
                <a:lnTo>
                  <a:pt x="643716" y="126649"/>
                </a:lnTo>
                <a:lnTo>
                  <a:pt x="643716" y="123447"/>
                </a:lnTo>
                <a:lnTo>
                  <a:pt x="640080" y="123197"/>
                </a:lnTo>
                <a:lnTo>
                  <a:pt x="637581" y="122550"/>
                </a:lnTo>
                <a:lnTo>
                  <a:pt x="636104" y="121517"/>
                </a:lnTo>
                <a:lnTo>
                  <a:pt x="633718" y="118893"/>
                </a:lnTo>
                <a:lnTo>
                  <a:pt x="605429" y="109105"/>
                </a:lnTo>
                <a:lnTo>
                  <a:pt x="600430" y="118030"/>
                </a:lnTo>
                <a:lnTo>
                  <a:pt x="595091" y="122482"/>
                </a:lnTo>
                <a:lnTo>
                  <a:pt x="586797" y="122482"/>
                </a:lnTo>
                <a:lnTo>
                  <a:pt x="583275" y="120642"/>
                </a:lnTo>
                <a:lnTo>
                  <a:pt x="580321" y="118189"/>
                </a:lnTo>
                <a:lnTo>
                  <a:pt x="578049" y="114215"/>
                </a:lnTo>
                <a:lnTo>
                  <a:pt x="576345" y="108719"/>
                </a:lnTo>
                <a:lnTo>
                  <a:pt x="574451" y="98209"/>
                </a:lnTo>
                <a:lnTo>
                  <a:pt x="573845" y="83339"/>
                </a:lnTo>
                <a:lnTo>
                  <a:pt x="573845" y="72937"/>
                </a:lnTo>
                <a:lnTo>
                  <a:pt x="574641" y="65215"/>
                </a:lnTo>
                <a:lnTo>
                  <a:pt x="576458" y="38086"/>
                </a:lnTo>
                <a:lnTo>
                  <a:pt x="570096" y="40051"/>
                </a:lnTo>
                <a:lnTo>
                  <a:pt x="564302" y="43991"/>
                </a:lnTo>
                <a:lnTo>
                  <a:pt x="558394" y="47932"/>
                </a:lnTo>
                <a:lnTo>
                  <a:pt x="553850" y="53769"/>
                </a:lnTo>
                <a:lnTo>
                  <a:pt x="550442" y="61479"/>
                </a:lnTo>
                <a:lnTo>
                  <a:pt x="549974" y="62608"/>
                </a:lnTo>
                <a:lnTo>
                  <a:pt x="546588" y="74464"/>
                </a:lnTo>
                <a:lnTo>
                  <a:pt x="545443" y="87699"/>
                </a:lnTo>
                <a:close/>
              </a:path>
              <a:path w="643716" h="134110">
                <a:moveTo>
                  <a:pt x="632582" y="0"/>
                </a:moveTo>
                <a:lnTo>
                  <a:pt x="592364" y="0"/>
                </a:lnTo>
                <a:lnTo>
                  <a:pt x="592364" y="4076"/>
                </a:lnTo>
                <a:lnTo>
                  <a:pt x="596681" y="4076"/>
                </a:lnTo>
                <a:lnTo>
                  <a:pt x="599521" y="4519"/>
                </a:lnTo>
                <a:lnTo>
                  <a:pt x="601112" y="5428"/>
                </a:lnTo>
                <a:lnTo>
                  <a:pt x="603839" y="7721"/>
                </a:lnTo>
                <a:lnTo>
                  <a:pt x="605202" y="11014"/>
                </a:lnTo>
                <a:lnTo>
                  <a:pt x="605429" y="15182"/>
                </a:lnTo>
                <a:lnTo>
                  <a:pt x="605429" y="49419"/>
                </a:lnTo>
                <a:lnTo>
                  <a:pt x="601680" y="45218"/>
                </a:lnTo>
                <a:lnTo>
                  <a:pt x="598044" y="42277"/>
                </a:lnTo>
                <a:lnTo>
                  <a:pt x="594636" y="40607"/>
                </a:lnTo>
                <a:lnTo>
                  <a:pt x="591341" y="38927"/>
                </a:lnTo>
                <a:lnTo>
                  <a:pt x="587479" y="38086"/>
                </a:lnTo>
                <a:lnTo>
                  <a:pt x="576458" y="38086"/>
                </a:lnTo>
                <a:lnTo>
                  <a:pt x="574641" y="65215"/>
                </a:lnTo>
                <a:lnTo>
                  <a:pt x="576118" y="60173"/>
                </a:lnTo>
                <a:lnTo>
                  <a:pt x="577595" y="55143"/>
                </a:lnTo>
                <a:lnTo>
                  <a:pt x="579640" y="51622"/>
                </a:lnTo>
                <a:lnTo>
                  <a:pt x="582025" y="49612"/>
                </a:lnTo>
                <a:lnTo>
                  <a:pt x="585547" y="47682"/>
                </a:lnTo>
                <a:lnTo>
                  <a:pt x="594863" y="47682"/>
                </a:lnTo>
                <a:lnTo>
                  <a:pt x="600657" y="52258"/>
                </a:lnTo>
                <a:lnTo>
                  <a:pt x="605429" y="61434"/>
                </a:lnTo>
                <a:lnTo>
                  <a:pt x="605429" y="109105"/>
                </a:lnTo>
                <a:lnTo>
                  <a:pt x="633718" y="118893"/>
                </a:lnTo>
                <a:lnTo>
                  <a:pt x="632809" y="115475"/>
                </a:lnTo>
                <a:lnTo>
                  <a:pt x="632582" y="111308"/>
                </a:lnTo>
                <a:lnTo>
                  <a:pt x="632582" y="0"/>
                </a:lnTo>
                <a:close/>
              </a:path>
              <a:path w="643716" h="134110">
                <a:moveTo>
                  <a:pt x="196205" y="62955"/>
                </a:moveTo>
                <a:lnTo>
                  <a:pt x="198136" y="55074"/>
                </a:lnTo>
                <a:lnTo>
                  <a:pt x="201999" y="49329"/>
                </a:lnTo>
                <a:lnTo>
                  <a:pt x="205241" y="38620"/>
                </a:lnTo>
                <a:lnTo>
                  <a:pt x="193399" y="42913"/>
                </a:lnTo>
                <a:lnTo>
                  <a:pt x="182912" y="51509"/>
                </a:lnTo>
                <a:lnTo>
                  <a:pt x="176091" y="61488"/>
                </a:lnTo>
                <a:lnTo>
                  <a:pt x="172004" y="73515"/>
                </a:lnTo>
                <a:lnTo>
                  <a:pt x="170642" y="87597"/>
                </a:lnTo>
                <a:lnTo>
                  <a:pt x="171015" y="95091"/>
                </a:lnTo>
                <a:lnTo>
                  <a:pt x="173733" y="107789"/>
                </a:lnTo>
                <a:lnTo>
                  <a:pt x="179049" y="118609"/>
                </a:lnTo>
                <a:lnTo>
                  <a:pt x="184966" y="125543"/>
                </a:lnTo>
                <a:lnTo>
                  <a:pt x="195878" y="131968"/>
                </a:lnTo>
                <a:lnTo>
                  <a:pt x="209497" y="134110"/>
                </a:lnTo>
                <a:lnTo>
                  <a:pt x="217336" y="134110"/>
                </a:lnTo>
                <a:lnTo>
                  <a:pt x="224266" y="132032"/>
                </a:lnTo>
                <a:lnTo>
                  <a:pt x="230174" y="127864"/>
                </a:lnTo>
                <a:lnTo>
                  <a:pt x="239094" y="118871"/>
                </a:lnTo>
                <a:lnTo>
                  <a:pt x="246420" y="106595"/>
                </a:lnTo>
                <a:lnTo>
                  <a:pt x="243126" y="104460"/>
                </a:lnTo>
                <a:lnTo>
                  <a:pt x="239604" y="110081"/>
                </a:lnTo>
                <a:lnTo>
                  <a:pt x="236195" y="113976"/>
                </a:lnTo>
                <a:lnTo>
                  <a:pt x="233014" y="116134"/>
                </a:lnTo>
                <a:lnTo>
                  <a:pt x="229833" y="118303"/>
                </a:lnTo>
                <a:lnTo>
                  <a:pt x="226311" y="119382"/>
                </a:lnTo>
                <a:lnTo>
                  <a:pt x="216200" y="119382"/>
                </a:lnTo>
                <a:lnTo>
                  <a:pt x="210747" y="116702"/>
                </a:lnTo>
                <a:lnTo>
                  <a:pt x="206316" y="111342"/>
                </a:lnTo>
                <a:lnTo>
                  <a:pt x="203815" y="107921"/>
                </a:lnTo>
                <a:lnTo>
                  <a:pt x="198893" y="96734"/>
                </a:lnTo>
                <a:lnTo>
                  <a:pt x="196773" y="82850"/>
                </a:lnTo>
                <a:lnTo>
                  <a:pt x="246420" y="82850"/>
                </a:lnTo>
                <a:lnTo>
                  <a:pt x="222562" y="65953"/>
                </a:lnTo>
                <a:lnTo>
                  <a:pt x="222562" y="76355"/>
                </a:lnTo>
                <a:lnTo>
                  <a:pt x="196205" y="76355"/>
                </a:lnTo>
                <a:lnTo>
                  <a:pt x="196205" y="62955"/>
                </a:lnTo>
                <a:close/>
              </a:path>
              <a:path w="643716" h="134110">
                <a:moveTo>
                  <a:pt x="46807" y="131396"/>
                </a:moveTo>
                <a:lnTo>
                  <a:pt x="46807" y="127910"/>
                </a:lnTo>
                <a:lnTo>
                  <a:pt x="42717" y="127524"/>
                </a:lnTo>
                <a:lnTo>
                  <a:pt x="40104" y="126309"/>
                </a:lnTo>
                <a:lnTo>
                  <a:pt x="37605" y="122243"/>
                </a:lnTo>
                <a:lnTo>
                  <a:pt x="36923" y="118030"/>
                </a:lnTo>
                <a:lnTo>
                  <a:pt x="36923" y="62989"/>
                </a:lnTo>
                <a:lnTo>
                  <a:pt x="40445" y="58141"/>
                </a:lnTo>
                <a:lnTo>
                  <a:pt x="43626" y="54722"/>
                </a:lnTo>
                <a:lnTo>
                  <a:pt x="46693" y="52713"/>
                </a:lnTo>
                <a:lnTo>
                  <a:pt x="51124" y="50680"/>
                </a:lnTo>
                <a:lnTo>
                  <a:pt x="55441" y="50680"/>
                </a:lnTo>
                <a:lnTo>
                  <a:pt x="58622" y="52429"/>
                </a:lnTo>
                <a:lnTo>
                  <a:pt x="61235" y="55199"/>
                </a:lnTo>
                <a:lnTo>
                  <a:pt x="62485" y="59333"/>
                </a:lnTo>
                <a:lnTo>
                  <a:pt x="62826" y="64477"/>
                </a:lnTo>
                <a:lnTo>
                  <a:pt x="62826" y="116929"/>
                </a:lnTo>
                <a:lnTo>
                  <a:pt x="62599" y="120370"/>
                </a:lnTo>
                <a:lnTo>
                  <a:pt x="61690" y="123526"/>
                </a:lnTo>
                <a:lnTo>
                  <a:pt x="59190" y="126013"/>
                </a:lnTo>
                <a:lnTo>
                  <a:pt x="55782" y="127785"/>
                </a:lnTo>
                <a:lnTo>
                  <a:pt x="53283" y="127910"/>
                </a:lnTo>
                <a:lnTo>
                  <a:pt x="53283" y="131396"/>
                </a:lnTo>
                <a:lnTo>
                  <a:pt x="100204" y="131396"/>
                </a:lnTo>
                <a:lnTo>
                  <a:pt x="100204" y="127910"/>
                </a:lnTo>
                <a:lnTo>
                  <a:pt x="96000" y="127649"/>
                </a:lnTo>
                <a:lnTo>
                  <a:pt x="93160" y="126331"/>
                </a:lnTo>
                <a:lnTo>
                  <a:pt x="91683" y="123935"/>
                </a:lnTo>
                <a:lnTo>
                  <a:pt x="90547" y="122255"/>
                </a:lnTo>
                <a:lnTo>
                  <a:pt x="89979" y="118155"/>
                </a:lnTo>
                <a:lnTo>
                  <a:pt x="89979" y="62989"/>
                </a:lnTo>
                <a:lnTo>
                  <a:pt x="92933" y="58913"/>
                </a:lnTo>
                <a:lnTo>
                  <a:pt x="95773" y="55869"/>
                </a:lnTo>
                <a:lnTo>
                  <a:pt x="98613" y="53825"/>
                </a:lnTo>
                <a:lnTo>
                  <a:pt x="101454" y="51793"/>
                </a:lnTo>
                <a:lnTo>
                  <a:pt x="104294" y="50782"/>
                </a:lnTo>
                <a:lnTo>
                  <a:pt x="108952" y="50782"/>
                </a:lnTo>
                <a:lnTo>
                  <a:pt x="111906" y="52372"/>
                </a:lnTo>
                <a:lnTo>
                  <a:pt x="114405" y="55074"/>
                </a:lnTo>
                <a:lnTo>
                  <a:pt x="115655" y="59469"/>
                </a:lnTo>
                <a:lnTo>
                  <a:pt x="115996" y="64602"/>
                </a:lnTo>
                <a:lnTo>
                  <a:pt x="115996" y="117894"/>
                </a:lnTo>
                <a:lnTo>
                  <a:pt x="115428" y="121903"/>
                </a:lnTo>
                <a:lnTo>
                  <a:pt x="112474" y="126161"/>
                </a:lnTo>
                <a:lnTo>
                  <a:pt x="109747" y="127580"/>
                </a:lnTo>
                <a:lnTo>
                  <a:pt x="106112" y="127910"/>
                </a:lnTo>
                <a:lnTo>
                  <a:pt x="106112" y="131396"/>
                </a:lnTo>
                <a:lnTo>
                  <a:pt x="152919" y="131396"/>
                </a:lnTo>
                <a:lnTo>
                  <a:pt x="152919" y="127910"/>
                </a:lnTo>
                <a:lnTo>
                  <a:pt x="148943" y="127387"/>
                </a:lnTo>
                <a:lnTo>
                  <a:pt x="146330" y="126297"/>
                </a:lnTo>
                <a:lnTo>
                  <a:pt x="143717" y="122936"/>
                </a:lnTo>
                <a:lnTo>
                  <a:pt x="143149" y="118609"/>
                </a:lnTo>
                <a:lnTo>
                  <a:pt x="143149" y="64829"/>
                </a:lnTo>
                <a:lnTo>
                  <a:pt x="142353" y="57766"/>
                </a:lnTo>
                <a:lnTo>
                  <a:pt x="140990" y="53348"/>
                </a:lnTo>
                <a:lnTo>
                  <a:pt x="139513" y="48920"/>
                </a:lnTo>
                <a:lnTo>
                  <a:pt x="136900" y="45275"/>
                </a:lnTo>
                <a:lnTo>
                  <a:pt x="133151" y="42390"/>
                </a:lnTo>
                <a:lnTo>
                  <a:pt x="129515" y="39517"/>
                </a:lnTo>
                <a:lnTo>
                  <a:pt x="124516" y="38086"/>
                </a:lnTo>
                <a:lnTo>
                  <a:pt x="113042" y="38086"/>
                </a:lnTo>
                <a:lnTo>
                  <a:pt x="108043" y="39381"/>
                </a:lnTo>
                <a:lnTo>
                  <a:pt x="103385" y="41959"/>
                </a:lnTo>
                <a:lnTo>
                  <a:pt x="98613" y="44548"/>
                </a:lnTo>
                <a:lnTo>
                  <a:pt x="93614" y="48738"/>
                </a:lnTo>
                <a:lnTo>
                  <a:pt x="88502" y="54552"/>
                </a:lnTo>
                <a:lnTo>
                  <a:pt x="86343" y="48999"/>
                </a:lnTo>
                <a:lnTo>
                  <a:pt x="83276" y="44866"/>
                </a:lnTo>
                <a:lnTo>
                  <a:pt x="79300" y="42152"/>
                </a:lnTo>
                <a:lnTo>
                  <a:pt x="75437" y="39438"/>
                </a:lnTo>
                <a:lnTo>
                  <a:pt x="70552" y="38086"/>
                </a:lnTo>
                <a:lnTo>
                  <a:pt x="59645" y="38086"/>
                </a:lnTo>
                <a:lnTo>
                  <a:pt x="54987" y="39165"/>
                </a:lnTo>
                <a:lnTo>
                  <a:pt x="50783" y="41334"/>
                </a:lnTo>
                <a:lnTo>
                  <a:pt x="46580" y="43492"/>
                </a:lnTo>
                <a:lnTo>
                  <a:pt x="41922" y="47285"/>
                </a:lnTo>
                <a:lnTo>
                  <a:pt x="36923" y="52713"/>
                </a:lnTo>
                <a:lnTo>
                  <a:pt x="36923" y="40800"/>
                </a:lnTo>
                <a:lnTo>
                  <a:pt x="0" y="40800"/>
                </a:lnTo>
                <a:lnTo>
                  <a:pt x="0" y="44377"/>
                </a:lnTo>
                <a:lnTo>
                  <a:pt x="4089" y="44900"/>
                </a:lnTo>
                <a:lnTo>
                  <a:pt x="6703" y="46001"/>
                </a:lnTo>
                <a:lnTo>
                  <a:pt x="9202" y="49351"/>
                </a:lnTo>
                <a:lnTo>
                  <a:pt x="9770" y="53621"/>
                </a:lnTo>
                <a:lnTo>
                  <a:pt x="9770" y="118609"/>
                </a:lnTo>
                <a:lnTo>
                  <a:pt x="9316" y="122800"/>
                </a:lnTo>
                <a:lnTo>
                  <a:pt x="6589" y="126297"/>
                </a:lnTo>
                <a:lnTo>
                  <a:pt x="3862" y="127524"/>
                </a:lnTo>
                <a:lnTo>
                  <a:pt x="0" y="127910"/>
                </a:lnTo>
                <a:lnTo>
                  <a:pt x="0" y="131396"/>
                </a:lnTo>
                <a:lnTo>
                  <a:pt x="46807" y="131396"/>
                </a:lnTo>
                <a:close/>
              </a:path>
              <a:path w="643716" h="134110">
                <a:moveTo>
                  <a:pt x="224072" y="40698"/>
                </a:moveTo>
                <a:lnTo>
                  <a:pt x="211656" y="38086"/>
                </a:lnTo>
                <a:lnTo>
                  <a:pt x="205241" y="38620"/>
                </a:lnTo>
                <a:lnTo>
                  <a:pt x="201999" y="49329"/>
                </a:lnTo>
                <a:lnTo>
                  <a:pt x="204157" y="46024"/>
                </a:lnTo>
                <a:lnTo>
                  <a:pt x="206884" y="44377"/>
                </a:lnTo>
                <a:lnTo>
                  <a:pt x="212451" y="44377"/>
                </a:lnTo>
                <a:lnTo>
                  <a:pt x="215632" y="46126"/>
                </a:lnTo>
                <a:lnTo>
                  <a:pt x="218018" y="48125"/>
                </a:lnTo>
                <a:lnTo>
                  <a:pt x="219836" y="51066"/>
                </a:lnTo>
                <a:lnTo>
                  <a:pt x="220972" y="54938"/>
                </a:lnTo>
                <a:lnTo>
                  <a:pt x="222108" y="58822"/>
                </a:lnTo>
                <a:lnTo>
                  <a:pt x="222562" y="65953"/>
                </a:lnTo>
                <a:lnTo>
                  <a:pt x="246420" y="82850"/>
                </a:lnTo>
                <a:lnTo>
                  <a:pt x="245300" y="71333"/>
                </a:lnTo>
                <a:lnTo>
                  <a:pt x="241649" y="58936"/>
                </a:lnTo>
                <a:lnTo>
                  <a:pt x="235514" y="49374"/>
                </a:lnTo>
                <a:lnTo>
                  <a:pt x="234751" y="48540"/>
                </a:lnTo>
                <a:lnTo>
                  <a:pt x="224072" y="40698"/>
                </a:lnTo>
                <a:close/>
              </a:path>
              <a:path w="643716" h="134110">
                <a:moveTo>
                  <a:pt x="311292" y="118314"/>
                </a:moveTo>
                <a:lnTo>
                  <a:pt x="307316" y="121517"/>
                </a:lnTo>
                <a:lnTo>
                  <a:pt x="303112" y="121517"/>
                </a:lnTo>
                <a:lnTo>
                  <a:pt x="300953" y="121040"/>
                </a:lnTo>
                <a:lnTo>
                  <a:pt x="297659" y="117939"/>
                </a:lnTo>
                <a:lnTo>
                  <a:pt x="296636" y="114908"/>
                </a:lnTo>
                <a:lnTo>
                  <a:pt x="296409" y="111535"/>
                </a:lnTo>
                <a:lnTo>
                  <a:pt x="296409" y="50385"/>
                </a:lnTo>
                <a:lnTo>
                  <a:pt x="317881" y="50385"/>
                </a:lnTo>
                <a:lnTo>
                  <a:pt x="317881" y="40800"/>
                </a:lnTo>
                <a:lnTo>
                  <a:pt x="296409" y="40800"/>
                </a:lnTo>
                <a:lnTo>
                  <a:pt x="296409" y="7653"/>
                </a:lnTo>
                <a:lnTo>
                  <a:pt x="293228" y="7653"/>
                </a:lnTo>
                <a:lnTo>
                  <a:pt x="286071" y="19067"/>
                </a:lnTo>
                <a:lnTo>
                  <a:pt x="278231" y="28877"/>
                </a:lnTo>
                <a:lnTo>
                  <a:pt x="276860" y="30375"/>
                </a:lnTo>
                <a:lnTo>
                  <a:pt x="267945" y="38871"/>
                </a:lnTo>
                <a:lnTo>
                  <a:pt x="257441" y="47001"/>
                </a:lnTo>
                <a:lnTo>
                  <a:pt x="257441" y="50385"/>
                </a:lnTo>
                <a:lnTo>
                  <a:pt x="269256" y="50385"/>
                </a:lnTo>
                <a:lnTo>
                  <a:pt x="269256" y="109014"/>
                </a:lnTo>
                <a:lnTo>
                  <a:pt x="269597" y="114953"/>
                </a:lnTo>
                <a:lnTo>
                  <a:pt x="270165" y="117156"/>
                </a:lnTo>
                <a:lnTo>
                  <a:pt x="271301" y="121096"/>
                </a:lnTo>
                <a:lnTo>
                  <a:pt x="273800" y="124662"/>
                </a:lnTo>
                <a:lnTo>
                  <a:pt x="277777" y="127864"/>
                </a:lnTo>
                <a:lnTo>
                  <a:pt x="281753" y="131055"/>
                </a:lnTo>
                <a:lnTo>
                  <a:pt x="286638" y="132656"/>
                </a:lnTo>
                <a:lnTo>
                  <a:pt x="292433" y="132656"/>
                </a:lnTo>
                <a:lnTo>
                  <a:pt x="298890" y="131955"/>
                </a:lnTo>
                <a:lnTo>
                  <a:pt x="309968" y="126025"/>
                </a:lnTo>
                <a:lnTo>
                  <a:pt x="317881" y="114056"/>
                </a:lnTo>
                <a:lnTo>
                  <a:pt x="315041" y="111921"/>
                </a:lnTo>
                <a:lnTo>
                  <a:pt x="311292" y="118314"/>
                </a:lnTo>
                <a:close/>
              </a:path>
              <a:path w="643716" h="134110">
                <a:moveTo>
                  <a:pt x="374573" y="131396"/>
                </a:moveTo>
                <a:lnTo>
                  <a:pt x="374573" y="127910"/>
                </a:lnTo>
                <a:lnTo>
                  <a:pt x="370710" y="127387"/>
                </a:lnTo>
                <a:lnTo>
                  <a:pt x="368211" y="126036"/>
                </a:lnTo>
                <a:lnTo>
                  <a:pt x="366052" y="122221"/>
                </a:lnTo>
                <a:lnTo>
                  <a:pt x="365484" y="118189"/>
                </a:lnTo>
                <a:lnTo>
                  <a:pt x="365484" y="63182"/>
                </a:lnTo>
                <a:lnTo>
                  <a:pt x="368324" y="58720"/>
                </a:lnTo>
                <a:lnTo>
                  <a:pt x="371051" y="55608"/>
                </a:lnTo>
                <a:lnTo>
                  <a:pt x="373437" y="53825"/>
                </a:lnTo>
                <a:lnTo>
                  <a:pt x="375936" y="52054"/>
                </a:lnTo>
                <a:lnTo>
                  <a:pt x="378436" y="51168"/>
                </a:lnTo>
                <a:lnTo>
                  <a:pt x="382753" y="51168"/>
                </a:lnTo>
                <a:lnTo>
                  <a:pt x="385707" y="52758"/>
                </a:lnTo>
                <a:lnTo>
                  <a:pt x="388093" y="55313"/>
                </a:lnTo>
                <a:lnTo>
                  <a:pt x="389229" y="59128"/>
                </a:lnTo>
                <a:lnTo>
                  <a:pt x="389569" y="63830"/>
                </a:lnTo>
                <a:lnTo>
                  <a:pt x="389569" y="118246"/>
                </a:lnTo>
                <a:lnTo>
                  <a:pt x="389001" y="122357"/>
                </a:lnTo>
                <a:lnTo>
                  <a:pt x="386161" y="126161"/>
                </a:lnTo>
                <a:lnTo>
                  <a:pt x="383775" y="127456"/>
                </a:lnTo>
                <a:lnTo>
                  <a:pt x="380594" y="127910"/>
                </a:lnTo>
                <a:lnTo>
                  <a:pt x="380594" y="131396"/>
                </a:lnTo>
                <a:lnTo>
                  <a:pt x="426493" y="131396"/>
                </a:lnTo>
                <a:lnTo>
                  <a:pt x="426493" y="127910"/>
                </a:lnTo>
                <a:lnTo>
                  <a:pt x="422516" y="127456"/>
                </a:lnTo>
                <a:lnTo>
                  <a:pt x="419903" y="126377"/>
                </a:lnTo>
                <a:lnTo>
                  <a:pt x="417404" y="122947"/>
                </a:lnTo>
                <a:lnTo>
                  <a:pt x="416722" y="118644"/>
                </a:lnTo>
                <a:lnTo>
                  <a:pt x="416722" y="66021"/>
                </a:lnTo>
                <a:lnTo>
                  <a:pt x="416041" y="58674"/>
                </a:lnTo>
                <a:lnTo>
                  <a:pt x="414677" y="54314"/>
                </a:lnTo>
                <a:lnTo>
                  <a:pt x="413428" y="49953"/>
                </a:lnTo>
                <a:lnTo>
                  <a:pt x="410701" y="46160"/>
                </a:lnTo>
                <a:lnTo>
                  <a:pt x="406725" y="42924"/>
                </a:lnTo>
                <a:lnTo>
                  <a:pt x="402635" y="39699"/>
                </a:lnTo>
                <a:lnTo>
                  <a:pt x="397749" y="38086"/>
                </a:lnTo>
                <a:lnTo>
                  <a:pt x="387638" y="38086"/>
                </a:lnTo>
                <a:lnTo>
                  <a:pt x="383321" y="39165"/>
                </a:lnTo>
                <a:lnTo>
                  <a:pt x="379231" y="41334"/>
                </a:lnTo>
                <a:lnTo>
                  <a:pt x="375027" y="43492"/>
                </a:lnTo>
                <a:lnTo>
                  <a:pt x="370483" y="47194"/>
                </a:lnTo>
                <a:lnTo>
                  <a:pt x="365484" y="52429"/>
                </a:lnTo>
                <a:lnTo>
                  <a:pt x="365484" y="0"/>
                </a:lnTo>
                <a:lnTo>
                  <a:pt x="328561" y="0"/>
                </a:lnTo>
                <a:lnTo>
                  <a:pt x="328561" y="3588"/>
                </a:lnTo>
                <a:lnTo>
                  <a:pt x="332537" y="4099"/>
                </a:lnTo>
                <a:lnTo>
                  <a:pt x="335264" y="5200"/>
                </a:lnTo>
                <a:lnTo>
                  <a:pt x="337763" y="8562"/>
                </a:lnTo>
                <a:lnTo>
                  <a:pt x="338331" y="12820"/>
                </a:lnTo>
                <a:lnTo>
                  <a:pt x="338331" y="118644"/>
                </a:lnTo>
                <a:lnTo>
                  <a:pt x="337877" y="122800"/>
                </a:lnTo>
                <a:lnTo>
                  <a:pt x="335150" y="126297"/>
                </a:lnTo>
                <a:lnTo>
                  <a:pt x="332423" y="127524"/>
                </a:lnTo>
                <a:lnTo>
                  <a:pt x="328561" y="127910"/>
                </a:lnTo>
                <a:lnTo>
                  <a:pt x="328561" y="131396"/>
                </a:lnTo>
                <a:lnTo>
                  <a:pt x="374573" y="131396"/>
                </a:lnTo>
                <a:close/>
              </a:path>
              <a:path w="643716" h="134110">
                <a:moveTo>
                  <a:pt x="496908" y="132696"/>
                </a:moveTo>
                <a:lnTo>
                  <a:pt x="508514" y="127477"/>
                </a:lnTo>
                <a:lnTo>
                  <a:pt x="517949" y="118416"/>
                </a:lnTo>
                <a:lnTo>
                  <a:pt x="522160" y="111622"/>
                </a:lnTo>
                <a:lnTo>
                  <a:pt x="526324" y="99775"/>
                </a:lnTo>
                <a:lnTo>
                  <a:pt x="527720" y="86144"/>
                </a:lnTo>
                <a:lnTo>
                  <a:pt x="527720" y="77229"/>
                </a:lnTo>
                <a:lnTo>
                  <a:pt x="525902" y="69031"/>
                </a:lnTo>
                <a:lnTo>
                  <a:pt x="522380" y="61536"/>
                </a:lnTo>
                <a:lnTo>
                  <a:pt x="518858" y="54041"/>
                </a:lnTo>
                <a:lnTo>
                  <a:pt x="513746" y="48261"/>
                </a:lnTo>
                <a:lnTo>
                  <a:pt x="506929" y="44184"/>
                </a:lnTo>
                <a:lnTo>
                  <a:pt x="500226" y="40119"/>
                </a:lnTo>
                <a:lnTo>
                  <a:pt x="492841" y="38086"/>
                </a:lnTo>
                <a:lnTo>
                  <a:pt x="485002" y="38086"/>
                </a:lnTo>
                <a:lnTo>
                  <a:pt x="475371" y="39050"/>
                </a:lnTo>
                <a:lnTo>
                  <a:pt x="463506" y="43814"/>
                </a:lnTo>
                <a:lnTo>
                  <a:pt x="453987" y="52565"/>
                </a:lnTo>
                <a:lnTo>
                  <a:pt x="448408" y="61393"/>
                </a:lnTo>
                <a:lnTo>
                  <a:pt x="444156" y="73335"/>
                </a:lnTo>
                <a:lnTo>
                  <a:pt x="442739" y="86530"/>
                </a:lnTo>
                <a:lnTo>
                  <a:pt x="443564" y="96569"/>
                </a:lnTo>
                <a:lnTo>
                  <a:pt x="447199" y="108767"/>
                </a:lnTo>
                <a:lnTo>
                  <a:pt x="453759" y="119768"/>
                </a:lnTo>
                <a:lnTo>
                  <a:pt x="460294" y="126374"/>
                </a:lnTo>
                <a:lnTo>
                  <a:pt x="471491" y="132176"/>
                </a:lnTo>
                <a:lnTo>
                  <a:pt x="474664" y="121448"/>
                </a:lnTo>
                <a:lnTo>
                  <a:pt x="473187" y="117962"/>
                </a:lnTo>
                <a:lnTo>
                  <a:pt x="472391" y="113375"/>
                </a:lnTo>
                <a:lnTo>
                  <a:pt x="471596" y="107367"/>
                </a:lnTo>
                <a:lnTo>
                  <a:pt x="471142" y="100906"/>
                </a:lnTo>
                <a:lnTo>
                  <a:pt x="471171" y="87600"/>
                </a:lnTo>
                <a:lnTo>
                  <a:pt x="471491" y="74034"/>
                </a:lnTo>
                <a:lnTo>
                  <a:pt x="472164" y="63421"/>
                </a:lnTo>
                <a:lnTo>
                  <a:pt x="472959" y="56085"/>
                </a:lnTo>
                <a:lnTo>
                  <a:pt x="474550" y="51180"/>
                </a:lnTo>
                <a:lnTo>
                  <a:pt x="476822" y="48693"/>
                </a:lnTo>
                <a:lnTo>
                  <a:pt x="479208" y="46206"/>
                </a:lnTo>
                <a:lnTo>
                  <a:pt x="482048" y="44968"/>
                </a:lnTo>
                <a:lnTo>
                  <a:pt x="488070" y="44968"/>
                </a:lnTo>
                <a:lnTo>
                  <a:pt x="491932" y="47001"/>
                </a:lnTo>
                <a:lnTo>
                  <a:pt x="494318" y="48874"/>
                </a:lnTo>
                <a:lnTo>
                  <a:pt x="496136" y="51861"/>
                </a:lnTo>
                <a:lnTo>
                  <a:pt x="497386" y="55960"/>
                </a:lnTo>
                <a:lnTo>
                  <a:pt x="498635" y="60060"/>
                </a:lnTo>
                <a:lnTo>
                  <a:pt x="499203" y="67600"/>
                </a:lnTo>
                <a:lnTo>
                  <a:pt x="499203" y="78592"/>
                </a:lnTo>
                <a:lnTo>
                  <a:pt x="499000" y="94507"/>
                </a:lnTo>
                <a:lnTo>
                  <a:pt x="498348" y="107336"/>
                </a:lnTo>
                <a:lnTo>
                  <a:pt x="497272" y="115793"/>
                </a:lnTo>
                <a:lnTo>
                  <a:pt x="496477" y="119734"/>
                </a:lnTo>
                <a:lnTo>
                  <a:pt x="494773" y="122800"/>
                </a:lnTo>
                <a:lnTo>
                  <a:pt x="492273" y="125003"/>
                </a:lnTo>
                <a:lnTo>
                  <a:pt x="487842" y="127421"/>
                </a:lnTo>
                <a:lnTo>
                  <a:pt x="485229" y="134110"/>
                </a:lnTo>
                <a:lnTo>
                  <a:pt x="496908" y="132696"/>
                </a:lnTo>
                <a:close/>
              </a:path>
            </a:pathLst>
          </a:custGeom>
          <a:solidFill>
            <a:srgbClr val="0000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40293" y="5810482"/>
            <a:ext cx="930468" cy="177330"/>
          </a:xfrm>
          <a:custGeom>
            <a:avLst/>
            <a:gdLst/>
            <a:ahLst/>
            <a:cxnLst/>
            <a:rect l="l" t="t" r="r" b="b"/>
            <a:pathLst>
              <a:path w="930468" h="177330">
                <a:moveTo>
                  <a:pt x="895136" y="128330"/>
                </a:moveTo>
                <a:lnTo>
                  <a:pt x="897976" y="131294"/>
                </a:lnTo>
                <a:lnTo>
                  <a:pt x="900702" y="134269"/>
                </a:lnTo>
                <a:lnTo>
                  <a:pt x="903997" y="135757"/>
                </a:lnTo>
                <a:lnTo>
                  <a:pt x="910587" y="135757"/>
                </a:lnTo>
                <a:lnTo>
                  <a:pt x="912972" y="135211"/>
                </a:lnTo>
                <a:lnTo>
                  <a:pt x="915585" y="133656"/>
                </a:lnTo>
                <a:lnTo>
                  <a:pt x="917971" y="134201"/>
                </a:lnTo>
                <a:lnTo>
                  <a:pt x="918653" y="136722"/>
                </a:lnTo>
                <a:lnTo>
                  <a:pt x="918653" y="142093"/>
                </a:lnTo>
                <a:lnTo>
                  <a:pt x="916949" y="147339"/>
                </a:lnTo>
                <a:lnTo>
                  <a:pt x="913540" y="152472"/>
                </a:lnTo>
                <a:lnTo>
                  <a:pt x="910132" y="157605"/>
                </a:lnTo>
                <a:lnTo>
                  <a:pt x="904679" y="161795"/>
                </a:lnTo>
                <a:lnTo>
                  <a:pt x="897181" y="165020"/>
                </a:lnTo>
                <a:lnTo>
                  <a:pt x="897181" y="169278"/>
                </a:lnTo>
                <a:lnTo>
                  <a:pt x="901586" y="167782"/>
                </a:lnTo>
                <a:lnTo>
                  <a:pt x="913343" y="161701"/>
                </a:lnTo>
                <a:lnTo>
                  <a:pt x="922061" y="153494"/>
                </a:lnTo>
                <a:lnTo>
                  <a:pt x="928451" y="141668"/>
                </a:lnTo>
                <a:lnTo>
                  <a:pt x="930468" y="128875"/>
                </a:lnTo>
                <a:lnTo>
                  <a:pt x="930468" y="121380"/>
                </a:lnTo>
                <a:lnTo>
                  <a:pt x="928423" y="115487"/>
                </a:lnTo>
                <a:lnTo>
                  <a:pt x="924561" y="111194"/>
                </a:lnTo>
                <a:lnTo>
                  <a:pt x="920584" y="106902"/>
                </a:lnTo>
                <a:lnTo>
                  <a:pt x="915813" y="104744"/>
                </a:lnTo>
                <a:lnTo>
                  <a:pt x="905701" y="104744"/>
                </a:lnTo>
                <a:lnTo>
                  <a:pt x="901839" y="106368"/>
                </a:lnTo>
                <a:lnTo>
                  <a:pt x="898544" y="109593"/>
                </a:lnTo>
                <a:lnTo>
                  <a:pt x="895363" y="112829"/>
                </a:lnTo>
                <a:lnTo>
                  <a:pt x="893659" y="116565"/>
                </a:lnTo>
                <a:lnTo>
                  <a:pt x="893659" y="124844"/>
                </a:lnTo>
                <a:lnTo>
                  <a:pt x="895136" y="128330"/>
                </a:lnTo>
                <a:close/>
              </a:path>
              <a:path w="930468" h="177330">
                <a:moveTo>
                  <a:pt x="45898" y="134496"/>
                </a:moveTo>
                <a:lnTo>
                  <a:pt x="45898" y="131010"/>
                </a:lnTo>
                <a:lnTo>
                  <a:pt x="42149" y="130488"/>
                </a:lnTo>
                <a:lnTo>
                  <a:pt x="39650" y="129136"/>
                </a:lnTo>
                <a:lnTo>
                  <a:pt x="37377" y="125321"/>
                </a:lnTo>
                <a:lnTo>
                  <a:pt x="36923" y="121289"/>
                </a:lnTo>
                <a:lnTo>
                  <a:pt x="36923" y="66283"/>
                </a:lnTo>
                <a:lnTo>
                  <a:pt x="39763" y="61820"/>
                </a:lnTo>
                <a:lnTo>
                  <a:pt x="42376" y="58708"/>
                </a:lnTo>
                <a:lnTo>
                  <a:pt x="44876" y="56925"/>
                </a:lnTo>
                <a:lnTo>
                  <a:pt x="47375" y="55154"/>
                </a:lnTo>
                <a:lnTo>
                  <a:pt x="49874" y="54268"/>
                </a:lnTo>
                <a:lnTo>
                  <a:pt x="54192" y="54268"/>
                </a:lnTo>
                <a:lnTo>
                  <a:pt x="57146" y="55858"/>
                </a:lnTo>
                <a:lnTo>
                  <a:pt x="59531" y="58413"/>
                </a:lnTo>
                <a:lnTo>
                  <a:pt x="60667" y="62229"/>
                </a:lnTo>
                <a:lnTo>
                  <a:pt x="61008" y="66930"/>
                </a:lnTo>
                <a:lnTo>
                  <a:pt x="61008" y="121346"/>
                </a:lnTo>
                <a:lnTo>
                  <a:pt x="60327" y="125457"/>
                </a:lnTo>
                <a:lnTo>
                  <a:pt x="57600" y="129261"/>
                </a:lnTo>
                <a:lnTo>
                  <a:pt x="55214" y="130556"/>
                </a:lnTo>
                <a:lnTo>
                  <a:pt x="51919" y="131010"/>
                </a:lnTo>
                <a:lnTo>
                  <a:pt x="51919" y="134496"/>
                </a:lnTo>
                <a:lnTo>
                  <a:pt x="97932" y="134496"/>
                </a:lnTo>
                <a:lnTo>
                  <a:pt x="97932" y="131010"/>
                </a:lnTo>
                <a:lnTo>
                  <a:pt x="93955" y="130556"/>
                </a:lnTo>
                <a:lnTo>
                  <a:pt x="91342" y="129477"/>
                </a:lnTo>
                <a:lnTo>
                  <a:pt x="88729" y="126047"/>
                </a:lnTo>
                <a:lnTo>
                  <a:pt x="88048" y="121744"/>
                </a:lnTo>
                <a:lnTo>
                  <a:pt x="88048" y="69121"/>
                </a:lnTo>
                <a:lnTo>
                  <a:pt x="87479" y="61774"/>
                </a:lnTo>
                <a:lnTo>
                  <a:pt x="86116" y="57414"/>
                </a:lnTo>
                <a:lnTo>
                  <a:pt x="84753" y="53053"/>
                </a:lnTo>
                <a:lnTo>
                  <a:pt x="82140" y="49260"/>
                </a:lnTo>
                <a:lnTo>
                  <a:pt x="78050" y="46024"/>
                </a:lnTo>
                <a:lnTo>
                  <a:pt x="74073" y="42799"/>
                </a:lnTo>
                <a:lnTo>
                  <a:pt x="69188" y="41187"/>
                </a:lnTo>
                <a:lnTo>
                  <a:pt x="58963" y="41187"/>
                </a:lnTo>
                <a:lnTo>
                  <a:pt x="54760" y="42265"/>
                </a:lnTo>
                <a:lnTo>
                  <a:pt x="50556" y="44434"/>
                </a:lnTo>
                <a:lnTo>
                  <a:pt x="46466" y="46592"/>
                </a:lnTo>
                <a:lnTo>
                  <a:pt x="41922" y="50294"/>
                </a:lnTo>
                <a:lnTo>
                  <a:pt x="36923" y="55529"/>
                </a:lnTo>
                <a:lnTo>
                  <a:pt x="36923" y="3100"/>
                </a:lnTo>
                <a:lnTo>
                  <a:pt x="0" y="3100"/>
                </a:lnTo>
                <a:lnTo>
                  <a:pt x="0" y="6688"/>
                </a:lnTo>
                <a:lnTo>
                  <a:pt x="3976" y="7199"/>
                </a:lnTo>
                <a:lnTo>
                  <a:pt x="6589" y="8300"/>
                </a:lnTo>
                <a:lnTo>
                  <a:pt x="9088" y="11662"/>
                </a:lnTo>
                <a:lnTo>
                  <a:pt x="9770" y="15920"/>
                </a:lnTo>
                <a:lnTo>
                  <a:pt x="9770" y="121744"/>
                </a:lnTo>
                <a:lnTo>
                  <a:pt x="9202" y="125900"/>
                </a:lnTo>
                <a:lnTo>
                  <a:pt x="6475" y="129397"/>
                </a:lnTo>
                <a:lnTo>
                  <a:pt x="3749" y="130624"/>
                </a:lnTo>
                <a:lnTo>
                  <a:pt x="0" y="131010"/>
                </a:lnTo>
                <a:lnTo>
                  <a:pt x="0" y="134496"/>
                </a:lnTo>
                <a:lnTo>
                  <a:pt x="45898" y="134496"/>
                </a:lnTo>
                <a:close/>
              </a:path>
              <a:path w="930468" h="177330">
                <a:moveTo>
                  <a:pt x="148147" y="55756"/>
                </a:moveTo>
                <a:lnTo>
                  <a:pt x="148147" y="51747"/>
                </a:lnTo>
                <a:lnTo>
                  <a:pt x="150079" y="49317"/>
                </a:lnTo>
                <a:lnTo>
                  <a:pt x="153601" y="47614"/>
                </a:lnTo>
                <a:lnTo>
                  <a:pt x="156782" y="47478"/>
                </a:lnTo>
                <a:lnTo>
                  <a:pt x="156782" y="43901"/>
                </a:lnTo>
                <a:lnTo>
                  <a:pt x="108611" y="43901"/>
                </a:lnTo>
                <a:lnTo>
                  <a:pt x="108611" y="47478"/>
                </a:lnTo>
                <a:lnTo>
                  <a:pt x="111565" y="48386"/>
                </a:lnTo>
                <a:lnTo>
                  <a:pt x="114064" y="49999"/>
                </a:lnTo>
                <a:lnTo>
                  <a:pt x="116223" y="52326"/>
                </a:lnTo>
                <a:lnTo>
                  <a:pt x="118268" y="54654"/>
                </a:lnTo>
                <a:lnTo>
                  <a:pt x="121563" y="60889"/>
                </a:lnTo>
                <a:lnTo>
                  <a:pt x="125880" y="71029"/>
                </a:lnTo>
                <a:lnTo>
                  <a:pt x="155191" y="138175"/>
                </a:lnTo>
                <a:lnTo>
                  <a:pt x="152351" y="145738"/>
                </a:lnTo>
                <a:lnTo>
                  <a:pt x="148829" y="155425"/>
                </a:lnTo>
                <a:lnTo>
                  <a:pt x="145875" y="161625"/>
                </a:lnTo>
                <a:lnTo>
                  <a:pt x="143262" y="164339"/>
                </a:lnTo>
                <a:lnTo>
                  <a:pt x="139854" y="167155"/>
                </a:lnTo>
                <a:lnTo>
                  <a:pt x="136105" y="166088"/>
                </a:lnTo>
                <a:lnTo>
                  <a:pt x="135309" y="163794"/>
                </a:lnTo>
                <a:lnTo>
                  <a:pt x="135196" y="157014"/>
                </a:lnTo>
                <a:lnTo>
                  <a:pt x="134173" y="153812"/>
                </a:lnTo>
                <a:lnTo>
                  <a:pt x="130197" y="149679"/>
                </a:lnTo>
                <a:lnTo>
                  <a:pt x="127584" y="148645"/>
                </a:lnTo>
                <a:lnTo>
                  <a:pt x="120995" y="148645"/>
                </a:lnTo>
                <a:lnTo>
                  <a:pt x="118154" y="149872"/>
                </a:lnTo>
                <a:lnTo>
                  <a:pt x="115882" y="152324"/>
                </a:lnTo>
                <a:lnTo>
                  <a:pt x="113610" y="154777"/>
                </a:lnTo>
                <a:lnTo>
                  <a:pt x="112474" y="157877"/>
                </a:lnTo>
                <a:lnTo>
                  <a:pt x="112474" y="165951"/>
                </a:lnTo>
                <a:lnTo>
                  <a:pt x="114064" y="169653"/>
                </a:lnTo>
                <a:lnTo>
                  <a:pt x="117473" y="172719"/>
                </a:lnTo>
                <a:lnTo>
                  <a:pt x="120767" y="175797"/>
                </a:lnTo>
                <a:lnTo>
                  <a:pt x="125085" y="177330"/>
                </a:lnTo>
                <a:lnTo>
                  <a:pt x="137241" y="177330"/>
                </a:lnTo>
                <a:lnTo>
                  <a:pt x="142808" y="174616"/>
                </a:lnTo>
                <a:lnTo>
                  <a:pt x="147239" y="169188"/>
                </a:lnTo>
                <a:lnTo>
                  <a:pt x="150045" y="164889"/>
                </a:lnTo>
                <a:lnTo>
                  <a:pt x="155239" y="154196"/>
                </a:lnTo>
                <a:lnTo>
                  <a:pt x="161781" y="138175"/>
                </a:lnTo>
                <a:lnTo>
                  <a:pt x="187684" y="71029"/>
                </a:lnTo>
                <a:lnTo>
                  <a:pt x="192115" y="59594"/>
                </a:lnTo>
                <a:lnTo>
                  <a:pt x="195182" y="52894"/>
                </a:lnTo>
                <a:lnTo>
                  <a:pt x="198931" y="48954"/>
                </a:lnTo>
                <a:lnTo>
                  <a:pt x="201317" y="47807"/>
                </a:lnTo>
                <a:lnTo>
                  <a:pt x="204385" y="47478"/>
                </a:lnTo>
                <a:lnTo>
                  <a:pt x="204385" y="43901"/>
                </a:lnTo>
                <a:lnTo>
                  <a:pt x="174051" y="43901"/>
                </a:lnTo>
                <a:lnTo>
                  <a:pt x="174051" y="47478"/>
                </a:lnTo>
                <a:lnTo>
                  <a:pt x="178027" y="47614"/>
                </a:lnTo>
                <a:lnTo>
                  <a:pt x="180754" y="48386"/>
                </a:lnTo>
                <a:lnTo>
                  <a:pt x="182344" y="49805"/>
                </a:lnTo>
                <a:lnTo>
                  <a:pt x="184730" y="53133"/>
                </a:lnTo>
                <a:lnTo>
                  <a:pt x="184730" y="59333"/>
                </a:lnTo>
                <a:lnTo>
                  <a:pt x="182799" y="66124"/>
                </a:lnTo>
                <a:lnTo>
                  <a:pt x="179049" y="75878"/>
                </a:lnTo>
                <a:lnTo>
                  <a:pt x="168484" y="103291"/>
                </a:lnTo>
                <a:lnTo>
                  <a:pt x="152919" y="67827"/>
                </a:lnTo>
                <a:lnTo>
                  <a:pt x="149738" y="60593"/>
                </a:lnTo>
                <a:lnTo>
                  <a:pt x="148147" y="55756"/>
                </a:lnTo>
                <a:close/>
              </a:path>
              <a:path w="930468" h="177330">
                <a:moveTo>
                  <a:pt x="216882" y="90799"/>
                </a:moveTo>
                <a:lnTo>
                  <a:pt x="217224" y="98063"/>
                </a:lnTo>
                <a:lnTo>
                  <a:pt x="219826" y="110787"/>
                </a:lnTo>
                <a:lnTo>
                  <a:pt x="224948" y="121710"/>
                </a:lnTo>
                <a:lnTo>
                  <a:pt x="229202" y="127171"/>
                </a:lnTo>
                <a:lnTo>
                  <a:pt x="239652" y="134700"/>
                </a:lnTo>
                <a:lnTo>
                  <a:pt x="252442" y="137210"/>
                </a:lnTo>
                <a:lnTo>
                  <a:pt x="256986" y="137210"/>
                </a:lnTo>
                <a:lnTo>
                  <a:pt x="260963" y="136211"/>
                </a:lnTo>
                <a:lnTo>
                  <a:pt x="264598" y="134201"/>
                </a:lnTo>
                <a:lnTo>
                  <a:pt x="268120" y="132202"/>
                </a:lnTo>
                <a:lnTo>
                  <a:pt x="272210" y="128421"/>
                </a:lnTo>
                <a:lnTo>
                  <a:pt x="276868" y="122868"/>
                </a:lnTo>
                <a:lnTo>
                  <a:pt x="276868" y="137210"/>
                </a:lnTo>
                <a:lnTo>
                  <a:pt x="315155" y="129749"/>
                </a:lnTo>
                <a:lnTo>
                  <a:pt x="315155" y="126547"/>
                </a:lnTo>
                <a:lnTo>
                  <a:pt x="311519" y="126297"/>
                </a:lnTo>
                <a:lnTo>
                  <a:pt x="309020" y="125650"/>
                </a:lnTo>
                <a:lnTo>
                  <a:pt x="307543" y="124617"/>
                </a:lnTo>
                <a:lnTo>
                  <a:pt x="305043" y="121993"/>
                </a:lnTo>
                <a:lnTo>
                  <a:pt x="276868" y="112205"/>
                </a:lnTo>
                <a:lnTo>
                  <a:pt x="271755" y="121119"/>
                </a:lnTo>
                <a:lnTo>
                  <a:pt x="266416" y="125582"/>
                </a:lnTo>
                <a:lnTo>
                  <a:pt x="258122" y="125582"/>
                </a:lnTo>
                <a:lnTo>
                  <a:pt x="254600" y="123742"/>
                </a:lnTo>
                <a:lnTo>
                  <a:pt x="251760" y="121289"/>
                </a:lnTo>
                <a:lnTo>
                  <a:pt x="249488" y="117315"/>
                </a:lnTo>
                <a:lnTo>
                  <a:pt x="247784" y="111819"/>
                </a:lnTo>
                <a:lnTo>
                  <a:pt x="245890" y="101309"/>
                </a:lnTo>
                <a:lnTo>
                  <a:pt x="245284" y="86439"/>
                </a:lnTo>
                <a:lnTo>
                  <a:pt x="245284" y="76037"/>
                </a:lnTo>
                <a:lnTo>
                  <a:pt x="245966" y="68315"/>
                </a:lnTo>
                <a:lnTo>
                  <a:pt x="247784" y="41187"/>
                </a:lnTo>
                <a:lnTo>
                  <a:pt x="241535" y="43151"/>
                </a:lnTo>
                <a:lnTo>
                  <a:pt x="235741" y="47091"/>
                </a:lnTo>
                <a:lnTo>
                  <a:pt x="229833" y="51032"/>
                </a:lnTo>
                <a:lnTo>
                  <a:pt x="225289" y="56869"/>
                </a:lnTo>
                <a:lnTo>
                  <a:pt x="221881" y="64579"/>
                </a:lnTo>
                <a:lnTo>
                  <a:pt x="221398" y="65708"/>
                </a:lnTo>
                <a:lnTo>
                  <a:pt x="217986" y="77564"/>
                </a:lnTo>
                <a:lnTo>
                  <a:pt x="216882" y="90799"/>
                </a:lnTo>
                <a:close/>
              </a:path>
              <a:path w="930468" h="177330">
                <a:moveTo>
                  <a:pt x="304021" y="3100"/>
                </a:moveTo>
                <a:lnTo>
                  <a:pt x="263803" y="3100"/>
                </a:lnTo>
                <a:lnTo>
                  <a:pt x="263803" y="7176"/>
                </a:lnTo>
                <a:lnTo>
                  <a:pt x="268006" y="7176"/>
                </a:lnTo>
                <a:lnTo>
                  <a:pt x="270960" y="7619"/>
                </a:lnTo>
                <a:lnTo>
                  <a:pt x="272437" y="8528"/>
                </a:lnTo>
                <a:lnTo>
                  <a:pt x="275164" y="10821"/>
                </a:lnTo>
                <a:lnTo>
                  <a:pt x="276527" y="14115"/>
                </a:lnTo>
                <a:lnTo>
                  <a:pt x="276868" y="18282"/>
                </a:lnTo>
                <a:lnTo>
                  <a:pt x="276868" y="52519"/>
                </a:lnTo>
                <a:lnTo>
                  <a:pt x="273005" y="48318"/>
                </a:lnTo>
                <a:lnTo>
                  <a:pt x="269483" y="45377"/>
                </a:lnTo>
                <a:lnTo>
                  <a:pt x="266075" y="43707"/>
                </a:lnTo>
                <a:lnTo>
                  <a:pt x="262780" y="42027"/>
                </a:lnTo>
                <a:lnTo>
                  <a:pt x="258918" y="41187"/>
                </a:lnTo>
                <a:lnTo>
                  <a:pt x="247784" y="41187"/>
                </a:lnTo>
                <a:lnTo>
                  <a:pt x="245966" y="68315"/>
                </a:lnTo>
                <a:lnTo>
                  <a:pt x="247556" y="63273"/>
                </a:lnTo>
                <a:lnTo>
                  <a:pt x="249033" y="58243"/>
                </a:lnTo>
                <a:lnTo>
                  <a:pt x="250965" y="54722"/>
                </a:lnTo>
                <a:lnTo>
                  <a:pt x="253351" y="52713"/>
                </a:lnTo>
                <a:lnTo>
                  <a:pt x="256873" y="50771"/>
                </a:lnTo>
                <a:lnTo>
                  <a:pt x="266189" y="50771"/>
                </a:lnTo>
                <a:lnTo>
                  <a:pt x="272096" y="55358"/>
                </a:lnTo>
                <a:lnTo>
                  <a:pt x="276868" y="64534"/>
                </a:lnTo>
                <a:lnTo>
                  <a:pt x="276868" y="112205"/>
                </a:lnTo>
                <a:lnTo>
                  <a:pt x="305043" y="121993"/>
                </a:lnTo>
                <a:lnTo>
                  <a:pt x="304134" y="118575"/>
                </a:lnTo>
                <a:lnTo>
                  <a:pt x="304021" y="3100"/>
                </a:lnTo>
                <a:close/>
              </a:path>
              <a:path w="930468" h="177330">
                <a:moveTo>
                  <a:pt x="373210" y="55074"/>
                </a:moveTo>
                <a:lnTo>
                  <a:pt x="367188" y="64443"/>
                </a:lnTo>
                <a:lnTo>
                  <a:pt x="367188" y="43901"/>
                </a:lnTo>
                <a:lnTo>
                  <a:pt x="330151" y="43901"/>
                </a:lnTo>
                <a:lnTo>
                  <a:pt x="330151" y="47478"/>
                </a:lnTo>
                <a:lnTo>
                  <a:pt x="333219" y="47807"/>
                </a:lnTo>
                <a:lnTo>
                  <a:pt x="335491" y="48386"/>
                </a:lnTo>
                <a:lnTo>
                  <a:pt x="338786" y="51395"/>
                </a:lnTo>
                <a:lnTo>
                  <a:pt x="340035" y="54620"/>
                </a:lnTo>
                <a:lnTo>
                  <a:pt x="340263" y="57913"/>
                </a:lnTo>
                <a:lnTo>
                  <a:pt x="340263" y="121062"/>
                </a:lnTo>
                <a:lnTo>
                  <a:pt x="339581" y="125923"/>
                </a:lnTo>
                <a:lnTo>
                  <a:pt x="336741" y="129602"/>
                </a:lnTo>
                <a:lnTo>
                  <a:pt x="334128" y="130681"/>
                </a:lnTo>
                <a:lnTo>
                  <a:pt x="330151" y="131010"/>
                </a:lnTo>
                <a:lnTo>
                  <a:pt x="330151" y="134496"/>
                </a:lnTo>
                <a:lnTo>
                  <a:pt x="379117" y="134496"/>
                </a:lnTo>
                <a:lnTo>
                  <a:pt x="379117" y="131010"/>
                </a:lnTo>
                <a:lnTo>
                  <a:pt x="375482" y="130817"/>
                </a:lnTo>
                <a:lnTo>
                  <a:pt x="372982" y="130317"/>
                </a:lnTo>
                <a:lnTo>
                  <a:pt x="368779" y="127421"/>
                </a:lnTo>
                <a:lnTo>
                  <a:pt x="367529" y="124651"/>
                </a:lnTo>
                <a:lnTo>
                  <a:pt x="367302" y="122289"/>
                </a:lnTo>
                <a:lnTo>
                  <a:pt x="367188" y="84792"/>
                </a:lnTo>
                <a:lnTo>
                  <a:pt x="368211" y="77877"/>
                </a:lnTo>
                <a:lnTo>
                  <a:pt x="370256" y="71608"/>
                </a:lnTo>
                <a:lnTo>
                  <a:pt x="371619" y="67543"/>
                </a:lnTo>
                <a:lnTo>
                  <a:pt x="373664" y="64409"/>
                </a:lnTo>
                <a:lnTo>
                  <a:pt x="376277" y="62206"/>
                </a:lnTo>
                <a:lnTo>
                  <a:pt x="379799" y="60082"/>
                </a:lnTo>
                <a:lnTo>
                  <a:pt x="383207" y="60275"/>
                </a:lnTo>
                <a:lnTo>
                  <a:pt x="385820" y="62149"/>
                </a:lnTo>
                <a:lnTo>
                  <a:pt x="388320" y="64341"/>
                </a:lnTo>
                <a:lnTo>
                  <a:pt x="390819" y="66544"/>
                </a:lnTo>
                <a:lnTo>
                  <a:pt x="393887" y="67634"/>
                </a:lnTo>
                <a:lnTo>
                  <a:pt x="400249" y="67634"/>
                </a:lnTo>
                <a:lnTo>
                  <a:pt x="402748" y="66442"/>
                </a:lnTo>
                <a:lnTo>
                  <a:pt x="404907" y="64057"/>
                </a:lnTo>
                <a:lnTo>
                  <a:pt x="406952" y="61661"/>
                </a:lnTo>
                <a:lnTo>
                  <a:pt x="407974" y="58300"/>
                </a:lnTo>
                <a:lnTo>
                  <a:pt x="407974" y="49908"/>
                </a:lnTo>
                <a:lnTo>
                  <a:pt x="406952" y="46751"/>
                </a:lnTo>
                <a:lnTo>
                  <a:pt x="402635" y="42299"/>
                </a:lnTo>
                <a:lnTo>
                  <a:pt x="399681" y="41187"/>
                </a:lnTo>
                <a:lnTo>
                  <a:pt x="391842" y="41187"/>
                </a:lnTo>
                <a:lnTo>
                  <a:pt x="387524" y="42720"/>
                </a:lnTo>
                <a:lnTo>
                  <a:pt x="382980" y="45786"/>
                </a:lnTo>
                <a:lnTo>
                  <a:pt x="378436" y="48852"/>
                </a:lnTo>
                <a:lnTo>
                  <a:pt x="373210" y="55074"/>
                </a:lnTo>
                <a:close/>
              </a:path>
              <a:path w="930468" h="177330">
                <a:moveTo>
                  <a:pt x="471396" y="135796"/>
                </a:moveTo>
                <a:lnTo>
                  <a:pt x="482979" y="130577"/>
                </a:lnTo>
                <a:lnTo>
                  <a:pt x="492387" y="121517"/>
                </a:lnTo>
                <a:lnTo>
                  <a:pt x="496597" y="114722"/>
                </a:lnTo>
                <a:lnTo>
                  <a:pt x="500761" y="102875"/>
                </a:lnTo>
                <a:lnTo>
                  <a:pt x="502157" y="89244"/>
                </a:lnTo>
                <a:lnTo>
                  <a:pt x="502157" y="80330"/>
                </a:lnTo>
                <a:lnTo>
                  <a:pt x="500340" y="72131"/>
                </a:lnTo>
                <a:lnTo>
                  <a:pt x="496818" y="64636"/>
                </a:lnTo>
                <a:lnTo>
                  <a:pt x="493296" y="57141"/>
                </a:lnTo>
                <a:lnTo>
                  <a:pt x="488183" y="51361"/>
                </a:lnTo>
                <a:lnTo>
                  <a:pt x="481367" y="47285"/>
                </a:lnTo>
                <a:lnTo>
                  <a:pt x="474664" y="43219"/>
                </a:lnTo>
                <a:lnTo>
                  <a:pt x="467279" y="41187"/>
                </a:lnTo>
                <a:lnTo>
                  <a:pt x="459440" y="41187"/>
                </a:lnTo>
                <a:lnTo>
                  <a:pt x="449809" y="42150"/>
                </a:lnTo>
                <a:lnTo>
                  <a:pt x="437944" y="46914"/>
                </a:lnTo>
                <a:lnTo>
                  <a:pt x="428424" y="55665"/>
                </a:lnTo>
                <a:lnTo>
                  <a:pt x="422845" y="64493"/>
                </a:lnTo>
                <a:lnTo>
                  <a:pt x="418594" y="76435"/>
                </a:lnTo>
                <a:lnTo>
                  <a:pt x="417177" y="89630"/>
                </a:lnTo>
                <a:lnTo>
                  <a:pt x="418002" y="99669"/>
                </a:lnTo>
                <a:lnTo>
                  <a:pt x="421636" y="111868"/>
                </a:lnTo>
                <a:lnTo>
                  <a:pt x="428197" y="122868"/>
                </a:lnTo>
                <a:lnTo>
                  <a:pt x="434731" y="129474"/>
                </a:lnTo>
                <a:lnTo>
                  <a:pt x="445929" y="135276"/>
                </a:lnTo>
                <a:lnTo>
                  <a:pt x="447624" y="121062"/>
                </a:lnTo>
                <a:lnTo>
                  <a:pt x="446943" y="116475"/>
                </a:lnTo>
                <a:lnTo>
                  <a:pt x="446034" y="110467"/>
                </a:lnTo>
                <a:lnTo>
                  <a:pt x="445579" y="104006"/>
                </a:lnTo>
                <a:lnTo>
                  <a:pt x="445609" y="90700"/>
                </a:lnTo>
                <a:lnTo>
                  <a:pt x="445929" y="77134"/>
                </a:lnTo>
                <a:lnTo>
                  <a:pt x="446602" y="66521"/>
                </a:lnTo>
                <a:lnTo>
                  <a:pt x="447397" y="59185"/>
                </a:lnTo>
                <a:lnTo>
                  <a:pt x="448988" y="54280"/>
                </a:lnTo>
                <a:lnTo>
                  <a:pt x="451260" y="51793"/>
                </a:lnTo>
                <a:lnTo>
                  <a:pt x="453646" y="49306"/>
                </a:lnTo>
                <a:lnTo>
                  <a:pt x="456486" y="48068"/>
                </a:lnTo>
                <a:lnTo>
                  <a:pt x="462507" y="48068"/>
                </a:lnTo>
                <a:lnTo>
                  <a:pt x="466370" y="50101"/>
                </a:lnTo>
                <a:lnTo>
                  <a:pt x="468756" y="51974"/>
                </a:lnTo>
                <a:lnTo>
                  <a:pt x="470574" y="54961"/>
                </a:lnTo>
                <a:lnTo>
                  <a:pt x="471823" y="59060"/>
                </a:lnTo>
                <a:lnTo>
                  <a:pt x="473073" y="63160"/>
                </a:lnTo>
                <a:lnTo>
                  <a:pt x="473641" y="70700"/>
                </a:lnTo>
                <a:lnTo>
                  <a:pt x="473641" y="81692"/>
                </a:lnTo>
                <a:lnTo>
                  <a:pt x="473438" y="97607"/>
                </a:lnTo>
                <a:lnTo>
                  <a:pt x="472785" y="110436"/>
                </a:lnTo>
                <a:lnTo>
                  <a:pt x="471710" y="118893"/>
                </a:lnTo>
                <a:lnTo>
                  <a:pt x="470914" y="122834"/>
                </a:lnTo>
                <a:lnTo>
                  <a:pt x="469210" y="125900"/>
                </a:lnTo>
                <a:lnTo>
                  <a:pt x="466711" y="128103"/>
                </a:lnTo>
                <a:lnTo>
                  <a:pt x="464780" y="129715"/>
                </a:lnTo>
                <a:lnTo>
                  <a:pt x="462280" y="130522"/>
                </a:lnTo>
                <a:lnTo>
                  <a:pt x="459667" y="137210"/>
                </a:lnTo>
                <a:lnTo>
                  <a:pt x="471396" y="135796"/>
                </a:lnTo>
                <a:close/>
              </a:path>
              <a:path w="930468" h="177330">
                <a:moveTo>
                  <a:pt x="459667" y="137210"/>
                </a:moveTo>
                <a:lnTo>
                  <a:pt x="462280" y="130522"/>
                </a:lnTo>
                <a:lnTo>
                  <a:pt x="456372" y="130522"/>
                </a:lnTo>
                <a:lnTo>
                  <a:pt x="453759" y="129329"/>
                </a:lnTo>
                <a:lnTo>
                  <a:pt x="451487" y="126933"/>
                </a:lnTo>
                <a:lnTo>
                  <a:pt x="449101" y="124548"/>
                </a:lnTo>
                <a:lnTo>
                  <a:pt x="447624" y="121062"/>
                </a:lnTo>
                <a:lnTo>
                  <a:pt x="445929" y="135276"/>
                </a:lnTo>
                <a:lnTo>
                  <a:pt x="459667" y="137210"/>
                </a:lnTo>
                <a:close/>
              </a:path>
              <a:path w="930468" h="177330">
                <a:moveTo>
                  <a:pt x="565325" y="134496"/>
                </a:moveTo>
                <a:lnTo>
                  <a:pt x="565325" y="131010"/>
                </a:lnTo>
                <a:lnTo>
                  <a:pt x="561007" y="130749"/>
                </a:lnTo>
                <a:lnTo>
                  <a:pt x="558167" y="129738"/>
                </a:lnTo>
                <a:lnTo>
                  <a:pt x="555100" y="126184"/>
                </a:lnTo>
                <a:lnTo>
                  <a:pt x="554418" y="122096"/>
                </a:lnTo>
                <a:lnTo>
                  <a:pt x="554418" y="3100"/>
                </a:lnTo>
                <a:lnTo>
                  <a:pt x="516359" y="3100"/>
                </a:lnTo>
                <a:lnTo>
                  <a:pt x="516359" y="6688"/>
                </a:lnTo>
                <a:lnTo>
                  <a:pt x="520676" y="6949"/>
                </a:lnTo>
                <a:lnTo>
                  <a:pt x="523516" y="7960"/>
                </a:lnTo>
                <a:lnTo>
                  <a:pt x="526470" y="11514"/>
                </a:lnTo>
                <a:lnTo>
                  <a:pt x="527265" y="15568"/>
                </a:lnTo>
                <a:lnTo>
                  <a:pt x="527265" y="122096"/>
                </a:lnTo>
                <a:lnTo>
                  <a:pt x="526584" y="126036"/>
                </a:lnTo>
                <a:lnTo>
                  <a:pt x="523402" y="129715"/>
                </a:lnTo>
                <a:lnTo>
                  <a:pt x="520449" y="130885"/>
                </a:lnTo>
                <a:lnTo>
                  <a:pt x="516359" y="131010"/>
                </a:lnTo>
                <a:lnTo>
                  <a:pt x="516359" y="134496"/>
                </a:lnTo>
                <a:lnTo>
                  <a:pt x="565325" y="134496"/>
                </a:lnTo>
                <a:close/>
              </a:path>
              <a:path w="930468" h="177330">
                <a:moveTo>
                  <a:pt x="610201" y="55756"/>
                </a:moveTo>
                <a:lnTo>
                  <a:pt x="610201" y="51747"/>
                </a:lnTo>
                <a:lnTo>
                  <a:pt x="612132" y="49317"/>
                </a:lnTo>
                <a:lnTo>
                  <a:pt x="615654" y="47614"/>
                </a:lnTo>
                <a:lnTo>
                  <a:pt x="618835" y="47478"/>
                </a:lnTo>
                <a:lnTo>
                  <a:pt x="618835" y="43901"/>
                </a:lnTo>
                <a:lnTo>
                  <a:pt x="570664" y="43901"/>
                </a:lnTo>
                <a:lnTo>
                  <a:pt x="570664" y="47478"/>
                </a:lnTo>
                <a:lnTo>
                  <a:pt x="573618" y="48386"/>
                </a:lnTo>
                <a:lnTo>
                  <a:pt x="576231" y="49999"/>
                </a:lnTo>
                <a:lnTo>
                  <a:pt x="578276" y="52326"/>
                </a:lnTo>
                <a:lnTo>
                  <a:pt x="580435" y="54654"/>
                </a:lnTo>
                <a:lnTo>
                  <a:pt x="583616" y="60889"/>
                </a:lnTo>
                <a:lnTo>
                  <a:pt x="588047" y="71029"/>
                </a:lnTo>
                <a:lnTo>
                  <a:pt x="617358" y="138175"/>
                </a:lnTo>
                <a:lnTo>
                  <a:pt x="614518" y="145738"/>
                </a:lnTo>
                <a:lnTo>
                  <a:pt x="610996" y="155425"/>
                </a:lnTo>
                <a:lnTo>
                  <a:pt x="607929" y="161625"/>
                </a:lnTo>
                <a:lnTo>
                  <a:pt x="605429" y="164339"/>
                </a:lnTo>
                <a:lnTo>
                  <a:pt x="602021" y="167155"/>
                </a:lnTo>
                <a:lnTo>
                  <a:pt x="598272" y="166088"/>
                </a:lnTo>
                <a:lnTo>
                  <a:pt x="597363" y="163794"/>
                </a:lnTo>
                <a:lnTo>
                  <a:pt x="597249" y="157014"/>
                </a:lnTo>
                <a:lnTo>
                  <a:pt x="596227" y="153812"/>
                </a:lnTo>
                <a:lnTo>
                  <a:pt x="592364" y="149679"/>
                </a:lnTo>
                <a:lnTo>
                  <a:pt x="589751" y="148645"/>
                </a:lnTo>
                <a:lnTo>
                  <a:pt x="583162" y="148645"/>
                </a:lnTo>
                <a:lnTo>
                  <a:pt x="580321" y="149872"/>
                </a:lnTo>
                <a:lnTo>
                  <a:pt x="578049" y="152324"/>
                </a:lnTo>
                <a:lnTo>
                  <a:pt x="575663" y="154777"/>
                </a:lnTo>
                <a:lnTo>
                  <a:pt x="574527" y="157877"/>
                </a:lnTo>
                <a:lnTo>
                  <a:pt x="574527" y="165951"/>
                </a:lnTo>
                <a:lnTo>
                  <a:pt x="576231" y="169653"/>
                </a:lnTo>
                <a:lnTo>
                  <a:pt x="579526" y="172719"/>
                </a:lnTo>
                <a:lnTo>
                  <a:pt x="582934" y="175797"/>
                </a:lnTo>
                <a:lnTo>
                  <a:pt x="587251" y="177330"/>
                </a:lnTo>
                <a:lnTo>
                  <a:pt x="599294" y="177330"/>
                </a:lnTo>
                <a:lnTo>
                  <a:pt x="604861" y="174616"/>
                </a:lnTo>
                <a:lnTo>
                  <a:pt x="609405" y="169188"/>
                </a:lnTo>
                <a:lnTo>
                  <a:pt x="612195" y="164889"/>
                </a:lnTo>
                <a:lnTo>
                  <a:pt x="617356" y="154196"/>
                </a:lnTo>
                <a:lnTo>
                  <a:pt x="623948" y="138175"/>
                </a:lnTo>
                <a:lnTo>
                  <a:pt x="649851" y="71029"/>
                </a:lnTo>
                <a:lnTo>
                  <a:pt x="654168" y="59594"/>
                </a:lnTo>
                <a:lnTo>
                  <a:pt x="657349" y="52894"/>
                </a:lnTo>
                <a:lnTo>
                  <a:pt x="661098" y="48954"/>
                </a:lnTo>
                <a:lnTo>
                  <a:pt x="663484" y="47807"/>
                </a:lnTo>
                <a:lnTo>
                  <a:pt x="666438" y="47478"/>
                </a:lnTo>
                <a:lnTo>
                  <a:pt x="666438" y="43901"/>
                </a:lnTo>
                <a:lnTo>
                  <a:pt x="636104" y="43901"/>
                </a:lnTo>
                <a:lnTo>
                  <a:pt x="636104" y="47478"/>
                </a:lnTo>
                <a:lnTo>
                  <a:pt x="640080" y="47614"/>
                </a:lnTo>
                <a:lnTo>
                  <a:pt x="642921" y="48386"/>
                </a:lnTo>
                <a:lnTo>
                  <a:pt x="644511" y="49805"/>
                </a:lnTo>
                <a:lnTo>
                  <a:pt x="646897" y="53133"/>
                </a:lnTo>
                <a:lnTo>
                  <a:pt x="646897" y="59333"/>
                </a:lnTo>
                <a:lnTo>
                  <a:pt x="644966" y="66124"/>
                </a:lnTo>
                <a:lnTo>
                  <a:pt x="641216" y="75878"/>
                </a:lnTo>
                <a:lnTo>
                  <a:pt x="630651" y="103291"/>
                </a:lnTo>
                <a:lnTo>
                  <a:pt x="615086" y="67827"/>
                </a:lnTo>
                <a:lnTo>
                  <a:pt x="611905" y="60593"/>
                </a:lnTo>
                <a:lnTo>
                  <a:pt x="610201" y="55756"/>
                </a:lnTo>
                <a:close/>
              </a:path>
              <a:path w="930468" h="177330">
                <a:moveTo>
                  <a:pt x="683707" y="104358"/>
                </a:moveTo>
                <a:lnTo>
                  <a:pt x="680412" y="104358"/>
                </a:lnTo>
                <a:lnTo>
                  <a:pt x="682003" y="136915"/>
                </a:lnTo>
                <a:lnTo>
                  <a:pt x="685184" y="136915"/>
                </a:lnTo>
                <a:lnTo>
                  <a:pt x="686661" y="133690"/>
                </a:lnTo>
                <a:lnTo>
                  <a:pt x="688365" y="132077"/>
                </a:lnTo>
                <a:lnTo>
                  <a:pt x="691205" y="132077"/>
                </a:lnTo>
                <a:lnTo>
                  <a:pt x="694500" y="133145"/>
                </a:lnTo>
                <a:lnTo>
                  <a:pt x="701771" y="135859"/>
                </a:lnTo>
                <a:lnTo>
                  <a:pt x="707565" y="137210"/>
                </a:lnTo>
                <a:lnTo>
                  <a:pt x="717449" y="137210"/>
                </a:lnTo>
                <a:lnTo>
                  <a:pt x="722448" y="135916"/>
                </a:lnTo>
                <a:lnTo>
                  <a:pt x="727106" y="133338"/>
                </a:lnTo>
                <a:lnTo>
                  <a:pt x="731650" y="130749"/>
                </a:lnTo>
                <a:lnTo>
                  <a:pt x="735172" y="127035"/>
                </a:lnTo>
                <a:lnTo>
                  <a:pt x="737672" y="122187"/>
                </a:lnTo>
                <a:lnTo>
                  <a:pt x="740285" y="117349"/>
                </a:lnTo>
                <a:lnTo>
                  <a:pt x="741534" y="112409"/>
                </a:lnTo>
                <a:lnTo>
                  <a:pt x="741534" y="101814"/>
                </a:lnTo>
                <a:lnTo>
                  <a:pt x="740057" y="96784"/>
                </a:lnTo>
                <a:lnTo>
                  <a:pt x="736990" y="92298"/>
                </a:lnTo>
                <a:lnTo>
                  <a:pt x="734036" y="87813"/>
                </a:lnTo>
                <a:lnTo>
                  <a:pt x="727787" y="82351"/>
                </a:lnTo>
                <a:lnTo>
                  <a:pt x="718244" y="75924"/>
                </a:lnTo>
                <a:lnTo>
                  <a:pt x="708701" y="69496"/>
                </a:lnTo>
                <a:lnTo>
                  <a:pt x="702907" y="64954"/>
                </a:lnTo>
                <a:lnTo>
                  <a:pt x="700862" y="62308"/>
                </a:lnTo>
                <a:lnTo>
                  <a:pt x="699612" y="60696"/>
                </a:lnTo>
                <a:lnTo>
                  <a:pt x="698930" y="57266"/>
                </a:lnTo>
                <a:lnTo>
                  <a:pt x="698930" y="54938"/>
                </a:lnTo>
                <a:lnTo>
                  <a:pt x="701771" y="51111"/>
                </a:lnTo>
                <a:lnTo>
                  <a:pt x="705861" y="48454"/>
                </a:lnTo>
                <a:lnTo>
                  <a:pt x="712791" y="48454"/>
                </a:lnTo>
                <a:lnTo>
                  <a:pt x="716995" y="50135"/>
                </a:lnTo>
                <a:lnTo>
                  <a:pt x="721198" y="53485"/>
                </a:lnTo>
                <a:lnTo>
                  <a:pt x="725402" y="56846"/>
                </a:lnTo>
                <a:lnTo>
                  <a:pt x="729492" y="63114"/>
                </a:lnTo>
                <a:lnTo>
                  <a:pt x="733468" y="72290"/>
                </a:lnTo>
                <a:lnTo>
                  <a:pt x="736763" y="72290"/>
                </a:lnTo>
                <a:lnTo>
                  <a:pt x="735286" y="41380"/>
                </a:lnTo>
                <a:lnTo>
                  <a:pt x="731991" y="41380"/>
                </a:lnTo>
                <a:lnTo>
                  <a:pt x="730401" y="43639"/>
                </a:lnTo>
                <a:lnTo>
                  <a:pt x="727901" y="45979"/>
                </a:lnTo>
                <a:lnTo>
                  <a:pt x="724720" y="46217"/>
                </a:lnTo>
                <a:lnTo>
                  <a:pt x="721539" y="44764"/>
                </a:lnTo>
                <a:lnTo>
                  <a:pt x="716995" y="42379"/>
                </a:lnTo>
                <a:lnTo>
                  <a:pt x="712223" y="41187"/>
                </a:lnTo>
                <a:lnTo>
                  <a:pt x="698135" y="41187"/>
                </a:lnTo>
                <a:lnTo>
                  <a:pt x="691205" y="44014"/>
                </a:lnTo>
                <a:lnTo>
                  <a:pt x="686433" y="49658"/>
                </a:lnTo>
                <a:lnTo>
                  <a:pt x="681548" y="55313"/>
                </a:lnTo>
                <a:lnTo>
                  <a:pt x="679162" y="61627"/>
                </a:lnTo>
                <a:lnTo>
                  <a:pt x="679162" y="75004"/>
                </a:lnTo>
                <a:lnTo>
                  <a:pt x="681321" y="80852"/>
                </a:lnTo>
                <a:lnTo>
                  <a:pt x="685524" y="86144"/>
                </a:lnTo>
                <a:lnTo>
                  <a:pt x="688478" y="89766"/>
                </a:lnTo>
                <a:lnTo>
                  <a:pt x="694840" y="94990"/>
                </a:lnTo>
                <a:lnTo>
                  <a:pt x="704725" y="101837"/>
                </a:lnTo>
                <a:lnTo>
                  <a:pt x="711541" y="106425"/>
                </a:lnTo>
                <a:lnTo>
                  <a:pt x="715858" y="109854"/>
                </a:lnTo>
                <a:lnTo>
                  <a:pt x="719721" y="114374"/>
                </a:lnTo>
                <a:lnTo>
                  <a:pt x="720630" y="117054"/>
                </a:lnTo>
                <a:lnTo>
                  <a:pt x="720630" y="122868"/>
                </a:lnTo>
                <a:lnTo>
                  <a:pt x="719721" y="125173"/>
                </a:lnTo>
                <a:lnTo>
                  <a:pt x="715745" y="128989"/>
                </a:lnTo>
                <a:lnTo>
                  <a:pt x="713245" y="129942"/>
                </a:lnTo>
                <a:lnTo>
                  <a:pt x="705520" y="129942"/>
                </a:lnTo>
                <a:lnTo>
                  <a:pt x="700748" y="127808"/>
                </a:lnTo>
                <a:lnTo>
                  <a:pt x="695749" y="123549"/>
                </a:lnTo>
                <a:lnTo>
                  <a:pt x="690637" y="119279"/>
                </a:lnTo>
                <a:lnTo>
                  <a:pt x="686661" y="112886"/>
                </a:lnTo>
                <a:lnTo>
                  <a:pt x="683707" y="104358"/>
                </a:lnTo>
                <a:close/>
              </a:path>
              <a:path w="930468" h="177330">
                <a:moveTo>
                  <a:pt x="794477" y="15023"/>
                </a:moveTo>
                <a:lnTo>
                  <a:pt x="794477" y="10890"/>
                </a:lnTo>
                <a:lnTo>
                  <a:pt x="793000" y="7347"/>
                </a:lnTo>
                <a:lnTo>
                  <a:pt x="790046" y="4405"/>
                </a:lnTo>
                <a:lnTo>
                  <a:pt x="787206" y="1476"/>
                </a:lnTo>
                <a:lnTo>
                  <a:pt x="783570" y="0"/>
                </a:lnTo>
                <a:lnTo>
                  <a:pt x="775277" y="0"/>
                </a:lnTo>
                <a:lnTo>
                  <a:pt x="771755" y="1476"/>
                </a:lnTo>
                <a:lnTo>
                  <a:pt x="768801" y="4405"/>
                </a:lnTo>
                <a:lnTo>
                  <a:pt x="765961" y="7347"/>
                </a:lnTo>
                <a:lnTo>
                  <a:pt x="764484" y="10890"/>
                </a:lnTo>
                <a:lnTo>
                  <a:pt x="764484" y="19157"/>
                </a:lnTo>
                <a:lnTo>
                  <a:pt x="765961" y="22677"/>
                </a:lnTo>
                <a:lnTo>
                  <a:pt x="768801" y="25584"/>
                </a:lnTo>
                <a:lnTo>
                  <a:pt x="771755" y="28491"/>
                </a:lnTo>
                <a:lnTo>
                  <a:pt x="775277" y="29944"/>
                </a:lnTo>
                <a:lnTo>
                  <a:pt x="783570" y="29944"/>
                </a:lnTo>
                <a:lnTo>
                  <a:pt x="787092" y="28491"/>
                </a:lnTo>
                <a:lnTo>
                  <a:pt x="790046" y="25584"/>
                </a:lnTo>
                <a:lnTo>
                  <a:pt x="793000" y="22677"/>
                </a:lnTo>
                <a:lnTo>
                  <a:pt x="794477" y="19157"/>
                </a:lnTo>
                <a:lnTo>
                  <a:pt x="794477" y="15023"/>
                </a:lnTo>
                <a:close/>
              </a:path>
              <a:path w="930468" h="177330">
                <a:moveTo>
                  <a:pt x="803906" y="134496"/>
                </a:moveTo>
                <a:lnTo>
                  <a:pt x="803906" y="131010"/>
                </a:lnTo>
                <a:lnTo>
                  <a:pt x="799589" y="130749"/>
                </a:lnTo>
                <a:lnTo>
                  <a:pt x="796749" y="129738"/>
                </a:lnTo>
                <a:lnTo>
                  <a:pt x="793682" y="126184"/>
                </a:lnTo>
                <a:lnTo>
                  <a:pt x="793000" y="122096"/>
                </a:lnTo>
                <a:lnTo>
                  <a:pt x="793000" y="43901"/>
                </a:lnTo>
                <a:lnTo>
                  <a:pt x="754940" y="43901"/>
                </a:lnTo>
                <a:lnTo>
                  <a:pt x="754940" y="47478"/>
                </a:lnTo>
                <a:lnTo>
                  <a:pt x="759258" y="47739"/>
                </a:lnTo>
                <a:lnTo>
                  <a:pt x="762098" y="48761"/>
                </a:lnTo>
                <a:lnTo>
                  <a:pt x="765052" y="52315"/>
                </a:lnTo>
                <a:lnTo>
                  <a:pt x="765847" y="56392"/>
                </a:lnTo>
                <a:lnTo>
                  <a:pt x="765847" y="122096"/>
                </a:lnTo>
                <a:lnTo>
                  <a:pt x="765165" y="126036"/>
                </a:lnTo>
                <a:lnTo>
                  <a:pt x="761984" y="129715"/>
                </a:lnTo>
                <a:lnTo>
                  <a:pt x="759030" y="130885"/>
                </a:lnTo>
                <a:lnTo>
                  <a:pt x="754940" y="131010"/>
                </a:lnTo>
                <a:lnTo>
                  <a:pt x="754940" y="134496"/>
                </a:lnTo>
                <a:lnTo>
                  <a:pt x="803906" y="134496"/>
                </a:lnTo>
                <a:close/>
              </a:path>
              <a:path w="930468" h="177330">
                <a:moveTo>
                  <a:pt x="820153" y="104358"/>
                </a:moveTo>
                <a:lnTo>
                  <a:pt x="816858" y="104358"/>
                </a:lnTo>
                <a:lnTo>
                  <a:pt x="818335" y="136915"/>
                </a:lnTo>
                <a:lnTo>
                  <a:pt x="821630" y="136915"/>
                </a:lnTo>
                <a:lnTo>
                  <a:pt x="822993" y="133690"/>
                </a:lnTo>
                <a:lnTo>
                  <a:pt x="824811" y="132077"/>
                </a:lnTo>
                <a:lnTo>
                  <a:pt x="827651" y="132077"/>
                </a:lnTo>
                <a:lnTo>
                  <a:pt x="830946" y="133145"/>
                </a:lnTo>
                <a:lnTo>
                  <a:pt x="838103" y="135859"/>
                </a:lnTo>
                <a:lnTo>
                  <a:pt x="843897" y="137210"/>
                </a:lnTo>
                <a:lnTo>
                  <a:pt x="853781" y="137210"/>
                </a:lnTo>
                <a:lnTo>
                  <a:pt x="858894" y="135916"/>
                </a:lnTo>
                <a:lnTo>
                  <a:pt x="863438" y="133338"/>
                </a:lnTo>
                <a:lnTo>
                  <a:pt x="868096" y="130749"/>
                </a:lnTo>
                <a:lnTo>
                  <a:pt x="871618" y="127035"/>
                </a:lnTo>
                <a:lnTo>
                  <a:pt x="874118" y="122187"/>
                </a:lnTo>
                <a:lnTo>
                  <a:pt x="876617" y="117349"/>
                </a:lnTo>
                <a:lnTo>
                  <a:pt x="877867" y="112409"/>
                </a:lnTo>
                <a:lnTo>
                  <a:pt x="877867" y="101814"/>
                </a:lnTo>
                <a:lnTo>
                  <a:pt x="876390" y="96784"/>
                </a:lnTo>
                <a:lnTo>
                  <a:pt x="873436" y="92298"/>
                </a:lnTo>
                <a:lnTo>
                  <a:pt x="870369" y="87813"/>
                </a:lnTo>
                <a:lnTo>
                  <a:pt x="864120" y="82351"/>
                </a:lnTo>
                <a:lnTo>
                  <a:pt x="854690" y="75924"/>
                </a:lnTo>
                <a:lnTo>
                  <a:pt x="845147" y="69496"/>
                </a:lnTo>
                <a:lnTo>
                  <a:pt x="839353" y="64954"/>
                </a:lnTo>
                <a:lnTo>
                  <a:pt x="837308" y="62308"/>
                </a:lnTo>
                <a:lnTo>
                  <a:pt x="835945" y="60696"/>
                </a:lnTo>
                <a:lnTo>
                  <a:pt x="835377" y="57266"/>
                </a:lnTo>
                <a:lnTo>
                  <a:pt x="835377" y="54938"/>
                </a:lnTo>
                <a:lnTo>
                  <a:pt x="836285" y="52894"/>
                </a:lnTo>
                <a:lnTo>
                  <a:pt x="840035" y="49340"/>
                </a:lnTo>
                <a:lnTo>
                  <a:pt x="842307" y="48454"/>
                </a:lnTo>
                <a:lnTo>
                  <a:pt x="849123" y="48454"/>
                </a:lnTo>
                <a:lnTo>
                  <a:pt x="853327" y="50135"/>
                </a:lnTo>
                <a:lnTo>
                  <a:pt x="857644" y="53485"/>
                </a:lnTo>
                <a:lnTo>
                  <a:pt x="861848" y="56846"/>
                </a:lnTo>
                <a:lnTo>
                  <a:pt x="865938" y="63114"/>
                </a:lnTo>
                <a:lnTo>
                  <a:pt x="869914" y="72290"/>
                </a:lnTo>
                <a:lnTo>
                  <a:pt x="873209" y="72290"/>
                </a:lnTo>
                <a:lnTo>
                  <a:pt x="871732" y="41380"/>
                </a:lnTo>
                <a:lnTo>
                  <a:pt x="868437" y="41380"/>
                </a:lnTo>
                <a:lnTo>
                  <a:pt x="866847" y="43639"/>
                </a:lnTo>
                <a:lnTo>
                  <a:pt x="864347" y="45979"/>
                </a:lnTo>
                <a:lnTo>
                  <a:pt x="861052" y="46217"/>
                </a:lnTo>
                <a:lnTo>
                  <a:pt x="857985" y="44764"/>
                </a:lnTo>
                <a:lnTo>
                  <a:pt x="853327" y="42379"/>
                </a:lnTo>
                <a:lnTo>
                  <a:pt x="848555" y="41187"/>
                </a:lnTo>
                <a:lnTo>
                  <a:pt x="834581" y="41187"/>
                </a:lnTo>
                <a:lnTo>
                  <a:pt x="827651" y="44014"/>
                </a:lnTo>
                <a:lnTo>
                  <a:pt x="822766" y="49658"/>
                </a:lnTo>
                <a:lnTo>
                  <a:pt x="817994" y="55313"/>
                </a:lnTo>
                <a:lnTo>
                  <a:pt x="815608" y="61627"/>
                </a:lnTo>
                <a:lnTo>
                  <a:pt x="815608" y="75004"/>
                </a:lnTo>
                <a:lnTo>
                  <a:pt x="817653" y="80852"/>
                </a:lnTo>
                <a:lnTo>
                  <a:pt x="821970" y="86144"/>
                </a:lnTo>
                <a:lnTo>
                  <a:pt x="824924" y="89766"/>
                </a:lnTo>
                <a:lnTo>
                  <a:pt x="831287" y="94990"/>
                </a:lnTo>
                <a:lnTo>
                  <a:pt x="841171" y="101837"/>
                </a:lnTo>
                <a:lnTo>
                  <a:pt x="847874" y="106425"/>
                </a:lnTo>
                <a:lnTo>
                  <a:pt x="852191" y="109854"/>
                </a:lnTo>
                <a:lnTo>
                  <a:pt x="856054" y="114374"/>
                </a:lnTo>
                <a:lnTo>
                  <a:pt x="857076" y="117054"/>
                </a:lnTo>
                <a:lnTo>
                  <a:pt x="857076" y="122868"/>
                </a:lnTo>
                <a:lnTo>
                  <a:pt x="856054" y="125173"/>
                </a:lnTo>
                <a:lnTo>
                  <a:pt x="852191" y="128989"/>
                </a:lnTo>
                <a:lnTo>
                  <a:pt x="849578" y="129942"/>
                </a:lnTo>
                <a:lnTo>
                  <a:pt x="841966" y="129942"/>
                </a:lnTo>
                <a:lnTo>
                  <a:pt x="837194" y="127808"/>
                </a:lnTo>
                <a:lnTo>
                  <a:pt x="832082" y="123549"/>
                </a:lnTo>
                <a:lnTo>
                  <a:pt x="827083" y="119279"/>
                </a:lnTo>
                <a:lnTo>
                  <a:pt x="822993" y="112886"/>
                </a:lnTo>
                <a:lnTo>
                  <a:pt x="820153" y="10435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41314" y="5810482"/>
            <a:ext cx="1391954" cy="177330"/>
          </a:xfrm>
          <a:custGeom>
            <a:avLst/>
            <a:gdLst/>
            <a:ahLst/>
            <a:cxnLst/>
            <a:rect l="l" t="t" r="r" b="b"/>
            <a:pathLst>
              <a:path w="1391954" h="177330">
                <a:moveTo>
                  <a:pt x="844806" y="67827"/>
                </a:moveTo>
                <a:lnTo>
                  <a:pt x="841625" y="60593"/>
                </a:lnTo>
                <a:lnTo>
                  <a:pt x="840035" y="55756"/>
                </a:lnTo>
                <a:lnTo>
                  <a:pt x="840035" y="53292"/>
                </a:lnTo>
                <a:lnTo>
                  <a:pt x="840603" y="50419"/>
                </a:lnTo>
                <a:lnTo>
                  <a:pt x="843216" y="48227"/>
                </a:lnTo>
                <a:lnTo>
                  <a:pt x="845488" y="47614"/>
                </a:lnTo>
                <a:lnTo>
                  <a:pt x="848669" y="47478"/>
                </a:lnTo>
                <a:lnTo>
                  <a:pt x="848669" y="43901"/>
                </a:lnTo>
                <a:lnTo>
                  <a:pt x="800498" y="43901"/>
                </a:lnTo>
                <a:lnTo>
                  <a:pt x="800498" y="47478"/>
                </a:lnTo>
                <a:lnTo>
                  <a:pt x="803452" y="48386"/>
                </a:lnTo>
                <a:lnTo>
                  <a:pt x="805951" y="49999"/>
                </a:lnTo>
                <a:lnTo>
                  <a:pt x="808110" y="52326"/>
                </a:lnTo>
                <a:lnTo>
                  <a:pt x="810155" y="54654"/>
                </a:lnTo>
                <a:lnTo>
                  <a:pt x="813450" y="60889"/>
                </a:lnTo>
                <a:lnTo>
                  <a:pt x="817767" y="71029"/>
                </a:lnTo>
                <a:lnTo>
                  <a:pt x="847078" y="138175"/>
                </a:lnTo>
                <a:lnTo>
                  <a:pt x="844238" y="145738"/>
                </a:lnTo>
                <a:lnTo>
                  <a:pt x="840830" y="155425"/>
                </a:lnTo>
                <a:lnTo>
                  <a:pt x="837762" y="161625"/>
                </a:lnTo>
                <a:lnTo>
                  <a:pt x="835149" y="164339"/>
                </a:lnTo>
                <a:lnTo>
                  <a:pt x="831741" y="167155"/>
                </a:lnTo>
                <a:lnTo>
                  <a:pt x="827992" y="166088"/>
                </a:lnTo>
                <a:lnTo>
                  <a:pt x="827197" y="163794"/>
                </a:lnTo>
                <a:lnTo>
                  <a:pt x="827083" y="157014"/>
                </a:lnTo>
                <a:lnTo>
                  <a:pt x="826060" y="153812"/>
                </a:lnTo>
                <a:lnTo>
                  <a:pt x="822084" y="149679"/>
                </a:lnTo>
                <a:lnTo>
                  <a:pt x="819471" y="148645"/>
                </a:lnTo>
                <a:lnTo>
                  <a:pt x="812882" y="148645"/>
                </a:lnTo>
                <a:lnTo>
                  <a:pt x="810041" y="149872"/>
                </a:lnTo>
                <a:lnTo>
                  <a:pt x="807769" y="152324"/>
                </a:lnTo>
                <a:lnTo>
                  <a:pt x="805497" y="154777"/>
                </a:lnTo>
                <a:lnTo>
                  <a:pt x="804361" y="157877"/>
                </a:lnTo>
                <a:lnTo>
                  <a:pt x="804361" y="165951"/>
                </a:lnTo>
                <a:lnTo>
                  <a:pt x="805951" y="169653"/>
                </a:lnTo>
                <a:lnTo>
                  <a:pt x="809360" y="172719"/>
                </a:lnTo>
                <a:lnTo>
                  <a:pt x="812654" y="175797"/>
                </a:lnTo>
                <a:lnTo>
                  <a:pt x="816972" y="177330"/>
                </a:lnTo>
                <a:lnTo>
                  <a:pt x="829128" y="177330"/>
                </a:lnTo>
                <a:lnTo>
                  <a:pt x="834695" y="174616"/>
                </a:lnTo>
                <a:lnTo>
                  <a:pt x="839126" y="169188"/>
                </a:lnTo>
                <a:lnTo>
                  <a:pt x="841932" y="164889"/>
                </a:lnTo>
                <a:lnTo>
                  <a:pt x="847126" y="154196"/>
                </a:lnTo>
                <a:lnTo>
                  <a:pt x="853668" y="138175"/>
                </a:lnTo>
                <a:lnTo>
                  <a:pt x="879571" y="71029"/>
                </a:lnTo>
                <a:lnTo>
                  <a:pt x="884002" y="59594"/>
                </a:lnTo>
                <a:lnTo>
                  <a:pt x="887069" y="52894"/>
                </a:lnTo>
                <a:lnTo>
                  <a:pt x="890818" y="48954"/>
                </a:lnTo>
                <a:lnTo>
                  <a:pt x="893204" y="47807"/>
                </a:lnTo>
                <a:lnTo>
                  <a:pt x="896272" y="47478"/>
                </a:lnTo>
                <a:lnTo>
                  <a:pt x="896272" y="43901"/>
                </a:lnTo>
                <a:lnTo>
                  <a:pt x="865938" y="43901"/>
                </a:lnTo>
                <a:lnTo>
                  <a:pt x="865938" y="47478"/>
                </a:lnTo>
                <a:lnTo>
                  <a:pt x="869914" y="47614"/>
                </a:lnTo>
                <a:lnTo>
                  <a:pt x="872641" y="48386"/>
                </a:lnTo>
                <a:lnTo>
                  <a:pt x="874231" y="49805"/>
                </a:lnTo>
                <a:lnTo>
                  <a:pt x="876617" y="53133"/>
                </a:lnTo>
                <a:lnTo>
                  <a:pt x="876617" y="59333"/>
                </a:lnTo>
                <a:lnTo>
                  <a:pt x="874686" y="66124"/>
                </a:lnTo>
                <a:lnTo>
                  <a:pt x="870937" y="75878"/>
                </a:lnTo>
                <a:lnTo>
                  <a:pt x="860371" y="103291"/>
                </a:lnTo>
                <a:lnTo>
                  <a:pt x="844806" y="67827"/>
                </a:lnTo>
                <a:close/>
              </a:path>
              <a:path w="1391954" h="177330">
                <a:moveTo>
                  <a:pt x="954213" y="134496"/>
                </a:moveTo>
                <a:lnTo>
                  <a:pt x="954213" y="131010"/>
                </a:lnTo>
                <a:lnTo>
                  <a:pt x="949896" y="130749"/>
                </a:lnTo>
                <a:lnTo>
                  <a:pt x="946942" y="129738"/>
                </a:lnTo>
                <a:lnTo>
                  <a:pt x="943988" y="126184"/>
                </a:lnTo>
                <a:lnTo>
                  <a:pt x="943193" y="122096"/>
                </a:lnTo>
                <a:lnTo>
                  <a:pt x="943193" y="3100"/>
                </a:lnTo>
                <a:lnTo>
                  <a:pt x="905247" y="3100"/>
                </a:lnTo>
                <a:lnTo>
                  <a:pt x="905247" y="6688"/>
                </a:lnTo>
                <a:lnTo>
                  <a:pt x="909564" y="6949"/>
                </a:lnTo>
                <a:lnTo>
                  <a:pt x="912404" y="7960"/>
                </a:lnTo>
                <a:lnTo>
                  <a:pt x="915358" y="11514"/>
                </a:lnTo>
                <a:lnTo>
                  <a:pt x="916153" y="15568"/>
                </a:lnTo>
                <a:lnTo>
                  <a:pt x="916153" y="122096"/>
                </a:lnTo>
                <a:lnTo>
                  <a:pt x="915472" y="126036"/>
                </a:lnTo>
                <a:lnTo>
                  <a:pt x="912177" y="129715"/>
                </a:lnTo>
                <a:lnTo>
                  <a:pt x="909223" y="130885"/>
                </a:lnTo>
                <a:lnTo>
                  <a:pt x="905247" y="131010"/>
                </a:lnTo>
                <a:lnTo>
                  <a:pt x="905247" y="134496"/>
                </a:lnTo>
                <a:lnTo>
                  <a:pt x="954213" y="134496"/>
                </a:lnTo>
                <a:close/>
              </a:path>
              <a:path w="1391954" h="177330">
                <a:moveTo>
                  <a:pt x="997158" y="98453"/>
                </a:moveTo>
                <a:lnTo>
                  <a:pt x="1000907" y="93218"/>
                </a:lnTo>
                <a:lnTo>
                  <a:pt x="1006815" y="88313"/>
                </a:lnTo>
                <a:lnTo>
                  <a:pt x="1014654" y="83725"/>
                </a:lnTo>
                <a:lnTo>
                  <a:pt x="1014654" y="114056"/>
                </a:lnTo>
                <a:lnTo>
                  <a:pt x="1010336" y="117667"/>
                </a:lnTo>
                <a:lnTo>
                  <a:pt x="1006587" y="119473"/>
                </a:lnTo>
                <a:lnTo>
                  <a:pt x="1000452" y="119473"/>
                </a:lnTo>
                <a:lnTo>
                  <a:pt x="1002408" y="130185"/>
                </a:lnTo>
                <a:lnTo>
                  <a:pt x="1014654" y="121119"/>
                </a:lnTo>
                <a:lnTo>
                  <a:pt x="1015222" y="126036"/>
                </a:lnTo>
                <a:lnTo>
                  <a:pt x="1017039" y="129704"/>
                </a:lnTo>
                <a:lnTo>
                  <a:pt x="1019880" y="132123"/>
                </a:lnTo>
                <a:lnTo>
                  <a:pt x="1022834" y="134541"/>
                </a:lnTo>
                <a:lnTo>
                  <a:pt x="1026924" y="135757"/>
                </a:lnTo>
                <a:lnTo>
                  <a:pt x="1036467" y="135757"/>
                </a:lnTo>
                <a:lnTo>
                  <a:pt x="1040330" y="134678"/>
                </a:lnTo>
                <a:lnTo>
                  <a:pt x="1043852" y="132509"/>
                </a:lnTo>
                <a:lnTo>
                  <a:pt x="1047260" y="130351"/>
                </a:lnTo>
                <a:lnTo>
                  <a:pt x="1050668" y="126876"/>
                </a:lnTo>
                <a:lnTo>
                  <a:pt x="1053849" y="122096"/>
                </a:lnTo>
                <a:lnTo>
                  <a:pt x="1051009" y="119768"/>
                </a:lnTo>
                <a:lnTo>
                  <a:pt x="1049191" y="122164"/>
                </a:lnTo>
                <a:lnTo>
                  <a:pt x="1045783" y="123356"/>
                </a:lnTo>
                <a:lnTo>
                  <a:pt x="1042943" y="122062"/>
                </a:lnTo>
                <a:lnTo>
                  <a:pt x="1041807" y="119143"/>
                </a:lnTo>
                <a:lnTo>
                  <a:pt x="1041693" y="67475"/>
                </a:lnTo>
                <a:lnTo>
                  <a:pt x="1041238" y="61241"/>
                </a:lnTo>
                <a:lnTo>
                  <a:pt x="1040330" y="58527"/>
                </a:lnTo>
                <a:lnTo>
                  <a:pt x="1038853" y="54268"/>
                </a:lnTo>
                <a:lnTo>
                  <a:pt x="1035558" y="50305"/>
                </a:lnTo>
                <a:lnTo>
                  <a:pt x="1030559" y="46660"/>
                </a:lnTo>
                <a:lnTo>
                  <a:pt x="1025560" y="43003"/>
                </a:lnTo>
                <a:lnTo>
                  <a:pt x="1018744" y="41187"/>
                </a:lnTo>
                <a:lnTo>
                  <a:pt x="1003065" y="41187"/>
                </a:lnTo>
                <a:lnTo>
                  <a:pt x="996135" y="42311"/>
                </a:lnTo>
                <a:lnTo>
                  <a:pt x="989546" y="44571"/>
                </a:lnTo>
                <a:lnTo>
                  <a:pt x="982956" y="46830"/>
                </a:lnTo>
                <a:lnTo>
                  <a:pt x="977844" y="50078"/>
                </a:lnTo>
                <a:lnTo>
                  <a:pt x="974208" y="54314"/>
                </a:lnTo>
                <a:lnTo>
                  <a:pt x="970459" y="58549"/>
                </a:lnTo>
                <a:lnTo>
                  <a:pt x="968641" y="62989"/>
                </a:lnTo>
                <a:lnTo>
                  <a:pt x="968641" y="70927"/>
                </a:lnTo>
                <a:lnTo>
                  <a:pt x="970005" y="73811"/>
                </a:lnTo>
                <a:lnTo>
                  <a:pt x="972731" y="76264"/>
                </a:lnTo>
                <a:lnTo>
                  <a:pt x="975458" y="78717"/>
                </a:lnTo>
                <a:lnTo>
                  <a:pt x="978866" y="79943"/>
                </a:lnTo>
                <a:lnTo>
                  <a:pt x="986819" y="79943"/>
                </a:lnTo>
                <a:lnTo>
                  <a:pt x="989887" y="78831"/>
                </a:lnTo>
                <a:lnTo>
                  <a:pt x="992272" y="76605"/>
                </a:lnTo>
                <a:lnTo>
                  <a:pt x="994658" y="74368"/>
                </a:lnTo>
                <a:lnTo>
                  <a:pt x="995794" y="71676"/>
                </a:lnTo>
                <a:lnTo>
                  <a:pt x="995794" y="65931"/>
                </a:lnTo>
                <a:lnTo>
                  <a:pt x="994545" y="63239"/>
                </a:lnTo>
                <a:lnTo>
                  <a:pt x="992159" y="60468"/>
                </a:lnTo>
                <a:lnTo>
                  <a:pt x="989432" y="56789"/>
                </a:lnTo>
                <a:lnTo>
                  <a:pt x="989432" y="53882"/>
                </a:lnTo>
                <a:lnTo>
                  <a:pt x="991932" y="51361"/>
                </a:lnTo>
                <a:lnTo>
                  <a:pt x="994658" y="49488"/>
                </a:lnTo>
                <a:lnTo>
                  <a:pt x="998067" y="48545"/>
                </a:lnTo>
                <a:lnTo>
                  <a:pt x="1004883" y="48545"/>
                </a:lnTo>
                <a:lnTo>
                  <a:pt x="1009314" y="50532"/>
                </a:lnTo>
                <a:lnTo>
                  <a:pt x="1012722" y="53405"/>
                </a:lnTo>
                <a:lnTo>
                  <a:pt x="1014199" y="56960"/>
                </a:lnTo>
                <a:lnTo>
                  <a:pt x="1014654" y="61275"/>
                </a:lnTo>
                <a:lnTo>
                  <a:pt x="1014654" y="77229"/>
                </a:lnTo>
                <a:lnTo>
                  <a:pt x="1006185" y="81209"/>
                </a:lnTo>
                <a:lnTo>
                  <a:pt x="992647" y="88112"/>
                </a:lnTo>
                <a:lnTo>
                  <a:pt x="993409" y="111989"/>
                </a:lnTo>
                <a:lnTo>
                  <a:pt x="993409" y="105460"/>
                </a:lnTo>
                <a:lnTo>
                  <a:pt x="994658" y="101939"/>
                </a:lnTo>
                <a:lnTo>
                  <a:pt x="997158" y="98453"/>
                </a:lnTo>
                <a:close/>
              </a:path>
              <a:path w="1391954" h="177330">
                <a:moveTo>
                  <a:pt x="969778" y="104801"/>
                </a:moveTo>
                <a:lnTo>
                  <a:pt x="966824" y="111013"/>
                </a:lnTo>
                <a:lnTo>
                  <a:pt x="966824" y="123027"/>
                </a:lnTo>
                <a:lnTo>
                  <a:pt x="968528" y="127274"/>
                </a:lnTo>
                <a:lnTo>
                  <a:pt x="971936" y="130669"/>
                </a:lnTo>
                <a:lnTo>
                  <a:pt x="975344" y="134065"/>
                </a:lnTo>
                <a:lnTo>
                  <a:pt x="979662" y="135757"/>
                </a:lnTo>
                <a:lnTo>
                  <a:pt x="984888" y="135757"/>
                </a:lnTo>
                <a:lnTo>
                  <a:pt x="991224" y="134954"/>
                </a:lnTo>
                <a:lnTo>
                  <a:pt x="1002408" y="130185"/>
                </a:lnTo>
                <a:lnTo>
                  <a:pt x="1000452" y="119473"/>
                </a:lnTo>
                <a:lnTo>
                  <a:pt x="998180" y="118609"/>
                </a:lnTo>
                <a:lnTo>
                  <a:pt x="994431" y="114601"/>
                </a:lnTo>
                <a:lnTo>
                  <a:pt x="993409" y="111989"/>
                </a:lnTo>
                <a:lnTo>
                  <a:pt x="992647" y="88112"/>
                </a:lnTo>
                <a:lnTo>
                  <a:pt x="982485" y="94133"/>
                </a:lnTo>
                <a:lnTo>
                  <a:pt x="975685" y="99271"/>
                </a:lnTo>
                <a:lnTo>
                  <a:pt x="969778" y="104801"/>
                </a:lnTo>
                <a:close/>
              </a:path>
              <a:path w="1391954" h="177330">
                <a:moveTo>
                  <a:pt x="1117698" y="121414"/>
                </a:moveTo>
                <a:lnTo>
                  <a:pt x="1113722" y="124617"/>
                </a:lnTo>
                <a:lnTo>
                  <a:pt x="1109518" y="124617"/>
                </a:lnTo>
                <a:lnTo>
                  <a:pt x="1107360" y="124140"/>
                </a:lnTo>
                <a:lnTo>
                  <a:pt x="1104065" y="121040"/>
                </a:lnTo>
                <a:lnTo>
                  <a:pt x="1103043" y="118008"/>
                </a:lnTo>
                <a:lnTo>
                  <a:pt x="1102815" y="114635"/>
                </a:lnTo>
                <a:lnTo>
                  <a:pt x="1102815" y="53485"/>
                </a:lnTo>
                <a:lnTo>
                  <a:pt x="1124288" y="53485"/>
                </a:lnTo>
                <a:lnTo>
                  <a:pt x="1124288" y="43901"/>
                </a:lnTo>
                <a:lnTo>
                  <a:pt x="1102815" y="43901"/>
                </a:lnTo>
                <a:lnTo>
                  <a:pt x="1102815" y="10753"/>
                </a:lnTo>
                <a:lnTo>
                  <a:pt x="1099634" y="10753"/>
                </a:lnTo>
                <a:lnTo>
                  <a:pt x="1092477" y="22167"/>
                </a:lnTo>
                <a:lnTo>
                  <a:pt x="1084638" y="31977"/>
                </a:lnTo>
                <a:lnTo>
                  <a:pt x="1083267" y="33475"/>
                </a:lnTo>
                <a:lnTo>
                  <a:pt x="1074352" y="41971"/>
                </a:lnTo>
                <a:lnTo>
                  <a:pt x="1063847" y="50101"/>
                </a:lnTo>
                <a:lnTo>
                  <a:pt x="1063847" y="53485"/>
                </a:lnTo>
                <a:lnTo>
                  <a:pt x="1075662" y="53485"/>
                </a:lnTo>
                <a:lnTo>
                  <a:pt x="1075662" y="112114"/>
                </a:lnTo>
                <a:lnTo>
                  <a:pt x="1076003" y="118053"/>
                </a:lnTo>
                <a:lnTo>
                  <a:pt x="1076685" y="120256"/>
                </a:lnTo>
                <a:lnTo>
                  <a:pt x="1077707" y="124196"/>
                </a:lnTo>
                <a:lnTo>
                  <a:pt x="1080320" y="127762"/>
                </a:lnTo>
                <a:lnTo>
                  <a:pt x="1084297" y="130964"/>
                </a:lnTo>
                <a:lnTo>
                  <a:pt x="1088273" y="134155"/>
                </a:lnTo>
                <a:lnTo>
                  <a:pt x="1093045" y="135757"/>
                </a:lnTo>
                <a:lnTo>
                  <a:pt x="1098839" y="135757"/>
                </a:lnTo>
                <a:lnTo>
                  <a:pt x="1105339" y="135055"/>
                </a:lnTo>
                <a:lnTo>
                  <a:pt x="1116407" y="129125"/>
                </a:lnTo>
                <a:lnTo>
                  <a:pt x="1124288" y="117156"/>
                </a:lnTo>
                <a:lnTo>
                  <a:pt x="1121447" y="115021"/>
                </a:lnTo>
                <a:lnTo>
                  <a:pt x="1117698" y="121414"/>
                </a:lnTo>
                <a:close/>
              </a:path>
              <a:path w="1391954" h="177330">
                <a:moveTo>
                  <a:pt x="1171777" y="15023"/>
                </a:moveTo>
                <a:lnTo>
                  <a:pt x="1171777" y="10890"/>
                </a:lnTo>
                <a:lnTo>
                  <a:pt x="1170300" y="7347"/>
                </a:lnTo>
                <a:lnTo>
                  <a:pt x="1167346" y="4405"/>
                </a:lnTo>
                <a:lnTo>
                  <a:pt x="1164506" y="1476"/>
                </a:lnTo>
                <a:lnTo>
                  <a:pt x="1160870" y="0"/>
                </a:lnTo>
                <a:lnTo>
                  <a:pt x="1152577" y="0"/>
                </a:lnTo>
                <a:lnTo>
                  <a:pt x="1149055" y="1476"/>
                </a:lnTo>
                <a:lnTo>
                  <a:pt x="1146101" y="4405"/>
                </a:lnTo>
                <a:lnTo>
                  <a:pt x="1143261" y="7347"/>
                </a:lnTo>
                <a:lnTo>
                  <a:pt x="1141784" y="10890"/>
                </a:lnTo>
                <a:lnTo>
                  <a:pt x="1141784" y="19157"/>
                </a:lnTo>
                <a:lnTo>
                  <a:pt x="1143261" y="22677"/>
                </a:lnTo>
                <a:lnTo>
                  <a:pt x="1146101" y="25584"/>
                </a:lnTo>
                <a:lnTo>
                  <a:pt x="1149055" y="28491"/>
                </a:lnTo>
                <a:lnTo>
                  <a:pt x="1152577" y="29944"/>
                </a:lnTo>
                <a:lnTo>
                  <a:pt x="1160870" y="29944"/>
                </a:lnTo>
                <a:lnTo>
                  <a:pt x="1164392" y="28491"/>
                </a:lnTo>
                <a:lnTo>
                  <a:pt x="1167346" y="25584"/>
                </a:lnTo>
                <a:lnTo>
                  <a:pt x="1170300" y="22677"/>
                </a:lnTo>
                <a:lnTo>
                  <a:pt x="1171777" y="19157"/>
                </a:lnTo>
                <a:lnTo>
                  <a:pt x="1171777" y="15023"/>
                </a:lnTo>
                <a:close/>
              </a:path>
              <a:path w="1391954" h="177330">
                <a:moveTo>
                  <a:pt x="1181206" y="134496"/>
                </a:moveTo>
                <a:lnTo>
                  <a:pt x="1181206" y="131010"/>
                </a:lnTo>
                <a:lnTo>
                  <a:pt x="1176889" y="130749"/>
                </a:lnTo>
                <a:lnTo>
                  <a:pt x="1174049" y="129738"/>
                </a:lnTo>
                <a:lnTo>
                  <a:pt x="1170982" y="126184"/>
                </a:lnTo>
                <a:lnTo>
                  <a:pt x="1170300" y="122096"/>
                </a:lnTo>
                <a:lnTo>
                  <a:pt x="1170300" y="43901"/>
                </a:lnTo>
                <a:lnTo>
                  <a:pt x="1132240" y="43901"/>
                </a:lnTo>
                <a:lnTo>
                  <a:pt x="1132240" y="47478"/>
                </a:lnTo>
                <a:lnTo>
                  <a:pt x="1136558" y="47739"/>
                </a:lnTo>
                <a:lnTo>
                  <a:pt x="1139398" y="48761"/>
                </a:lnTo>
                <a:lnTo>
                  <a:pt x="1142352" y="52315"/>
                </a:lnTo>
                <a:lnTo>
                  <a:pt x="1143147" y="56392"/>
                </a:lnTo>
                <a:lnTo>
                  <a:pt x="1143147" y="122096"/>
                </a:lnTo>
                <a:lnTo>
                  <a:pt x="1142465" y="126036"/>
                </a:lnTo>
                <a:lnTo>
                  <a:pt x="1139284" y="129715"/>
                </a:lnTo>
                <a:lnTo>
                  <a:pt x="1136330" y="130885"/>
                </a:lnTo>
                <a:lnTo>
                  <a:pt x="1132240" y="131010"/>
                </a:lnTo>
                <a:lnTo>
                  <a:pt x="1132240" y="134496"/>
                </a:lnTo>
                <a:lnTo>
                  <a:pt x="1181206" y="134496"/>
                </a:lnTo>
                <a:close/>
              </a:path>
              <a:path w="1391954" h="177330">
                <a:moveTo>
                  <a:pt x="1246468" y="135796"/>
                </a:moveTo>
                <a:lnTo>
                  <a:pt x="1258079" y="130577"/>
                </a:lnTo>
                <a:lnTo>
                  <a:pt x="1267437" y="121517"/>
                </a:lnTo>
                <a:lnTo>
                  <a:pt x="1271647" y="114722"/>
                </a:lnTo>
                <a:lnTo>
                  <a:pt x="1275811" y="102875"/>
                </a:lnTo>
                <a:lnTo>
                  <a:pt x="1277207" y="89244"/>
                </a:lnTo>
                <a:lnTo>
                  <a:pt x="1277207" y="80330"/>
                </a:lnTo>
                <a:lnTo>
                  <a:pt x="1275503" y="72131"/>
                </a:lnTo>
                <a:lnTo>
                  <a:pt x="1271981" y="64636"/>
                </a:lnTo>
                <a:lnTo>
                  <a:pt x="1268459" y="57141"/>
                </a:lnTo>
                <a:lnTo>
                  <a:pt x="1263233" y="51361"/>
                </a:lnTo>
                <a:lnTo>
                  <a:pt x="1256530" y="47285"/>
                </a:lnTo>
                <a:lnTo>
                  <a:pt x="1249714" y="43219"/>
                </a:lnTo>
                <a:lnTo>
                  <a:pt x="1242329" y="41187"/>
                </a:lnTo>
                <a:lnTo>
                  <a:pt x="1234490" y="41187"/>
                </a:lnTo>
                <a:lnTo>
                  <a:pt x="1224859" y="42150"/>
                </a:lnTo>
                <a:lnTo>
                  <a:pt x="1212993" y="46914"/>
                </a:lnTo>
                <a:lnTo>
                  <a:pt x="1203474" y="55665"/>
                </a:lnTo>
                <a:lnTo>
                  <a:pt x="1197895" y="64493"/>
                </a:lnTo>
                <a:lnTo>
                  <a:pt x="1193644" y="76435"/>
                </a:lnTo>
                <a:lnTo>
                  <a:pt x="1192227" y="89630"/>
                </a:lnTo>
                <a:lnTo>
                  <a:pt x="1193052" y="99669"/>
                </a:lnTo>
                <a:lnTo>
                  <a:pt x="1196686" y="111868"/>
                </a:lnTo>
                <a:lnTo>
                  <a:pt x="1203247" y="122868"/>
                </a:lnTo>
                <a:lnTo>
                  <a:pt x="1209781" y="129474"/>
                </a:lnTo>
                <a:lnTo>
                  <a:pt x="1220979" y="135276"/>
                </a:lnTo>
                <a:lnTo>
                  <a:pt x="1222674" y="121062"/>
                </a:lnTo>
                <a:lnTo>
                  <a:pt x="1221993" y="116475"/>
                </a:lnTo>
                <a:lnTo>
                  <a:pt x="1221084" y="110467"/>
                </a:lnTo>
                <a:lnTo>
                  <a:pt x="1220629" y="104006"/>
                </a:lnTo>
                <a:lnTo>
                  <a:pt x="1220659" y="90696"/>
                </a:lnTo>
                <a:lnTo>
                  <a:pt x="1221002" y="77132"/>
                </a:lnTo>
                <a:lnTo>
                  <a:pt x="1221765" y="66521"/>
                </a:lnTo>
                <a:lnTo>
                  <a:pt x="1222447" y="59185"/>
                </a:lnTo>
                <a:lnTo>
                  <a:pt x="1224038" y="54280"/>
                </a:lnTo>
                <a:lnTo>
                  <a:pt x="1226423" y="51793"/>
                </a:lnTo>
                <a:lnTo>
                  <a:pt x="1228696" y="49306"/>
                </a:lnTo>
                <a:lnTo>
                  <a:pt x="1231536" y="48068"/>
                </a:lnTo>
                <a:lnTo>
                  <a:pt x="1237557" y="48068"/>
                </a:lnTo>
                <a:lnTo>
                  <a:pt x="1241420" y="50101"/>
                </a:lnTo>
                <a:lnTo>
                  <a:pt x="1243806" y="51974"/>
                </a:lnTo>
                <a:lnTo>
                  <a:pt x="1245624" y="54961"/>
                </a:lnTo>
                <a:lnTo>
                  <a:pt x="1246873" y="59060"/>
                </a:lnTo>
                <a:lnTo>
                  <a:pt x="1248123" y="63160"/>
                </a:lnTo>
                <a:lnTo>
                  <a:pt x="1248691" y="70700"/>
                </a:lnTo>
                <a:lnTo>
                  <a:pt x="1248691" y="81692"/>
                </a:lnTo>
                <a:lnTo>
                  <a:pt x="1248511" y="97607"/>
                </a:lnTo>
                <a:lnTo>
                  <a:pt x="1247886" y="110436"/>
                </a:lnTo>
                <a:lnTo>
                  <a:pt x="1246760" y="118893"/>
                </a:lnTo>
                <a:lnTo>
                  <a:pt x="1245964" y="122834"/>
                </a:lnTo>
                <a:lnTo>
                  <a:pt x="1244260" y="125900"/>
                </a:lnTo>
                <a:lnTo>
                  <a:pt x="1241761" y="128103"/>
                </a:lnTo>
                <a:lnTo>
                  <a:pt x="1237330" y="130522"/>
                </a:lnTo>
                <a:lnTo>
                  <a:pt x="1234717" y="137210"/>
                </a:lnTo>
                <a:lnTo>
                  <a:pt x="1246468" y="135796"/>
                </a:lnTo>
                <a:close/>
              </a:path>
              <a:path w="1391954" h="177330">
                <a:moveTo>
                  <a:pt x="1234717" y="137210"/>
                </a:moveTo>
                <a:lnTo>
                  <a:pt x="1237330" y="130522"/>
                </a:lnTo>
                <a:lnTo>
                  <a:pt x="1231536" y="130522"/>
                </a:lnTo>
                <a:lnTo>
                  <a:pt x="1228809" y="129329"/>
                </a:lnTo>
                <a:lnTo>
                  <a:pt x="1226537" y="126933"/>
                </a:lnTo>
                <a:lnTo>
                  <a:pt x="1224151" y="124548"/>
                </a:lnTo>
                <a:lnTo>
                  <a:pt x="1222674" y="121062"/>
                </a:lnTo>
                <a:lnTo>
                  <a:pt x="1220979" y="135276"/>
                </a:lnTo>
                <a:lnTo>
                  <a:pt x="1234717" y="137210"/>
                </a:lnTo>
                <a:close/>
              </a:path>
              <a:path w="1391954" h="177330">
                <a:moveTo>
                  <a:pt x="1382070" y="121710"/>
                </a:moveTo>
                <a:lnTo>
                  <a:pt x="1382070" y="68997"/>
                </a:lnTo>
                <a:lnTo>
                  <a:pt x="1381615" y="61922"/>
                </a:lnTo>
                <a:lnTo>
                  <a:pt x="1380593" y="58243"/>
                </a:lnTo>
                <a:lnTo>
                  <a:pt x="1379229" y="53394"/>
                </a:lnTo>
                <a:lnTo>
                  <a:pt x="1376730" y="49340"/>
                </a:lnTo>
                <a:lnTo>
                  <a:pt x="1372754" y="46081"/>
                </a:lnTo>
                <a:lnTo>
                  <a:pt x="1368891" y="42810"/>
                </a:lnTo>
                <a:lnTo>
                  <a:pt x="1364006" y="41187"/>
                </a:lnTo>
                <a:lnTo>
                  <a:pt x="1353213" y="41187"/>
                </a:lnTo>
                <a:lnTo>
                  <a:pt x="1348668" y="42333"/>
                </a:lnTo>
                <a:lnTo>
                  <a:pt x="1344351" y="44627"/>
                </a:lnTo>
                <a:lnTo>
                  <a:pt x="1340147" y="46921"/>
                </a:lnTo>
                <a:lnTo>
                  <a:pt x="1335717" y="50578"/>
                </a:lnTo>
                <a:lnTo>
                  <a:pt x="1331059" y="55620"/>
                </a:lnTo>
                <a:lnTo>
                  <a:pt x="1331059" y="43901"/>
                </a:lnTo>
                <a:lnTo>
                  <a:pt x="1294135" y="43901"/>
                </a:lnTo>
                <a:lnTo>
                  <a:pt x="1294135" y="47478"/>
                </a:lnTo>
                <a:lnTo>
                  <a:pt x="1298112" y="48000"/>
                </a:lnTo>
                <a:lnTo>
                  <a:pt x="1300725" y="49101"/>
                </a:lnTo>
                <a:lnTo>
                  <a:pt x="1303224" y="52451"/>
                </a:lnTo>
                <a:lnTo>
                  <a:pt x="1303906" y="56721"/>
                </a:lnTo>
                <a:lnTo>
                  <a:pt x="1303906" y="121710"/>
                </a:lnTo>
                <a:lnTo>
                  <a:pt x="1303338" y="125900"/>
                </a:lnTo>
                <a:lnTo>
                  <a:pt x="1300611" y="129397"/>
                </a:lnTo>
                <a:lnTo>
                  <a:pt x="1297884" y="130624"/>
                </a:lnTo>
                <a:lnTo>
                  <a:pt x="1294135" y="131010"/>
                </a:lnTo>
                <a:lnTo>
                  <a:pt x="1294135" y="134496"/>
                </a:lnTo>
                <a:lnTo>
                  <a:pt x="1339920" y="134496"/>
                </a:lnTo>
                <a:lnTo>
                  <a:pt x="1339920" y="131010"/>
                </a:lnTo>
                <a:lnTo>
                  <a:pt x="1336512" y="130556"/>
                </a:lnTo>
                <a:lnTo>
                  <a:pt x="1334126" y="129431"/>
                </a:lnTo>
                <a:lnTo>
                  <a:pt x="1331627" y="125809"/>
                </a:lnTo>
                <a:lnTo>
                  <a:pt x="1331059" y="121517"/>
                </a:lnTo>
                <a:lnTo>
                  <a:pt x="1331059" y="66180"/>
                </a:lnTo>
                <a:lnTo>
                  <a:pt x="1335830" y="58243"/>
                </a:lnTo>
                <a:lnTo>
                  <a:pt x="1340943" y="54268"/>
                </a:lnTo>
                <a:lnTo>
                  <a:pt x="1348214" y="54268"/>
                </a:lnTo>
                <a:lnTo>
                  <a:pt x="1351168" y="55858"/>
                </a:lnTo>
                <a:lnTo>
                  <a:pt x="1353553" y="58436"/>
                </a:lnTo>
                <a:lnTo>
                  <a:pt x="1354689" y="62308"/>
                </a:lnTo>
                <a:lnTo>
                  <a:pt x="1354917" y="66987"/>
                </a:lnTo>
                <a:lnTo>
                  <a:pt x="1354917" y="121119"/>
                </a:lnTo>
                <a:lnTo>
                  <a:pt x="1354462" y="125128"/>
                </a:lnTo>
                <a:lnTo>
                  <a:pt x="1353440" y="126740"/>
                </a:lnTo>
                <a:lnTo>
                  <a:pt x="1351963" y="129136"/>
                </a:lnTo>
                <a:lnTo>
                  <a:pt x="1349463" y="130556"/>
                </a:lnTo>
                <a:lnTo>
                  <a:pt x="1346055" y="131010"/>
                </a:lnTo>
                <a:lnTo>
                  <a:pt x="1346055" y="134496"/>
                </a:lnTo>
                <a:lnTo>
                  <a:pt x="1391954" y="134496"/>
                </a:lnTo>
                <a:lnTo>
                  <a:pt x="1391954" y="131010"/>
                </a:lnTo>
                <a:lnTo>
                  <a:pt x="1387864" y="130556"/>
                </a:lnTo>
                <a:lnTo>
                  <a:pt x="1385251" y="129477"/>
                </a:lnTo>
                <a:lnTo>
                  <a:pt x="1382751" y="126047"/>
                </a:lnTo>
                <a:lnTo>
                  <a:pt x="1382070" y="121710"/>
                </a:lnTo>
                <a:close/>
              </a:path>
              <a:path w="1391954" h="177330">
                <a:moveTo>
                  <a:pt x="139286" y="66055"/>
                </a:moveTo>
                <a:lnTo>
                  <a:pt x="141217" y="58175"/>
                </a:lnTo>
                <a:lnTo>
                  <a:pt x="144966" y="52429"/>
                </a:lnTo>
                <a:lnTo>
                  <a:pt x="148322" y="41720"/>
                </a:lnTo>
                <a:lnTo>
                  <a:pt x="136481" y="46013"/>
                </a:lnTo>
                <a:lnTo>
                  <a:pt x="125993" y="54609"/>
                </a:lnTo>
                <a:lnTo>
                  <a:pt x="119172" y="64588"/>
                </a:lnTo>
                <a:lnTo>
                  <a:pt x="115086" y="76615"/>
                </a:lnTo>
                <a:lnTo>
                  <a:pt x="113723" y="90697"/>
                </a:lnTo>
                <a:lnTo>
                  <a:pt x="114081" y="98166"/>
                </a:lnTo>
                <a:lnTo>
                  <a:pt x="116737" y="110878"/>
                </a:lnTo>
                <a:lnTo>
                  <a:pt x="122017" y="121710"/>
                </a:lnTo>
                <a:lnTo>
                  <a:pt x="128057" y="128694"/>
                </a:lnTo>
                <a:lnTo>
                  <a:pt x="138989" y="135081"/>
                </a:lnTo>
                <a:lnTo>
                  <a:pt x="152578" y="137210"/>
                </a:lnTo>
                <a:lnTo>
                  <a:pt x="160417" y="137210"/>
                </a:lnTo>
                <a:lnTo>
                  <a:pt x="167234" y="135132"/>
                </a:lnTo>
                <a:lnTo>
                  <a:pt x="173255" y="130964"/>
                </a:lnTo>
                <a:lnTo>
                  <a:pt x="182176" y="121971"/>
                </a:lnTo>
                <a:lnTo>
                  <a:pt x="189502" y="109695"/>
                </a:lnTo>
                <a:lnTo>
                  <a:pt x="186207" y="107560"/>
                </a:lnTo>
                <a:lnTo>
                  <a:pt x="182571" y="113181"/>
                </a:lnTo>
                <a:lnTo>
                  <a:pt x="179163" y="117076"/>
                </a:lnTo>
                <a:lnTo>
                  <a:pt x="175982" y="119234"/>
                </a:lnTo>
                <a:lnTo>
                  <a:pt x="172914" y="121403"/>
                </a:lnTo>
                <a:lnTo>
                  <a:pt x="169393" y="122482"/>
                </a:lnTo>
                <a:lnTo>
                  <a:pt x="159168" y="122482"/>
                </a:lnTo>
                <a:lnTo>
                  <a:pt x="153828" y="119802"/>
                </a:lnTo>
                <a:lnTo>
                  <a:pt x="149397" y="114442"/>
                </a:lnTo>
                <a:lnTo>
                  <a:pt x="146874" y="110998"/>
                </a:lnTo>
                <a:lnTo>
                  <a:pt x="141900" y="99819"/>
                </a:lnTo>
                <a:lnTo>
                  <a:pt x="139740" y="85951"/>
                </a:lnTo>
                <a:lnTo>
                  <a:pt x="189502" y="85951"/>
                </a:lnTo>
                <a:lnTo>
                  <a:pt x="165643" y="69053"/>
                </a:lnTo>
                <a:lnTo>
                  <a:pt x="165643" y="79455"/>
                </a:lnTo>
                <a:lnTo>
                  <a:pt x="139286" y="79455"/>
                </a:lnTo>
                <a:lnTo>
                  <a:pt x="139286" y="66055"/>
                </a:lnTo>
                <a:close/>
              </a:path>
              <a:path w="1391954" h="177330">
                <a:moveTo>
                  <a:pt x="0" y="90799"/>
                </a:moveTo>
                <a:lnTo>
                  <a:pt x="342" y="98063"/>
                </a:lnTo>
                <a:lnTo>
                  <a:pt x="2943" y="110787"/>
                </a:lnTo>
                <a:lnTo>
                  <a:pt x="8066" y="121710"/>
                </a:lnTo>
                <a:lnTo>
                  <a:pt x="12320" y="127171"/>
                </a:lnTo>
                <a:lnTo>
                  <a:pt x="22770" y="134700"/>
                </a:lnTo>
                <a:lnTo>
                  <a:pt x="35560" y="137210"/>
                </a:lnTo>
                <a:lnTo>
                  <a:pt x="40104" y="137210"/>
                </a:lnTo>
                <a:lnTo>
                  <a:pt x="44194" y="136211"/>
                </a:lnTo>
                <a:lnTo>
                  <a:pt x="47716" y="134201"/>
                </a:lnTo>
                <a:lnTo>
                  <a:pt x="51351" y="132202"/>
                </a:lnTo>
                <a:lnTo>
                  <a:pt x="55441" y="128421"/>
                </a:lnTo>
                <a:lnTo>
                  <a:pt x="59986" y="122868"/>
                </a:lnTo>
                <a:lnTo>
                  <a:pt x="59986" y="137210"/>
                </a:lnTo>
                <a:lnTo>
                  <a:pt x="98272" y="129749"/>
                </a:lnTo>
                <a:lnTo>
                  <a:pt x="98272" y="126547"/>
                </a:lnTo>
                <a:lnTo>
                  <a:pt x="94637" y="126297"/>
                </a:lnTo>
                <a:lnTo>
                  <a:pt x="92138" y="125650"/>
                </a:lnTo>
                <a:lnTo>
                  <a:pt x="90661" y="124617"/>
                </a:lnTo>
                <a:lnTo>
                  <a:pt x="88275" y="121993"/>
                </a:lnTo>
                <a:lnTo>
                  <a:pt x="59986" y="112205"/>
                </a:lnTo>
                <a:lnTo>
                  <a:pt x="54987" y="121119"/>
                </a:lnTo>
                <a:lnTo>
                  <a:pt x="49534" y="125582"/>
                </a:lnTo>
                <a:lnTo>
                  <a:pt x="41354" y="125582"/>
                </a:lnTo>
                <a:lnTo>
                  <a:pt x="37832" y="123742"/>
                </a:lnTo>
                <a:lnTo>
                  <a:pt x="34878" y="121289"/>
                </a:lnTo>
                <a:lnTo>
                  <a:pt x="32606" y="117315"/>
                </a:lnTo>
                <a:lnTo>
                  <a:pt x="30902" y="111819"/>
                </a:lnTo>
                <a:lnTo>
                  <a:pt x="29008" y="101309"/>
                </a:lnTo>
                <a:lnTo>
                  <a:pt x="28402" y="86439"/>
                </a:lnTo>
                <a:lnTo>
                  <a:pt x="28402" y="76037"/>
                </a:lnTo>
                <a:lnTo>
                  <a:pt x="29197" y="68315"/>
                </a:lnTo>
                <a:lnTo>
                  <a:pt x="31015" y="41187"/>
                </a:lnTo>
                <a:lnTo>
                  <a:pt x="24653" y="43151"/>
                </a:lnTo>
                <a:lnTo>
                  <a:pt x="18859" y="47091"/>
                </a:lnTo>
                <a:lnTo>
                  <a:pt x="12951" y="51032"/>
                </a:lnTo>
                <a:lnTo>
                  <a:pt x="8407" y="56869"/>
                </a:lnTo>
                <a:lnTo>
                  <a:pt x="4998" y="64579"/>
                </a:lnTo>
                <a:lnTo>
                  <a:pt x="4531" y="65708"/>
                </a:lnTo>
                <a:lnTo>
                  <a:pt x="1145" y="77564"/>
                </a:lnTo>
                <a:lnTo>
                  <a:pt x="0" y="90799"/>
                </a:lnTo>
                <a:close/>
              </a:path>
              <a:path w="1391954" h="177330">
                <a:moveTo>
                  <a:pt x="87139" y="3100"/>
                </a:moveTo>
                <a:lnTo>
                  <a:pt x="46921" y="3100"/>
                </a:lnTo>
                <a:lnTo>
                  <a:pt x="46921" y="7176"/>
                </a:lnTo>
                <a:lnTo>
                  <a:pt x="51124" y="7176"/>
                </a:lnTo>
                <a:lnTo>
                  <a:pt x="54078" y="7619"/>
                </a:lnTo>
                <a:lnTo>
                  <a:pt x="55669" y="8528"/>
                </a:lnTo>
                <a:lnTo>
                  <a:pt x="58395" y="10821"/>
                </a:lnTo>
                <a:lnTo>
                  <a:pt x="59645" y="14115"/>
                </a:lnTo>
                <a:lnTo>
                  <a:pt x="59986" y="18282"/>
                </a:lnTo>
                <a:lnTo>
                  <a:pt x="59986" y="52519"/>
                </a:lnTo>
                <a:lnTo>
                  <a:pt x="56123" y="48318"/>
                </a:lnTo>
                <a:lnTo>
                  <a:pt x="52601" y="45377"/>
                </a:lnTo>
                <a:lnTo>
                  <a:pt x="49193" y="43707"/>
                </a:lnTo>
                <a:lnTo>
                  <a:pt x="45898" y="42027"/>
                </a:lnTo>
                <a:lnTo>
                  <a:pt x="42035" y="41187"/>
                </a:lnTo>
                <a:lnTo>
                  <a:pt x="31015" y="41187"/>
                </a:lnTo>
                <a:lnTo>
                  <a:pt x="29197" y="68315"/>
                </a:lnTo>
                <a:lnTo>
                  <a:pt x="30674" y="63273"/>
                </a:lnTo>
                <a:lnTo>
                  <a:pt x="32151" y="58243"/>
                </a:lnTo>
                <a:lnTo>
                  <a:pt x="34083" y="54722"/>
                </a:lnTo>
                <a:lnTo>
                  <a:pt x="36582" y="52713"/>
                </a:lnTo>
                <a:lnTo>
                  <a:pt x="40104" y="50771"/>
                </a:lnTo>
                <a:lnTo>
                  <a:pt x="49306" y="50771"/>
                </a:lnTo>
                <a:lnTo>
                  <a:pt x="55214" y="55358"/>
                </a:lnTo>
                <a:lnTo>
                  <a:pt x="59986" y="64534"/>
                </a:lnTo>
                <a:lnTo>
                  <a:pt x="59986" y="112205"/>
                </a:lnTo>
                <a:lnTo>
                  <a:pt x="88275" y="121993"/>
                </a:lnTo>
                <a:lnTo>
                  <a:pt x="87366" y="118575"/>
                </a:lnTo>
                <a:lnTo>
                  <a:pt x="87139" y="114408"/>
                </a:lnTo>
                <a:lnTo>
                  <a:pt x="87139" y="3100"/>
                </a:lnTo>
                <a:close/>
              </a:path>
              <a:path w="1391954" h="177330">
                <a:moveTo>
                  <a:pt x="167109" y="43799"/>
                </a:moveTo>
                <a:lnTo>
                  <a:pt x="154737" y="41187"/>
                </a:lnTo>
                <a:lnTo>
                  <a:pt x="148322" y="41720"/>
                </a:lnTo>
                <a:lnTo>
                  <a:pt x="144966" y="52429"/>
                </a:lnTo>
                <a:lnTo>
                  <a:pt x="147125" y="49124"/>
                </a:lnTo>
                <a:lnTo>
                  <a:pt x="149852" y="47478"/>
                </a:lnTo>
                <a:lnTo>
                  <a:pt x="155532" y="47478"/>
                </a:lnTo>
                <a:lnTo>
                  <a:pt x="158713" y="49226"/>
                </a:lnTo>
                <a:lnTo>
                  <a:pt x="161099" y="51225"/>
                </a:lnTo>
                <a:lnTo>
                  <a:pt x="162803" y="54166"/>
                </a:lnTo>
                <a:lnTo>
                  <a:pt x="163939" y="58050"/>
                </a:lnTo>
                <a:lnTo>
                  <a:pt x="165075" y="61922"/>
                </a:lnTo>
                <a:lnTo>
                  <a:pt x="165643" y="69053"/>
                </a:lnTo>
                <a:lnTo>
                  <a:pt x="189502" y="85951"/>
                </a:lnTo>
                <a:lnTo>
                  <a:pt x="188313" y="74433"/>
                </a:lnTo>
                <a:lnTo>
                  <a:pt x="184651" y="62036"/>
                </a:lnTo>
                <a:lnTo>
                  <a:pt x="178595" y="52474"/>
                </a:lnTo>
                <a:lnTo>
                  <a:pt x="177832" y="51640"/>
                </a:lnTo>
                <a:lnTo>
                  <a:pt x="167109" y="43799"/>
                </a:lnTo>
                <a:close/>
              </a:path>
              <a:path w="1391954" h="177330">
                <a:moveTo>
                  <a:pt x="247102" y="41187"/>
                </a:moveTo>
                <a:lnTo>
                  <a:pt x="234892" y="42842"/>
                </a:lnTo>
                <a:lnTo>
                  <a:pt x="223520" y="48486"/>
                </a:lnTo>
                <a:lnTo>
                  <a:pt x="214269" y="58141"/>
                </a:lnTo>
                <a:lnTo>
                  <a:pt x="209893" y="65551"/>
                </a:lnTo>
                <a:lnTo>
                  <a:pt x="205762" y="77505"/>
                </a:lnTo>
                <a:lnTo>
                  <a:pt x="204385" y="90697"/>
                </a:lnTo>
                <a:lnTo>
                  <a:pt x="205133" y="100498"/>
                </a:lnTo>
                <a:lnTo>
                  <a:pt x="208672" y="112770"/>
                </a:lnTo>
                <a:lnTo>
                  <a:pt x="215178" y="123549"/>
                </a:lnTo>
                <a:lnTo>
                  <a:pt x="219999" y="128619"/>
                </a:lnTo>
                <a:lnTo>
                  <a:pt x="230949" y="135062"/>
                </a:lnTo>
                <a:lnTo>
                  <a:pt x="244148" y="137210"/>
                </a:lnTo>
                <a:lnTo>
                  <a:pt x="251306" y="137210"/>
                </a:lnTo>
                <a:lnTo>
                  <a:pt x="258122" y="135257"/>
                </a:lnTo>
                <a:lnTo>
                  <a:pt x="264484" y="131351"/>
                </a:lnTo>
                <a:lnTo>
                  <a:pt x="270847" y="127444"/>
                </a:lnTo>
                <a:lnTo>
                  <a:pt x="276186" y="121482"/>
                </a:lnTo>
                <a:lnTo>
                  <a:pt x="280390" y="113465"/>
                </a:lnTo>
                <a:lnTo>
                  <a:pt x="277436" y="111149"/>
                </a:lnTo>
                <a:lnTo>
                  <a:pt x="273573" y="115282"/>
                </a:lnTo>
                <a:lnTo>
                  <a:pt x="270165" y="118087"/>
                </a:lnTo>
                <a:lnTo>
                  <a:pt x="267325" y="119575"/>
                </a:lnTo>
                <a:lnTo>
                  <a:pt x="264484" y="121062"/>
                </a:lnTo>
                <a:lnTo>
                  <a:pt x="261531" y="121800"/>
                </a:lnTo>
                <a:lnTo>
                  <a:pt x="253464" y="121800"/>
                </a:lnTo>
                <a:lnTo>
                  <a:pt x="249261" y="120415"/>
                </a:lnTo>
                <a:lnTo>
                  <a:pt x="245739" y="117633"/>
                </a:lnTo>
                <a:lnTo>
                  <a:pt x="240967" y="113829"/>
                </a:lnTo>
                <a:lnTo>
                  <a:pt x="237332" y="108026"/>
                </a:lnTo>
                <a:lnTo>
                  <a:pt x="234605" y="100247"/>
                </a:lnTo>
                <a:lnTo>
                  <a:pt x="231878" y="92457"/>
                </a:lnTo>
                <a:lnTo>
                  <a:pt x="230515" y="84304"/>
                </a:lnTo>
                <a:lnTo>
                  <a:pt x="230515" y="65510"/>
                </a:lnTo>
                <a:lnTo>
                  <a:pt x="232219" y="57879"/>
                </a:lnTo>
                <a:lnTo>
                  <a:pt x="235514" y="52906"/>
                </a:lnTo>
                <a:lnTo>
                  <a:pt x="237786" y="49612"/>
                </a:lnTo>
                <a:lnTo>
                  <a:pt x="240399" y="47966"/>
                </a:lnTo>
                <a:lnTo>
                  <a:pt x="243467" y="47966"/>
                </a:lnTo>
                <a:lnTo>
                  <a:pt x="247216" y="48772"/>
                </a:lnTo>
                <a:lnTo>
                  <a:pt x="250170" y="52008"/>
                </a:lnTo>
                <a:lnTo>
                  <a:pt x="251192" y="54847"/>
                </a:lnTo>
                <a:lnTo>
                  <a:pt x="251533" y="58913"/>
                </a:lnTo>
                <a:lnTo>
                  <a:pt x="252101" y="65374"/>
                </a:lnTo>
                <a:lnTo>
                  <a:pt x="253691" y="69871"/>
                </a:lnTo>
                <a:lnTo>
                  <a:pt x="256191" y="72381"/>
                </a:lnTo>
                <a:lnTo>
                  <a:pt x="258690" y="74901"/>
                </a:lnTo>
                <a:lnTo>
                  <a:pt x="261758" y="76162"/>
                </a:lnTo>
                <a:lnTo>
                  <a:pt x="269256" y="76162"/>
                </a:lnTo>
                <a:lnTo>
                  <a:pt x="272096" y="75060"/>
                </a:lnTo>
                <a:lnTo>
                  <a:pt x="274369" y="72869"/>
                </a:lnTo>
                <a:lnTo>
                  <a:pt x="276641" y="70677"/>
                </a:lnTo>
                <a:lnTo>
                  <a:pt x="277777" y="67736"/>
                </a:lnTo>
                <a:lnTo>
                  <a:pt x="277777" y="58243"/>
                </a:lnTo>
                <a:lnTo>
                  <a:pt x="274937" y="52974"/>
                </a:lnTo>
                <a:lnTo>
                  <a:pt x="269483" y="48261"/>
                </a:lnTo>
                <a:lnTo>
                  <a:pt x="263916" y="43537"/>
                </a:lnTo>
                <a:lnTo>
                  <a:pt x="256418" y="41187"/>
                </a:lnTo>
                <a:lnTo>
                  <a:pt x="247102" y="41187"/>
                </a:lnTo>
                <a:close/>
              </a:path>
              <a:path w="1391954" h="177330">
                <a:moveTo>
                  <a:pt x="326743" y="98453"/>
                </a:moveTo>
                <a:lnTo>
                  <a:pt x="330606" y="93218"/>
                </a:lnTo>
                <a:lnTo>
                  <a:pt x="336400" y="88313"/>
                </a:lnTo>
                <a:lnTo>
                  <a:pt x="344239" y="83725"/>
                </a:lnTo>
                <a:lnTo>
                  <a:pt x="344239" y="114056"/>
                </a:lnTo>
                <a:lnTo>
                  <a:pt x="339922" y="117667"/>
                </a:lnTo>
                <a:lnTo>
                  <a:pt x="336173" y="119473"/>
                </a:lnTo>
                <a:lnTo>
                  <a:pt x="330038" y="119473"/>
                </a:lnTo>
                <a:lnTo>
                  <a:pt x="332043" y="130185"/>
                </a:lnTo>
                <a:lnTo>
                  <a:pt x="344239" y="121119"/>
                </a:lnTo>
                <a:lnTo>
                  <a:pt x="344921" y="126036"/>
                </a:lnTo>
                <a:lnTo>
                  <a:pt x="346625" y="129704"/>
                </a:lnTo>
                <a:lnTo>
                  <a:pt x="349579" y="132123"/>
                </a:lnTo>
                <a:lnTo>
                  <a:pt x="352419" y="134541"/>
                </a:lnTo>
                <a:lnTo>
                  <a:pt x="356509" y="135757"/>
                </a:lnTo>
                <a:lnTo>
                  <a:pt x="366052" y="135757"/>
                </a:lnTo>
                <a:lnTo>
                  <a:pt x="370028" y="134678"/>
                </a:lnTo>
                <a:lnTo>
                  <a:pt x="373437" y="132509"/>
                </a:lnTo>
                <a:lnTo>
                  <a:pt x="376959" y="130351"/>
                </a:lnTo>
                <a:lnTo>
                  <a:pt x="380253" y="126876"/>
                </a:lnTo>
                <a:lnTo>
                  <a:pt x="383434" y="122096"/>
                </a:lnTo>
                <a:lnTo>
                  <a:pt x="380594" y="119768"/>
                </a:lnTo>
                <a:lnTo>
                  <a:pt x="378890" y="122164"/>
                </a:lnTo>
                <a:lnTo>
                  <a:pt x="375482" y="123356"/>
                </a:lnTo>
                <a:lnTo>
                  <a:pt x="372528" y="122062"/>
                </a:lnTo>
                <a:lnTo>
                  <a:pt x="371392" y="119143"/>
                </a:lnTo>
                <a:lnTo>
                  <a:pt x="371278" y="67475"/>
                </a:lnTo>
                <a:lnTo>
                  <a:pt x="370824" y="61241"/>
                </a:lnTo>
                <a:lnTo>
                  <a:pt x="369915" y="58527"/>
                </a:lnTo>
                <a:lnTo>
                  <a:pt x="368438" y="54268"/>
                </a:lnTo>
                <a:lnTo>
                  <a:pt x="365143" y="50305"/>
                </a:lnTo>
                <a:lnTo>
                  <a:pt x="360144" y="46660"/>
                </a:lnTo>
                <a:lnTo>
                  <a:pt x="355145" y="43003"/>
                </a:lnTo>
                <a:lnTo>
                  <a:pt x="348329" y="41187"/>
                </a:lnTo>
                <a:lnTo>
                  <a:pt x="332651" y="41187"/>
                </a:lnTo>
                <a:lnTo>
                  <a:pt x="325834" y="42311"/>
                </a:lnTo>
                <a:lnTo>
                  <a:pt x="319245" y="44571"/>
                </a:lnTo>
                <a:lnTo>
                  <a:pt x="312655" y="46830"/>
                </a:lnTo>
                <a:lnTo>
                  <a:pt x="307543" y="50078"/>
                </a:lnTo>
                <a:lnTo>
                  <a:pt x="303794" y="54314"/>
                </a:lnTo>
                <a:lnTo>
                  <a:pt x="300158" y="58549"/>
                </a:lnTo>
                <a:lnTo>
                  <a:pt x="298227" y="62989"/>
                </a:lnTo>
                <a:lnTo>
                  <a:pt x="298227" y="70927"/>
                </a:lnTo>
                <a:lnTo>
                  <a:pt x="299704" y="73811"/>
                </a:lnTo>
                <a:lnTo>
                  <a:pt x="302430" y="76264"/>
                </a:lnTo>
                <a:lnTo>
                  <a:pt x="305157" y="78717"/>
                </a:lnTo>
                <a:lnTo>
                  <a:pt x="308565" y="79943"/>
                </a:lnTo>
                <a:lnTo>
                  <a:pt x="316404" y="79943"/>
                </a:lnTo>
                <a:lnTo>
                  <a:pt x="319472" y="78831"/>
                </a:lnTo>
                <a:lnTo>
                  <a:pt x="321858" y="76605"/>
                </a:lnTo>
                <a:lnTo>
                  <a:pt x="324243" y="74368"/>
                </a:lnTo>
                <a:lnTo>
                  <a:pt x="325380" y="71676"/>
                </a:lnTo>
                <a:lnTo>
                  <a:pt x="325380" y="65931"/>
                </a:lnTo>
                <a:lnTo>
                  <a:pt x="324243" y="63239"/>
                </a:lnTo>
                <a:lnTo>
                  <a:pt x="321744" y="60468"/>
                </a:lnTo>
                <a:lnTo>
                  <a:pt x="319017" y="56789"/>
                </a:lnTo>
                <a:lnTo>
                  <a:pt x="319017" y="53882"/>
                </a:lnTo>
                <a:lnTo>
                  <a:pt x="321517" y="51361"/>
                </a:lnTo>
                <a:lnTo>
                  <a:pt x="324243" y="49488"/>
                </a:lnTo>
                <a:lnTo>
                  <a:pt x="327765" y="48545"/>
                </a:lnTo>
                <a:lnTo>
                  <a:pt x="334468" y="48545"/>
                </a:lnTo>
                <a:lnTo>
                  <a:pt x="336854" y="49215"/>
                </a:lnTo>
                <a:lnTo>
                  <a:pt x="338899" y="50532"/>
                </a:lnTo>
                <a:lnTo>
                  <a:pt x="342421" y="53405"/>
                </a:lnTo>
                <a:lnTo>
                  <a:pt x="343898" y="56960"/>
                </a:lnTo>
                <a:lnTo>
                  <a:pt x="344239" y="61275"/>
                </a:lnTo>
                <a:lnTo>
                  <a:pt x="344239" y="77229"/>
                </a:lnTo>
                <a:lnTo>
                  <a:pt x="335872" y="81160"/>
                </a:lnTo>
                <a:lnTo>
                  <a:pt x="322294" y="88083"/>
                </a:lnTo>
                <a:lnTo>
                  <a:pt x="322994" y="111989"/>
                </a:lnTo>
                <a:lnTo>
                  <a:pt x="322994" y="105460"/>
                </a:lnTo>
                <a:lnTo>
                  <a:pt x="324243" y="101939"/>
                </a:lnTo>
                <a:lnTo>
                  <a:pt x="326743" y="98453"/>
                </a:lnTo>
                <a:close/>
              </a:path>
              <a:path w="1391954" h="177330">
                <a:moveTo>
                  <a:pt x="299363" y="104801"/>
                </a:moveTo>
                <a:lnTo>
                  <a:pt x="296409" y="111013"/>
                </a:lnTo>
                <a:lnTo>
                  <a:pt x="296409" y="123027"/>
                </a:lnTo>
                <a:lnTo>
                  <a:pt x="298113" y="127274"/>
                </a:lnTo>
                <a:lnTo>
                  <a:pt x="301521" y="130669"/>
                </a:lnTo>
                <a:lnTo>
                  <a:pt x="305043" y="134065"/>
                </a:lnTo>
                <a:lnTo>
                  <a:pt x="309247" y="135757"/>
                </a:lnTo>
                <a:lnTo>
                  <a:pt x="314473" y="135757"/>
                </a:lnTo>
                <a:lnTo>
                  <a:pt x="320824" y="134954"/>
                </a:lnTo>
                <a:lnTo>
                  <a:pt x="332043" y="130185"/>
                </a:lnTo>
                <a:lnTo>
                  <a:pt x="330038" y="119473"/>
                </a:lnTo>
                <a:lnTo>
                  <a:pt x="327765" y="118609"/>
                </a:lnTo>
                <a:lnTo>
                  <a:pt x="324016" y="114601"/>
                </a:lnTo>
                <a:lnTo>
                  <a:pt x="322994" y="111989"/>
                </a:lnTo>
                <a:lnTo>
                  <a:pt x="322294" y="88083"/>
                </a:lnTo>
                <a:lnTo>
                  <a:pt x="312131" y="94120"/>
                </a:lnTo>
                <a:lnTo>
                  <a:pt x="305384" y="99271"/>
                </a:lnTo>
                <a:lnTo>
                  <a:pt x="299363" y="104801"/>
                </a:lnTo>
                <a:close/>
              </a:path>
              <a:path w="1391954" h="177330">
                <a:moveTo>
                  <a:pt x="440126" y="55074"/>
                </a:moveTo>
                <a:lnTo>
                  <a:pt x="434105" y="64443"/>
                </a:lnTo>
                <a:lnTo>
                  <a:pt x="434105" y="43901"/>
                </a:lnTo>
                <a:lnTo>
                  <a:pt x="397068" y="43901"/>
                </a:lnTo>
                <a:lnTo>
                  <a:pt x="397068" y="47478"/>
                </a:lnTo>
                <a:lnTo>
                  <a:pt x="400135" y="47807"/>
                </a:lnTo>
                <a:lnTo>
                  <a:pt x="402294" y="48386"/>
                </a:lnTo>
                <a:lnTo>
                  <a:pt x="405702" y="51395"/>
                </a:lnTo>
                <a:lnTo>
                  <a:pt x="406838" y="54620"/>
                </a:lnTo>
                <a:lnTo>
                  <a:pt x="407179" y="57913"/>
                </a:lnTo>
                <a:lnTo>
                  <a:pt x="407179" y="121062"/>
                </a:lnTo>
                <a:lnTo>
                  <a:pt x="406497" y="125923"/>
                </a:lnTo>
                <a:lnTo>
                  <a:pt x="403657" y="129602"/>
                </a:lnTo>
                <a:lnTo>
                  <a:pt x="401044" y="130681"/>
                </a:lnTo>
                <a:lnTo>
                  <a:pt x="397068" y="131010"/>
                </a:lnTo>
                <a:lnTo>
                  <a:pt x="397068" y="134496"/>
                </a:lnTo>
                <a:lnTo>
                  <a:pt x="446034" y="134496"/>
                </a:lnTo>
                <a:lnTo>
                  <a:pt x="446034" y="131010"/>
                </a:lnTo>
                <a:lnTo>
                  <a:pt x="442398" y="130817"/>
                </a:lnTo>
                <a:lnTo>
                  <a:pt x="439785" y="130317"/>
                </a:lnTo>
                <a:lnTo>
                  <a:pt x="435695" y="127421"/>
                </a:lnTo>
                <a:lnTo>
                  <a:pt x="434446" y="124651"/>
                </a:lnTo>
                <a:lnTo>
                  <a:pt x="434218" y="122289"/>
                </a:lnTo>
                <a:lnTo>
                  <a:pt x="434105" y="84792"/>
                </a:lnTo>
                <a:lnTo>
                  <a:pt x="435127" y="77877"/>
                </a:lnTo>
                <a:lnTo>
                  <a:pt x="437172" y="71608"/>
                </a:lnTo>
                <a:lnTo>
                  <a:pt x="438536" y="67543"/>
                </a:lnTo>
                <a:lnTo>
                  <a:pt x="440580" y="64409"/>
                </a:lnTo>
                <a:lnTo>
                  <a:pt x="443194" y="62206"/>
                </a:lnTo>
                <a:lnTo>
                  <a:pt x="446715" y="60082"/>
                </a:lnTo>
                <a:lnTo>
                  <a:pt x="450124" y="60275"/>
                </a:lnTo>
                <a:lnTo>
                  <a:pt x="452737" y="62149"/>
                </a:lnTo>
                <a:lnTo>
                  <a:pt x="455236" y="64341"/>
                </a:lnTo>
                <a:lnTo>
                  <a:pt x="457736" y="66544"/>
                </a:lnTo>
                <a:lnTo>
                  <a:pt x="460690" y="67634"/>
                </a:lnTo>
                <a:lnTo>
                  <a:pt x="467165" y="67634"/>
                </a:lnTo>
                <a:lnTo>
                  <a:pt x="469665" y="66442"/>
                </a:lnTo>
                <a:lnTo>
                  <a:pt x="471710" y="64057"/>
                </a:lnTo>
                <a:lnTo>
                  <a:pt x="473868" y="61661"/>
                </a:lnTo>
                <a:lnTo>
                  <a:pt x="474891" y="58300"/>
                </a:lnTo>
                <a:lnTo>
                  <a:pt x="474891" y="49908"/>
                </a:lnTo>
                <a:lnTo>
                  <a:pt x="473868" y="46751"/>
                </a:lnTo>
                <a:lnTo>
                  <a:pt x="469551" y="42299"/>
                </a:lnTo>
                <a:lnTo>
                  <a:pt x="466597" y="41187"/>
                </a:lnTo>
                <a:lnTo>
                  <a:pt x="458758" y="41187"/>
                </a:lnTo>
                <a:lnTo>
                  <a:pt x="454441" y="42720"/>
                </a:lnTo>
                <a:lnTo>
                  <a:pt x="449897" y="45786"/>
                </a:lnTo>
                <a:lnTo>
                  <a:pt x="445352" y="48852"/>
                </a:lnTo>
                <a:lnTo>
                  <a:pt x="440126" y="55074"/>
                </a:lnTo>
                <a:close/>
              </a:path>
              <a:path w="1391954" h="177330">
                <a:moveTo>
                  <a:pt x="554077" y="135098"/>
                </a:moveTo>
                <a:lnTo>
                  <a:pt x="560667" y="130862"/>
                </a:lnTo>
                <a:lnTo>
                  <a:pt x="567256" y="126627"/>
                </a:lnTo>
                <a:lnTo>
                  <a:pt x="572596" y="120483"/>
                </a:lnTo>
                <a:lnTo>
                  <a:pt x="576458" y="112409"/>
                </a:lnTo>
                <a:lnTo>
                  <a:pt x="581127" y="98541"/>
                </a:lnTo>
                <a:lnTo>
                  <a:pt x="582366" y="85462"/>
                </a:lnTo>
                <a:lnTo>
                  <a:pt x="582366" y="76684"/>
                </a:lnTo>
                <a:lnTo>
                  <a:pt x="580889" y="68928"/>
                </a:lnTo>
                <a:lnTo>
                  <a:pt x="577822" y="62206"/>
                </a:lnTo>
                <a:lnTo>
                  <a:pt x="574641" y="55495"/>
                </a:lnTo>
                <a:lnTo>
                  <a:pt x="570324" y="50305"/>
                </a:lnTo>
                <a:lnTo>
                  <a:pt x="564870" y="46660"/>
                </a:lnTo>
                <a:lnTo>
                  <a:pt x="559417" y="43003"/>
                </a:lnTo>
                <a:lnTo>
                  <a:pt x="553509" y="41187"/>
                </a:lnTo>
                <a:lnTo>
                  <a:pt x="545081" y="41271"/>
                </a:lnTo>
                <a:lnTo>
                  <a:pt x="533251" y="44664"/>
                </a:lnTo>
                <a:lnTo>
                  <a:pt x="522266" y="53008"/>
                </a:lnTo>
                <a:lnTo>
                  <a:pt x="522266" y="3100"/>
                </a:lnTo>
                <a:lnTo>
                  <a:pt x="484661" y="3100"/>
                </a:lnTo>
                <a:lnTo>
                  <a:pt x="484661" y="6688"/>
                </a:lnTo>
                <a:lnTo>
                  <a:pt x="487956" y="6813"/>
                </a:lnTo>
                <a:lnTo>
                  <a:pt x="490342" y="7313"/>
                </a:lnTo>
                <a:lnTo>
                  <a:pt x="491705" y="8187"/>
                </a:lnTo>
                <a:lnTo>
                  <a:pt x="494091" y="10401"/>
                </a:lnTo>
                <a:lnTo>
                  <a:pt x="495227" y="13433"/>
                </a:lnTo>
                <a:lnTo>
                  <a:pt x="495454" y="16670"/>
                </a:lnTo>
                <a:lnTo>
                  <a:pt x="495454" y="137108"/>
                </a:lnTo>
                <a:lnTo>
                  <a:pt x="498749" y="137108"/>
                </a:lnTo>
                <a:lnTo>
                  <a:pt x="513746" y="127331"/>
                </a:lnTo>
                <a:lnTo>
                  <a:pt x="517495" y="130817"/>
                </a:lnTo>
                <a:lnTo>
                  <a:pt x="521244" y="133338"/>
                </a:lnTo>
                <a:lnTo>
                  <a:pt x="522494" y="115373"/>
                </a:lnTo>
                <a:lnTo>
                  <a:pt x="522266" y="110138"/>
                </a:lnTo>
                <a:lnTo>
                  <a:pt x="522266" y="61627"/>
                </a:lnTo>
                <a:lnTo>
                  <a:pt x="527379" y="55358"/>
                </a:lnTo>
                <a:lnTo>
                  <a:pt x="532718" y="52236"/>
                </a:lnTo>
                <a:lnTo>
                  <a:pt x="542603" y="52236"/>
                </a:lnTo>
                <a:lnTo>
                  <a:pt x="546011" y="54098"/>
                </a:lnTo>
                <a:lnTo>
                  <a:pt x="548510" y="57845"/>
                </a:lnTo>
                <a:lnTo>
                  <a:pt x="552751" y="70731"/>
                </a:lnTo>
                <a:lnTo>
                  <a:pt x="553736" y="86439"/>
                </a:lnTo>
                <a:lnTo>
                  <a:pt x="553678" y="92924"/>
                </a:lnTo>
                <a:lnTo>
                  <a:pt x="552938" y="107075"/>
                </a:lnTo>
                <a:lnTo>
                  <a:pt x="551351" y="116475"/>
                </a:lnTo>
                <a:lnTo>
                  <a:pt x="549760" y="122028"/>
                </a:lnTo>
                <a:lnTo>
                  <a:pt x="547829" y="125741"/>
                </a:lnTo>
                <a:lnTo>
                  <a:pt x="545443" y="127615"/>
                </a:lnTo>
                <a:lnTo>
                  <a:pt x="543057" y="129488"/>
                </a:lnTo>
                <a:lnTo>
                  <a:pt x="540217" y="130431"/>
                </a:lnTo>
                <a:lnTo>
                  <a:pt x="538172" y="137210"/>
                </a:lnTo>
                <a:lnTo>
                  <a:pt x="546579" y="137210"/>
                </a:lnTo>
                <a:lnTo>
                  <a:pt x="554077" y="135098"/>
                </a:lnTo>
                <a:close/>
              </a:path>
              <a:path w="1391954" h="177330">
                <a:moveTo>
                  <a:pt x="540217" y="130431"/>
                </a:moveTo>
                <a:lnTo>
                  <a:pt x="533173" y="130431"/>
                </a:lnTo>
                <a:lnTo>
                  <a:pt x="529992" y="129250"/>
                </a:lnTo>
                <a:lnTo>
                  <a:pt x="527606" y="126888"/>
                </a:lnTo>
                <a:lnTo>
                  <a:pt x="525107" y="124537"/>
                </a:lnTo>
                <a:lnTo>
                  <a:pt x="523516" y="121448"/>
                </a:lnTo>
                <a:lnTo>
                  <a:pt x="522948" y="117633"/>
                </a:lnTo>
                <a:lnTo>
                  <a:pt x="522494" y="115373"/>
                </a:lnTo>
                <a:lnTo>
                  <a:pt x="521244" y="133338"/>
                </a:lnTo>
                <a:lnTo>
                  <a:pt x="524993" y="134882"/>
                </a:lnTo>
                <a:lnTo>
                  <a:pt x="528856" y="136438"/>
                </a:lnTo>
                <a:lnTo>
                  <a:pt x="533173" y="137210"/>
                </a:lnTo>
                <a:lnTo>
                  <a:pt x="538172" y="137210"/>
                </a:lnTo>
                <a:lnTo>
                  <a:pt x="540217" y="130431"/>
                </a:lnTo>
                <a:close/>
              </a:path>
              <a:path w="1391954" h="177330">
                <a:moveTo>
                  <a:pt x="655672" y="135796"/>
                </a:moveTo>
                <a:lnTo>
                  <a:pt x="667255" y="130577"/>
                </a:lnTo>
                <a:lnTo>
                  <a:pt x="676663" y="121517"/>
                </a:lnTo>
                <a:lnTo>
                  <a:pt x="680873" y="114722"/>
                </a:lnTo>
                <a:lnTo>
                  <a:pt x="685037" y="102875"/>
                </a:lnTo>
                <a:lnTo>
                  <a:pt x="686433" y="89244"/>
                </a:lnTo>
                <a:lnTo>
                  <a:pt x="686433" y="80330"/>
                </a:lnTo>
                <a:lnTo>
                  <a:pt x="684729" y="72131"/>
                </a:lnTo>
                <a:lnTo>
                  <a:pt x="681207" y="64636"/>
                </a:lnTo>
                <a:lnTo>
                  <a:pt x="677685" y="57141"/>
                </a:lnTo>
                <a:lnTo>
                  <a:pt x="672459" y="51361"/>
                </a:lnTo>
                <a:lnTo>
                  <a:pt x="665643" y="47285"/>
                </a:lnTo>
                <a:lnTo>
                  <a:pt x="658940" y="43219"/>
                </a:lnTo>
                <a:lnTo>
                  <a:pt x="651555" y="41187"/>
                </a:lnTo>
                <a:lnTo>
                  <a:pt x="643716" y="41187"/>
                </a:lnTo>
                <a:lnTo>
                  <a:pt x="634085" y="42150"/>
                </a:lnTo>
                <a:lnTo>
                  <a:pt x="622220" y="46914"/>
                </a:lnTo>
                <a:lnTo>
                  <a:pt x="612700" y="55665"/>
                </a:lnTo>
                <a:lnTo>
                  <a:pt x="607121" y="64493"/>
                </a:lnTo>
                <a:lnTo>
                  <a:pt x="602870" y="76435"/>
                </a:lnTo>
                <a:lnTo>
                  <a:pt x="601453" y="89630"/>
                </a:lnTo>
                <a:lnTo>
                  <a:pt x="602278" y="99669"/>
                </a:lnTo>
                <a:lnTo>
                  <a:pt x="605912" y="111868"/>
                </a:lnTo>
                <a:lnTo>
                  <a:pt x="612473" y="122868"/>
                </a:lnTo>
                <a:lnTo>
                  <a:pt x="619007" y="129474"/>
                </a:lnTo>
                <a:lnTo>
                  <a:pt x="630205" y="135276"/>
                </a:lnTo>
                <a:lnTo>
                  <a:pt x="631900" y="121062"/>
                </a:lnTo>
                <a:lnTo>
                  <a:pt x="631219" y="116475"/>
                </a:lnTo>
                <a:lnTo>
                  <a:pt x="630310" y="110467"/>
                </a:lnTo>
                <a:lnTo>
                  <a:pt x="629855" y="104006"/>
                </a:lnTo>
                <a:lnTo>
                  <a:pt x="629885" y="90696"/>
                </a:lnTo>
                <a:lnTo>
                  <a:pt x="630228" y="77132"/>
                </a:lnTo>
                <a:lnTo>
                  <a:pt x="630991" y="66521"/>
                </a:lnTo>
                <a:lnTo>
                  <a:pt x="631673" y="59185"/>
                </a:lnTo>
                <a:lnTo>
                  <a:pt x="633264" y="54280"/>
                </a:lnTo>
                <a:lnTo>
                  <a:pt x="635649" y="51793"/>
                </a:lnTo>
                <a:lnTo>
                  <a:pt x="637922" y="49306"/>
                </a:lnTo>
                <a:lnTo>
                  <a:pt x="640762" y="48068"/>
                </a:lnTo>
                <a:lnTo>
                  <a:pt x="646783" y="48068"/>
                </a:lnTo>
                <a:lnTo>
                  <a:pt x="650646" y="50101"/>
                </a:lnTo>
                <a:lnTo>
                  <a:pt x="653032" y="51974"/>
                </a:lnTo>
                <a:lnTo>
                  <a:pt x="654850" y="54961"/>
                </a:lnTo>
                <a:lnTo>
                  <a:pt x="656099" y="59060"/>
                </a:lnTo>
                <a:lnTo>
                  <a:pt x="657349" y="63160"/>
                </a:lnTo>
                <a:lnTo>
                  <a:pt x="657917" y="70700"/>
                </a:lnTo>
                <a:lnTo>
                  <a:pt x="657917" y="81692"/>
                </a:lnTo>
                <a:lnTo>
                  <a:pt x="657737" y="97607"/>
                </a:lnTo>
                <a:lnTo>
                  <a:pt x="657112" y="110436"/>
                </a:lnTo>
                <a:lnTo>
                  <a:pt x="655986" y="118893"/>
                </a:lnTo>
                <a:lnTo>
                  <a:pt x="655190" y="122834"/>
                </a:lnTo>
                <a:lnTo>
                  <a:pt x="653486" y="125900"/>
                </a:lnTo>
                <a:lnTo>
                  <a:pt x="650987" y="128103"/>
                </a:lnTo>
                <a:lnTo>
                  <a:pt x="646556" y="130522"/>
                </a:lnTo>
                <a:lnTo>
                  <a:pt x="643943" y="137210"/>
                </a:lnTo>
                <a:lnTo>
                  <a:pt x="655672" y="135796"/>
                </a:lnTo>
                <a:close/>
              </a:path>
              <a:path w="1391954" h="177330">
                <a:moveTo>
                  <a:pt x="643943" y="137210"/>
                </a:moveTo>
                <a:lnTo>
                  <a:pt x="646556" y="130522"/>
                </a:lnTo>
                <a:lnTo>
                  <a:pt x="640762" y="130522"/>
                </a:lnTo>
                <a:lnTo>
                  <a:pt x="638035" y="129329"/>
                </a:lnTo>
                <a:lnTo>
                  <a:pt x="635763" y="126933"/>
                </a:lnTo>
                <a:lnTo>
                  <a:pt x="633377" y="124548"/>
                </a:lnTo>
                <a:lnTo>
                  <a:pt x="631900" y="121062"/>
                </a:lnTo>
                <a:lnTo>
                  <a:pt x="630205" y="135276"/>
                </a:lnTo>
                <a:lnTo>
                  <a:pt x="643943" y="137210"/>
                </a:lnTo>
                <a:close/>
              </a:path>
              <a:path w="1391954" h="177330">
                <a:moveTo>
                  <a:pt x="744488" y="56755"/>
                </a:moveTo>
                <a:lnTo>
                  <a:pt x="743579" y="55006"/>
                </a:lnTo>
                <a:lnTo>
                  <a:pt x="742898" y="52519"/>
                </a:lnTo>
                <a:lnTo>
                  <a:pt x="743693" y="49317"/>
                </a:lnTo>
                <a:lnTo>
                  <a:pt x="748692" y="47580"/>
                </a:lnTo>
                <a:lnTo>
                  <a:pt x="751305" y="47478"/>
                </a:lnTo>
                <a:lnTo>
                  <a:pt x="751305" y="43901"/>
                </a:lnTo>
                <a:lnTo>
                  <a:pt x="701089" y="43901"/>
                </a:lnTo>
                <a:lnTo>
                  <a:pt x="701089" y="47478"/>
                </a:lnTo>
                <a:lnTo>
                  <a:pt x="704157" y="47739"/>
                </a:lnTo>
                <a:lnTo>
                  <a:pt x="706997" y="48931"/>
                </a:lnTo>
                <a:lnTo>
                  <a:pt x="709496" y="51066"/>
                </a:lnTo>
                <a:lnTo>
                  <a:pt x="711996" y="53201"/>
                </a:lnTo>
                <a:lnTo>
                  <a:pt x="715858" y="58981"/>
                </a:lnTo>
                <a:lnTo>
                  <a:pt x="720971" y="68417"/>
                </a:lnTo>
                <a:lnTo>
                  <a:pt x="736535" y="97284"/>
                </a:lnTo>
                <a:lnTo>
                  <a:pt x="729151" y="108333"/>
                </a:lnTo>
                <a:lnTo>
                  <a:pt x="722107" y="118609"/>
                </a:lnTo>
                <a:lnTo>
                  <a:pt x="716767" y="124957"/>
                </a:lnTo>
                <a:lnTo>
                  <a:pt x="713132" y="127376"/>
                </a:lnTo>
                <a:lnTo>
                  <a:pt x="709496" y="129795"/>
                </a:lnTo>
                <a:lnTo>
                  <a:pt x="705520" y="131010"/>
                </a:lnTo>
                <a:lnTo>
                  <a:pt x="701089" y="131010"/>
                </a:lnTo>
                <a:lnTo>
                  <a:pt x="701089" y="134496"/>
                </a:lnTo>
                <a:lnTo>
                  <a:pt x="736535" y="134496"/>
                </a:lnTo>
                <a:lnTo>
                  <a:pt x="736535" y="131010"/>
                </a:lnTo>
                <a:lnTo>
                  <a:pt x="733695" y="131010"/>
                </a:lnTo>
                <a:lnTo>
                  <a:pt x="731764" y="130771"/>
                </a:lnTo>
                <a:lnTo>
                  <a:pt x="728810" y="129057"/>
                </a:lnTo>
                <a:lnTo>
                  <a:pt x="727219" y="125809"/>
                </a:lnTo>
                <a:lnTo>
                  <a:pt x="727219" y="123356"/>
                </a:lnTo>
                <a:lnTo>
                  <a:pt x="728469" y="120188"/>
                </a:lnTo>
                <a:lnTo>
                  <a:pt x="730173" y="117542"/>
                </a:lnTo>
                <a:lnTo>
                  <a:pt x="733127" y="113079"/>
                </a:lnTo>
                <a:lnTo>
                  <a:pt x="739830" y="103291"/>
                </a:lnTo>
                <a:lnTo>
                  <a:pt x="747669" y="118019"/>
                </a:lnTo>
                <a:lnTo>
                  <a:pt x="749828" y="121903"/>
                </a:lnTo>
                <a:lnTo>
                  <a:pt x="750850" y="124742"/>
                </a:lnTo>
                <a:lnTo>
                  <a:pt x="750850" y="127773"/>
                </a:lnTo>
                <a:lnTo>
                  <a:pt x="748465" y="130170"/>
                </a:lnTo>
                <a:lnTo>
                  <a:pt x="746079" y="130681"/>
                </a:lnTo>
                <a:lnTo>
                  <a:pt x="742102" y="131010"/>
                </a:lnTo>
                <a:lnTo>
                  <a:pt x="742102" y="134496"/>
                </a:lnTo>
                <a:lnTo>
                  <a:pt x="792545" y="134496"/>
                </a:lnTo>
                <a:lnTo>
                  <a:pt x="792545" y="131010"/>
                </a:lnTo>
                <a:lnTo>
                  <a:pt x="789592" y="130885"/>
                </a:lnTo>
                <a:lnTo>
                  <a:pt x="787206" y="130067"/>
                </a:lnTo>
                <a:lnTo>
                  <a:pt x="785388" y="128591"/>
                </a:lnTo>
                <a:lnTo>
                  <a:pt x="782207" y="125809"/>
                </a:lnTo>
                <a:lnTo>
                  <a:pt x="778003" y="119223"/>
                </a:lnTo>
                <a:lnTo>
                  <a:pt x="772550" y="108821"/>
                </a:lnTo>
                <a:lnTo>
                  <a:pt x="756872" y="78978"/>
                </a:lnTo>
                <a:lnTo>
                  <a:pt x="766301" y="64443"/>
                </a:lnTo>
                <a:lnTo>
                  <a:pt x="770619" y="57845"/>
                </a:lnTo>
                <a:lnTo>
                  <a:pt x="774481" y="53405"/>
                </a:lnTo>
                <a:lnTo>
                  <a:pt x="777890" y="51111"/>
                </a:lnTo>
                <a:lnTo>
                  <a:pt x="781298" y="48818"/>
                </a:lnTo>
                <a:lnTo>
                  <a:pt x="784934" y="47614"/>
                </a:lnTo>
                <a:lnTo>
                  <a:pt x="788910" y="47478"/>
                </a:lnTo>
                <a:lnTo>
                  <a:pt x="788910" y="43901"/>
                </a:lnTo>
                <a:lnTo>
                  <a:pt x="756872" y="43901"/>
                </a:lnTo>
                <a:lnTo>
                  <a:pt x="756872" y="47478"/>
                </a:lnTo>
                <a:lnTo>
                  <a:pt x="759712" y="47807"/>
                </a:lnTo>
                <a:lnTo>
                  <a:pt x="764029" y="50305"/>
                </a:lnTo>
                <a:lnTo>
                  <a:pt x="764597" y="52815"/>
                </a:lnTo>
                <a:lnTo>
                  <a:pt x="764597" y="55654"/>
                </a:lnTo>
                <a:lnTo>
                  <a:pt x="761984" y="60627"/>
                </a:lnTo>
                <a:lnTo>
                  <a:pt x="756872" y="67736"/>
                </a:lnTo>
                <a:lnTo>
                  <a:pt x="753123" y="72971"/>
                </a:lnTo>
                <a:lnTo>
                  <a:pt x="746079" y="59787"/>
                </a:lnTo>
                <a:lnTo>
                  <a:pt x="744488" y="56755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80712" y="5702728"/>
            <a:ext cx="391955" cy="0"/>
          </a:xfrm>
          <a:custGeom>
            <a:avLst/>
            <a:gdLst/>
            <a:ahLst/>
            <a:cxnLst/>
            <a:rect l="l" t="t" r="r" b="b"/>
            <a:pathLst>
              <a:path w="391955">
                <a:moveTo>
                  <a:pt x="0" y="0"/>
                </a:moveTo>
                <a:lnTo>
                  <a:pt x="391955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055626" y="4964697"/>
            <a:ext cx="0" cy="1478167"/>
          </a:xfrm>
          <a:custGeom>
            <a:avLst/>
            <a:gdLst/>
            <a:ahLst/>
            <a:cxnLst/>
            <a:rect l="l" t="t" r="r" b="b"/>
            <a:pathLst>
              <a:path h="1478167">
                <a:moveTo>
                  <a:pt x="0" y="0"/>
                </a:moveTo>
                <a:lnTo>
                  <a:pt x="0" y="1478167"/>
                </a:lnTo>
              </a:path>
            </a:pathLst>
          </a:custGeom>
          <a:ln w="1217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072668" y="5326662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38471" y="5355228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51828" y="5326595"/>
            <a:ext cx="252" cy="66"/>
          </a:xfrm>
          <a:custGeom>
            <a:avLst/>
            <a:gdLst/>
            <a:ahLst/>
            <a:cxnLst/>
            <a:rect l="l" t="t" r="r" b="b"/>
            <a:pathLst>
              <a:path w="252" h="66">
                <a:moveTo>
                  <a:pt x="0" y="0"/>
                </a:moveTo>
                <a:lnTo>
                  <a:pt x="252" y="66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38471" y="5296569"/>
            <a:ext cx="113610" cy="58708"/>
          </a:xfrm>
          <a:custGeom>
            <a:avLst/>
            <a:gdLst/>
            <a:ahLst/>
            <a:cxnLst/>
            <a:rect l="l" t="t" r="r" b="b"/>
            <a:pathLst>
              <a:path w="113610" h="58708">
                <a:moveTo>
                  <a:pt x="113610" y="30092"/>
                </a:moveTo>
                <a:lnTo>
                  <a:pt x="113357" y="30025"/>
                </a:lnTo>
                <a:lnTo>
                  <a:pt x="107915" y="28584"/>
                </a:lnTo>
                <a:lnTo>
                  <a:pt x="96671" y="25605"/>
                </a:lnTo>
                <a:lnTo>
                  <a:pt x="81345" y="21546"/>
                </a:lnTo>
                <a:lnTo>
                  <a:pt x="63657" y="16861"/>
                </a:lnTo>
                <a:lnTo>
                  <a:pt x="45327" y="12006"/>
                </a:lnTo>
                <a:lnTo>
                  <a:pt x="28077" y="7436"/>
                </a:lnTo>
                <a:lnTo>
                  <a:pt x="13625" y="3609"/>
                </a:lnTo>
                <a:lnTo>
                  <a:pt x="3693" y="978"/>
                </a:lnTo>
                <a:lnTo>
                  <a:pt x="0" y="0"/>
                </a:lnTo>
                <a:lnTo>
                  <a:pt x="2009" y="2569"/>
                </a:lnTo>
                <a:lnTo>
                  <a:pt x="9574" y="14521"/>
                </a:lnTo>
                <a:lnTo>
                  <a:pt x="14201" y="30092"/>
                </a:lnTo>
                <a:lnTo>
                  <a:pt x="12656" y="38059"/>
                </a:lnTo>
                <a:lnTo>
                  <a:pt x="4948" y="52305"/>
                </a:lnTo>
                <a:lnTo>
                  <a:pt x="0" y="58708"/>
                </a:lnTo>
                <a:lnTo>
                  <a:pt x="199" y="58658"/>
                </a:lnTo>
                <a:lnTo>
                  <a:pt x="5478" y="57328"/>
                </a:lnTo>
                <a:lnTo>
                  <a:pt x="16640" y="54517"/>
                </a:lnTo>
                <a:lnTo>
                  <a:pt x="31947" y="50661"/>
                </a:lnTo>
                <a:lnTo>
                  <a:pt x="49664" y="46199"/>
                </a:lnTo>
                <a:lnTo>
                  <a:pt x="68054" y="41567"/>
                </a:lnTo>
                <a:lnTo>
                  <a:pt x="85380" y="37203"/>
                </a:lnTo>
                <a:lnTo>
                  <a:pt x="99905" y="33544"/>
                </a:lnTo>
                <a:lnTo>
                  <a:pt x="109894" y="31028"/>
                </a:lnTo>
                <a:lnTo>
                  <a:pt x="113610" y="300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55626" y="6067574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21429" y="6096140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634791" y="6067508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21429" y="6037584"/>
            <a:ext cx="113610" cy="58606"/>
          </a:xfrm>
          <a:custGeom>
            <a:avLst/>
            <a:gdLst/>
            <a:ahLst/>
            <a:cxnLst/>
            <a:rect l="l" t="t" r="r" b="b"/>
            <a:pathLst>
              <a:path w="113610" h="58606">
                <a:moveTo>
                  <a:pt x="113610" y="29990"/>
                </a:moveTo>
                <a:lnTo>
                  <a:pt x="113361" y="29924"/>
                </a:lnTo>
                <a:lnTo>
                  <a:pt x="107931" y="28491"/>
                </a:lnTo>
                <a:lnTo>
                  <a:pt x="96692" y="25524"/>
                </a:lnTo>
                <a:lnTo>
                  <a:pt x="81367" y="21479"/>
                </a:lnTo>
                <a:lnTo>
                  <a:pt x="63677" y="16809"/>
                </a:lnTo>
                <a:lnTo>
                  <a:pt x="45344" y="11969"/>
                </a:lnTo>
                <a:lnTo>
                  <a:pt x="28088" y="7414"/>
                </a:lnTo>
                <a:lnTo>
                  <a:pt x="13631" y="3598"/>
                </a:lnTo>
                <a:lnTo>
                  <a:pt x="3694" y="975"/>
                </a:lnTo>
                <a:lnTo>
                  <a:pt x="0" y="0"/>
                </a:lnTo>
                <a:lnTo>
                  <a:pt x="1977" y="2517"/>
                </a:lnTo>
                <a:lnTo>
                  <a:pt x="9552" y="14430"/>
                </a:lnTo>
                <a:lnTo>
                  <a:pt x="14201" y="29990"/>
                </a:lnTo>
                <a:lnTo>
                  <a:pt x="12656" y="37965"/>
                </a:lnTo>
                <a:lnTo>
                  <a:pt x="4948" y="52209"/>
                </a:lnTo>
                <a:lnTo>
                  <a:pt x="0" y="58606"/>
                </a:lnTo>
                <a:lnTo>
                  <a:pt x="199" y="58556"/>
                </a:lnTo>
                <a:lnTo>
                  <a:pt x="5478" y="57226"/>
                </a:lnTo>
                <a:lnTo>
                  <a:pt x="16640" y="54415"/>
                </a:lnTo>
                <a:lnTo>
                  <a:pt x="31947" y="50559"/>
                </a:lnTo>
                <a:lnTo>
                  <a:pt x="49664" y="46097"/>
                </a:lnTo>
                <a:lnTo>
                  <a:pt x="68054" y="41465"/>
                </a:lnTo>
                <a:lnTo>
                  <a:pt x="85380" y="37100"/>
                </a:lnTo>
                <a:lnTo>
                  <a:pt x="99905" y="33442"/>
                </a:lnTo>
                <a:lnTo>
                  <a:pt x="109894" y="30926"/>
                </a:lnTo>
                <a:lnTo>
                  <a:pt x="113610" y="299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55626" y="5703761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21429" y="5732327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34791" y="5703695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21429" y="5673771"/>
            <a:ext cx="113610" cy="58606"/>
          </a:xfrm>
          <a:custGeom>
            <a:avLst/>
            <a:gdLst/>
            <a:ahLst/>
            <a:cxnLst/>
            <a:rect l="l" t="t" r="r" b="b"/>
            <a:pathLst>
              <a:path w="113610" h="58606">
                <a:moveTo>
                  <a:pt x="113610" y="29990"/>
                </a:moveTo>
                <a:lnTo>
                  <a:pt x="113361" y="29924"/>
                </a:lnTo>
                <a:lnTo>
                  <a:pt x="107931" y="28491"/>
                </a:lnTo>
                <a:lnTo>
                  <a:pt x="96692" y="25524"/>
                </a:lnTo>
                <a:lnTo>
                  <a:pt x="81367" y="21479"/>
                </a:lnTo>
                <a:lnTo>
                  <a:pt x="63677" y="16809"/>
                </a:lnTo>
                <a:lnTo>
                  <a:pt x="45344" y="11969"/>
                </a:lnTo>
                <a:lnTo>
                  <a:pt x="28088" y="7414"/>
                </a:lnTo>
                <a:lnTo>
                  <a:pt x="13631" y="3598"/>
                </a:lnTo>
                <a:lnTo>
                  <a:pt x="3694" y="975"/>
                </a:lnTo>
                <a:lnTo>
                  <a:pt x="0" y="0"/>
                </a:lnTo>
                <a:lnTo>
                  <a:pt x="1977" y="2517"/>
                </a:lnTo>
                <a:lnTo>
                  <a:pt x="9552" y="14430"/>
                </a:lnTo>
                <a:lnTo>
                  <a:pt x="14201" y="29990"/>
                </a:lnTo>
                <a:lnTo>
                  <a:pt x="12656" y="37970"/>
                </a:lnTo>
                <a:lnTo>
                  <a:pt x="4948" y="52212"/>
                </a:lnTo>
                <a:lnTo>
                  <a:pt x="0" y="58606"/>
                </a:lnTo>
                <a:lnTo>
                  <a:pt x="199" y="58556"/>
                </a:lnTo>
                <a:lnTo>
                  <a:pt x="5478" y="57226"/>
                </a:lnTo>
                <a:lnTo>
                  <a:pt x="16640" y="54415"/>
                </a:lnTo>
                <a:lnTo>
                  <a:pt x="31947" y="50559"/>
                </a:lnTo>
                <a:lnTo>
                  <a:pt x="49664" y="46097"/>
                </a:lnTo>
                <a:lnTo>
                  <a:pt x="68054" y="41465"/>
                </a:lnTo>
                <a:lnTo>
                  <a:pt x="85380" y="37100"/>
                </a:lnTo>
                <a:lnTo>
                  <a:pt x="99905" y="33442"/>
                </a:lnTo>
                <a:lnTo>
                  <a:pt x="109894" y="30926"/>
                </a:lnTo>
                <a:lnTo>
                  <a:pt x="113610" y="299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055626" y="4964643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21429" y="4993209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634791" y="4964578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21429" y="4934664"/>
            <a:ext cx="113610" cy="58595"/>
          </a:xfrm>
          <a:custGeom>
            <a:avLst/>
            <a:gdLst/>
            <a:ahLst/>
            <a:cxnLst/>
            <a:rect l="l" t="t" r="r" b="b"/>
            <a:pathLst>
              <a:path w="113610" h="58595">
                <a:moveTo>
                  <a:pt x="113610" y="29978"/>
                </a:moveTo>
                <a:lnTo>
                  <a:pt x="113362" y="29913"/>
                </a:lnTo>
                <a:lnTo>
                  <a:pt x="107932" y="28480"/>
                </a:lnTo>
                <a:lnTo>
                  <a:pt x="96694" y="25515"/>
                </a:lnTo>
                <a:lnTo>
                  <a:pt x="81370" y="21471"/>
                </a:lnTo>
                <a:lnTo>
                  <a:pt x="63679" y="16803"/>
                </a:lnTo>
                <a:lnTo>
                  <a:pt x="45345" y="11965"/>
                </a:lnTo>
                <a:lnTo>
                  <a:pt x="28089" y="7412"/>
                </a:lnTo>
                <a:lnTo>
                  <a:pt x="13631" y="3597"/>
                </a:lnTo>
                <a:lnTo>
                  <a:pt x="3694" y="974"/>
                </a:lnTo>
                <a:lnTo>
                  <a:pt x="0" y="0"/>
                </a:lnTo>
                <a:lnTo>
                  <a:pt x="1973" y="2519"/>
                </a:lnTo>
                <a:lnTo>
                  <a:pt x="9550" y="14448"/>
                </a:lnTo>
                <a:lnTo>
                  <a:pt x="14201" y="29978"/>
                </a:lnTo>
                <a:lnTo>
                  <a:pt x="12656" y="37945"/>
                </a:lnTo>
                <a:lnTo>
                  <a:pt x="4948" y="52191"/>
                </a:lnTo>
                <a:lnTo>
                  <a:pt x="0" y="58595"/>
                </a:lnTo>
                <a:lnTo>
                  <a:pt x="199" y="58544"/>
                </a:lnTo>
                <a:lnTo>
                  <a:pt x="5478" y="57215"/>
                </a:lnTo>
                <a:lnTo>
                  <a:pt x="16640" y="54403"/>
                </a:lnTo>
                <a:lnTo>
                  <a:pt x="31947" y="50548"/>
                </a:lnTo>
                <a:lnTo>
                  <a:pt x="49664" y="46085"/>
                </a:lnTo>
                <a:lnTo>
                  <a:pt x="68054" y="41453"/>
                </a:lnTo>
                <a:lnTo>
                  <a:pt x="85380" y="37089"/>
                </a:lnTo>
                <a:lnTo>
                  <a:pt x="99905" y="33430"/>
                </a:lnTo>
                <a:lnTo>
                  <a:pt x="109894" y="30914"/>
                </a:lnTo>
                <a:lnTo>
                  <a:pt x="113610" y="299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055626" y="6442864"/>
            <a:ext cx="481367" cy="0"/>
          </a:xfrm>
          <a:custGeom>
            <a:avLst/>
            <a:gdLst/>
            <a:ahLst/>
            <a:cxnLst/>
            <a:rect l="l" t="t" r="r" b="b"/>
            <a:pathLst>
              <a:path w="481367">
                <a:moveTo>
                  <a:pt x="0" y="0"/>
                </a:moveTo>
                <a:lnTo>
                  <a:pt x="481367" y="0"/>
                </a:lnTo>
              </a:path>
            </a:pathLst>
          </a:custGeom>
          <a:ln w="12171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21429" y="6471440"/>
            <a:ext cx="199" cy="50"/>
          </a:xfrm>
          <a:custGeom>
            <a:avLst/>
            <a:gdLst/>
            <a:ahLst/>
            <a:cxnLst/>
            <a:rect l="l" t="t" r="r" b="b"/>
            <a:pathLst>
              <a:path w="199" h="50">
                <a:moveTo>
                  <a:pt x="199" y="0"/>
                </a:moveTo>
                <a:lnTo>
                  <a:pt x="0" y="50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634791" y="6442798"/>
            <a:ext cx="248" cy="65"/>
          </a:xfrm>
          <a:custGeom>
            <a:avLst/>
            <a:gdLst/>
            <a:ahLst/>
            <a:cxnLst/>
            <a:rect l="l" t="t" r="r" b="b"/>
            <a:pathLst>
              <a:path w="248" h="65">
                <a:moveTo>
                  <a:pt x="0" y="0"/>
                </a:moveTo>
                <a:lnTo>
                  <a:pt x="248" y="65"/>
                </a:lnTo>
              </a:path>
            </a:pathLst>
          </a:custGeom>
          <a:ln w="158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21429" y="6412877"/>
            <a:ext cx="113610" cy="58613"/>
          </a:xfrm>
          <a:custGeom>
            <a:avLst/>
            <a:gdLst/>
            <a:ahLst/>
            <a:cxnLst/>
            <a:rect l="l" t="t" r="r" b="b"/>
            <a:pathLst>
              <a:path w="113610" h="58613">
                <a:moveTo>
                  <a:pt x="113610" y="29986"/>
                </a:moveTo>
                <a:lnTo>
                  <a:pt x="113361" y="29921"/>
                </a:lnTo>
                <a:lnTo>
                  <a:pt x="107931" y="28488"/>
                </a:lnTo>
                <a:lnTo>
                  <a:pt x="96693" y="25521"/>
                </a:lnTo>
                <a:lnTo>
                  <a:pt x="81368" y="21476"/>
                </a:lnTo>
                <a:lnTo>
                  <a:pt x="63678" y="16807"/>
                </a:lnTo>
                <a:lnTo>
                  <a:pt x="45344" y="11968"/>
                </a:lnTo>
                <a:lnTo>
                  <a:pt x="28088" y="7413"/>
                </a:lnTo>
                <a:lnTo>
                  <a:pt x="13631" y="3597"/>
                </a:lnTo>
                <a:lnTo>
                  <a:pt x="3694" y="975"/>
                </a:lnTo>
                <a:lnTo>
                  <a:pt x="0" y="0"/>
                </a:lnTo>
                <a:lnTo>
                  <a:pt x="1976" y="2515"/>
                </a:lnTo>
                <a:lnTo>
                  <a:pt x="9552" y="14428"/>
                </a:lnTo>
                <a:lnTo>
                  <a:pt x="14201" y="29986"/>
                </a:lnTo>
                <a:lnTo>
                  <a:pt x="12653" y="37976"/>
                </a:lnTo>
                <a:lnTo>
                  <a:pt x="4946" y="52218"/>
                </a:lnTo>
                <a:lnTo>
                  <a:pt x="0" y="58613"/>
                </a:lnTo>
                <a:lnTo>
                  <a:pt x="199" y="58563"/>
                </a:lnTo>
                <a:lnTo>
                  <a:pt x="5480" y="57232"/>
                </a:lnTo>
                <a:lnTo>
                  <a:pt x="16642" y="54420"/>
                </a:lnTo>
                <a:lnTo>
                  <a:pt x="31950" y="50562"/>
                </a:lnTo>
                <a:lnTo>
                  <a:pt x="49666" y="46098"/>
                </a:lnTo>
                <a:lnTo>
                  <a:pt x="68055" y="41465"/>
                </a:lnTo>
                <a:lnTo>
                  <a:pt x="85381" y="37099"/>
                </a:lnTo>
                <a:lnTo>
                  <a:pt x="99906" y="33439"/>
                </a:lnTo>
                <a:lnTo>
                  <a:pt x="109894" y="30923"/>
                </a:lnTo>
                <a:lnTo>
                  <a:pt x="113610" y="299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671963" y="6335647"/>
            <a:ext cx="311292" cy="134110"/>
          </a:xfrm>
          <a:custGeom>
            <a:avLst/>
            <a:gdLst/>
            <a:ahLst/>
            <a:cxnLst/>
            <a:rect l="l" t="t" r="r" b="b"/>
            <a:pathLst>
              <a:path w="311292" h="134110">
                <a:moveTo>
                  <a:pt x="304589" y="110662"/>
                </a:moveTo>
                <a:lnTo>
                  <a:pt x="300613" y="113859"/>
                </a:lnTo>
                <a:lnTo>
                  <a:pt x="296409" y="113859"/>
                </a:lnTo>
                <a:lnTo>
                  <a:pt x="294250" y="113390"/>
                </a:lnTo>
                <a:lnTo>
                  <a:pt x="290956" y="110290"/>
                </a:lnTo>
                <a:lnTo>
                  <a:pt x="289933" y="107254"/>
                </a:lnTo>
                <a:lnTo>
                  <a:pt x="289706" y="103879"/>
                </a:lnTo>
                <a:lnTo>
                  <a:pt x="289706" y="42731"/>
                </a:lnTo>
                <a:lnTo>
                  <a:pt x="311292" y="42731"/>
                </a:lnTo>
                <a:lnTo>
                  <a:pt x="311292" y="33147"/>
                </a:lnTo>
                <a:lnTo>
                  <a:pt x="289706" y="33147"/>
                </a:lnTo>
                <a:lnTo>
                  <a:pt x="289706" y="0"/>
                </a:lnTo>
                <a:lnTo>
                  <a:pt x="286525" y="0"/>
                </a:lnTo>
                <a:lnTo>
                  <a:pt x="279453" y="11413"/>
                </a:lnTo>
                <a:lnTo>
                  <a:pt x="271528" y="21223"/>
                </a:lnTo>
                <a:lnTo>
                  <a:pt x="270157" y="22721"/>
                </a:lnTo>
                <a:lnTo>
                  <a:pt x="261242" y="31217"/>
                </a:lnTo>
                <a:lnTo>
                  <a:pt x="250738" y="39347"/>
                </a:lnTo>
                <a:lnTo>
                  <a:pt x="250738" y="42731"/>
                </a:lnTo>
                <a:lnTo>
                  <a:pt x="262553" y="42731"/>
                </a:lnTo>
                <a:lnTo>
                  <a:pt x="262553" y="101359"/>
                </a:lnTo>
                <a:lnTo>
                  <a:pt x="262894" y="107303"/>
                </a:lnTo>
                <a:lnTo>
                  <a:pt x="263576" y="109499"/>
                </a:lnTo>
                <a:lnTo>
                  <a:pt x="264712" y="113439"/>
                </a:lnTo>
                <a:lnTo>
                  <a:pt x="267211" y="117008"/>
                </a:lnTo>
                <a:lnTo>
                  <a:pt x="271187" y="120206"/>
                </a:lnTo>
                <a:lnTo>
                  <a:pt x="275164" y="123404"/>
                </a:lnTo>
                <a:lnTo>
                  <a:pt x="280049" y="125003"/>
                </a:lnTo>
                <a:lnTo>
                  <a:pt x="285730" y="125003"/>
                </a:lnTo>
                <a:lnTo>
                  <a:pt x="292316" y="124284"/>
                </a:lnTo>
                <a:lnTo>
                  <a:pt x="303399" y="118343"/>
                </a:lnTo>
                <a:lnTo>
                  <a:pt x="311292" y="106399"/>
                </a:lnTo>
                <a:lnTo>
                  <a:pt x="308338" y="104266"/>
                </a:lnTo>
                <a:lnTo>
                  <a:pt x="304589" y="110662"/>
                </a:lnTo>
                <a:close/>
              </a:path>
              <a:path w="311292" h="134110">
                <a:moveTo>
                  <a:pt x="46580" y="123743"/>
                </a:moveTo>
                <a:lnTo>
                  <a:pt x="46580" y="120158"/>
                </a:lnTo>
                <a:lnTo>
                  <a:pt x="39081" y="120158"/>
                </a:lnTo>
                <a:lnTo>
                  <a:pt x="35105" y="118833"/>
                </a:lnTo>
                <a:lnTo>
                  <a:pt x="31583" y="116185"/>
                </a:lnTo>
                <a:lnTo>
                  <a:pt x="28175" y="113537"/>
                </a:lnTo>
                <a:lnTo>
                  <a:pt x="26471" y="108434"/>
                </a:lnTo>
                <a:lnTo>
                  <a:pt x="26471" y="17351"/>
                </a:lnTo>
                <a:lnTo>
                  <a:pt x="115314" y="126747"/>
                </a:lnTo>
                <a:lnTo>
                  <a:pt x="118609" y="126747"/>
                </a:lnTo>
                <a:lnTo>
                  <a:pt x="118609" y="11151"/>
                </a:lnTo>
                <a:lnTo>
                  <a:pt x="119177" y="6767"/>
                </a:lnTo>
                <a:lnTo>
                  <a:pt x="121335" y="1669"/>
                </a:lnTo>
                <a:lnTo>
                  <a:pt x="126561" y="-2430"/>
                </a:lnTo>
                <a:lnTo>
                  <a:pt x="135877" y="-4065"/>
                </a:lnTo>
                <a:lnTo>
                  <a:pt x="135877" y="-7653"/>
                </a:lnTo>
                <a:lnTo>
                  <a:pt x="92478" y="-7653"/>
                </a:lnTo>
                <a:lnTo>
                  <a:pt x="92478" y="-4065"/>
                </a:lnTo>
                <a:lnTo>
                  <a:pt x="99749" y="-4190"/>
                </a:lnTo>
                <a:lnTo>
                  <a:pt x="104975" y="-2384"/>
                </a:lnTo>
                <a:lnTo>
                  <a:pt x="108043" y="1362"/>
                </a:lnTo>
                <a:lnTo>
                  <a:pt x="110315" y="4133"/>
                </a:lnTo>
                <a:lnTo>
                  <a:pt x="111451" y="9470"/>
                </a:lnTo>
                <a:lnTo>
                  <a:pt x="111451" y="73845"/>
                </a:lnTo>
                <a:lnTo>
                  <a:pt x="46580" y="-7653"/>
                </a:lnTo>
                <a:lnTo>
                  <a:pt x="0" y="-7653"/>
                </a:lnTo>
                <a:lnTo>
                  <a:pt x="0" y="-4065"/>
                </a:lnTo>
                <a:lnTo>
                  <a:pt x="3976" y="-3940"/>
                </a:lnTo>
                <a:lnTo>
                  <a:pt x="7043" y="-3327"/>
                </a:lnTo>
                <a:lnTo>
                  <a:pt x="11361" y="-1124"/>
                </a:lnTo>
                <a:lnTo>
                  <a:pt x="13746" y="1169"/>
                </a:lnTo>
                <a:lnTo>
                  <a:pt x="16587" y="4655"/>
                </a:lnTo>
                <a:lnTo>
                  <a:pt x="19313" y="8142"/>
                </a:lnTo>
                <a:lnTo>
                  <a:pt x="19313" y="107852"/>
                </a:lnTo>
                <a:lnTo>
                  <a:pt x="17950" y="112793"/>
                </a:lnTo>
                <a:lnTo>
                  <a:pt x="15110" y="115700"/>
                </a:lnTo>
                <a:lnTo>
                  <a:pt x="12269" y="118607"/>
                </a:lnTo>
                <a:lnTo>
                  <a:pt x="7271" y="120094"/>
                </a:lnTo>
                <a:lnTo>
                  <a:pt x="0" y="120158"/>
                </a:lnTo>
                <a:lnTo>
                  <a:pt x="0" y="123743"/>
                </a:lnTo>
                <a:lnTo>
                  <a:pt x="46580" y="123743"/>
                </a:lnTo>
                <a:close/>
              </a:path>
              <a:path w="311292" h="134110">
                <a:moveTo>
                  <a:pt x="206252" y="125043"/>
                </a:moveTo>
                <a:lnTo>
                  <a:pt x="217863" y="119823"/>
                </a:lnTo>
                <a:lnTo>
                  <a:pt x="227220" y="110758"/>
                </a:lnTo>
                <a:lnTo>
                  <a:pt x="231429" y="103971"/>
                </a:lnTo>
                <a:lnTo>
                  <a:pt x="235594" y="92124"/>
                </a:lnTo>
                <a:lnTo>
                  <a:pt x="236991" y="78490"/>
                </a:lnTo>
                <a:lnTo>
                  <a:pt x="236991" y="69576"/>
                </a:lnTo>
                <a:lnTo>
                  <a:pt x="235287" y="61377"/>
                </a:lnTo>
                <a:lnTo>
                  <a:pt x="231765" y="53882"/>
                </a:lnTo>
                <a:lnTo>
                  <a:pt x="228243" y="46387"/>
                </a:lnTo>
                <a:lnTo>
                  <a:pt x="223017" y="40607"/>
                </a:lnTo>
                <a:lnTo>
                  <a:pt x="216314" y="36531"/>
                </a:lnTo>
                <a:lnTo>
                  <a:pt x="209497" y="32465"/>
                </a:lnTo>
                <a:lnTo>
                  <a:pt x="202112" y="30433"/>
                </a:lnTo>
                <a:lnTo>
                  <a:pt x="194273" y="30433"/>
                </a:lnTo>
                <a:lnTo>
                  <a:pt x="184659" y="31396"/>
                </a:lnTo>
                <a:lnTo>
                  <a:pt x="172827" y="36160"/>
                </a:lnTo>
                <a:lnTo>
                  <a:pt x="163258" y="44911"/>
                </a:lnTo>
                <a:lnTo>
                  <a:pt x="157679" y="53739"/>
                </a:lnTo>
                <a:lnTo>
                  <a:pt x="153427" y="65681"/>
                </a:lnTo>
                <a:lnTo>
                  <a:pt x="152010" y="78876"/>
                </a:lnTo>
                <a:lnTo>
                  <a:pt x="152835" y="88916"/>
                </a:lnTo>
                <a:lnTo>
                  <a:pt x="156470" y="101115"/>
                </a:lnTo>
                <a:lnTo>
                  <a:pt x="163030" y="112115"/>
                </a:lnTo>
                <a:lnTo>
                  <a:pt x="169564" y="118720"/>
                </a:lnTo>
                <a:lnTo>
                  <a:pt x="180762" y="124522"/>
                </a:lnTo>
                <a:lnTo>
                  <a:pt x="182458" y="110306"/>
                </a:lnTo>
                <a:lnTo>
                  <a:pt x="181776" y="105720"/>
                </a:lnTo>
                <a:lnTo>
                  <a:pt x="180867" y="99713"/>
                </a:lnTo>
                <a:lnTo>
                  <a:pt x="180413" y="93252"/>
                </a:lnTo>
                <a:lnTo>
                  <a:pt x="180443" y="79942"/>
                </a:lnTo>
                <a:lnTo>
                  <a:pt x="180785" y="66378"/>
                </a:lnTo>
                <a:lnTo>
                  <a:pt x="181549" y="55767"/>
                </a:lnTo>
                <a:lnTo>
                  <a:pt x="182231" y="48431"/>
                </a:lnTo>
                <a:lnTo>
                  <a:pt x="183821" y="43526"/>
                </a:lnTo>
                <a:lnTo>
                  <a:pt x="186207" y="41039"/>
                </a:lnTo>
                <a:lnTo>
                  <a:pt x="188479" y="38552"/>
                </a:lnTo>
                <a:lnTo>
                  <a:pt x="191319" y="37314"/>
                </a:lnTo>
                <a:lnTo>
                  <a:pt x="197341" y="37314"/>
                </a:lnTo>
                <a:lnTo>
                  <a:pt x="199613" y="37984"/>
                </a:lnTo>
                <a:lnTo>
                  <a:pt x="201203" y="39347"/>
                </a:lnTo>
                <a:lnTo>
                  <a:pt x="203589" y="41221"/>
                </a:lnTo>
                <a:lnTo>
                  <a:pt x="205407" y="44207"/>
                </a:lnTo>
                <a:lnTo>
                  <a:pt x="206657" y="48307"/>
                </a:lnTo>
                <a:lnTo>
                  <a:pt x="207906" y="52406"/>
                </a:lnTo>
                <a:lnTo>
                  <a:pt x="208475" y="59946"/>
                </a:lnTo>
                <a:lnTo>
                  <a:pt x="208475" y="70938"/>
                </a:lnTo>
                <a:lnTo>
                  <a:pt x="208295" y="86855"/>
                </a:lnTo>
                <a:lnTo>
                  <a:pt x="207669" y="99683"/>
                </a:lnTo>
                <a:lnTo>
                  <a:pt x="206543" y="108143"/>
                </a:lnTo>
                <a:lnTo>
                  <a:pt x="205748" y="112083"/>
                </a:lnTo>
                <a:lnTo>
                  <a:pt x="204044" y="115152"/>
                </a:lnTo>
                <a:lnTo>
                  <a:pt x="201544" y="117348"/>
                </a:lnTo>
                <a:lnTo>
                  <a:pt x="197113" y="119770"/>
                </a:lnTo>
                <a:lnTo>
                  <a:pt x="194500" y="126456"/>
                </a:lnTo>
                <a:lnTo>
                  <a:pt x="206252" y="125043"/>
                </a:lnTo>
                <a:close/>
              </a:path>
              <a:path w="311292" h="134110">
                <a:moveTo>
                  <a:pt x="194500" y="126456"/>
                </a:moveTo>
                <a:lnTo>
                  <a:pt x="197113" y="119770"/>
                </a:lnTo>
                <a:lnTo>
                  <a:pt x="191319" y="119770"/>
                </a:lnTo>
                <a:lnTo>
                  <a:pt x="188593" y="118575"/>
                </a:lnTo>
                <a:lnTo>
                  <a:pt x="186320" y="116185"/>
                </a:lnTo>
                <a:lnTo>
                  <a:pt x="183935" y="113795"/>
                </a:lnTo>
                <a:lnTo>
                  <a:pt x="182458" y="110306"/>
                </a:lnTo>
                <a:lnTo>
                  <a:pt x="180762" y="124522"/>
                </a:lnTo>
                <a:lnTo>
                  <a:pt x="194500" y="12645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681392" y="4871640"/>
            <a:ext cx="373210" cy="134110"/>
          </a:xfrm>
          <a:custGeom>
            <a:avLst/>
            <a:gdLst/>
            <a:ahLst/>
            <a:cxnLst/>
            <a:rect l="l" t="t" r="r" b="b"/>
            <a:pathLst>
              <a:path w="373210" h="134110">
                <a:moveTo>
                  <a:pt x="193725" y="40651"/>
                </a:moveTo>
                <a:lnTo>
                  <a:pt x="181322" y="38041"/>
                </a:lnTo>
                <a:lnTo>
                  <a:pt x="174915" y="38579"/>
                </a:lnTo>
                <a:lnTo>
                  <a:pt x="171665" y="49283"/>
                </a:lnTo>
                <a:lnTo>
                  <a:pt x="173710" y="45990"/>
                </a:lnTo>
                <a:lnTo>
                  <a:pt x="176550" y="44400"/>
                </a:lnTo>
                <a:lnTo>
                  <a:pt x="182117" y="44400"/>
                </a:lnTo>
                <a:lnTo>
                  <a:pt x="185298" y="46104"/>
                </a:lnTo>
                <a:lnTo>
                  <a:pt x="187684" y="48148"/>
                </a:lnTo>
                <a:lnTo>
                  <a:pt x="189502" y="51100"/>
                </a:lnTo>
                <a:lnTo>
                  <a:pt x="190638" y="54961"/>
                </a:lnTo>
                <a:lnTo>
                  <a:pt x="191660" y="58822"/>
                </a:lnTo>
                <a:lnTo>
                  <a:pt x="192228" y="65976"/>
                </a:lnTo>
                <a:lnTo>
                  <a:pt x="216086" y="82896"/>
                </a:lnTo>
                <a:lnTo>
                  <a:pt x="214963" y="71316"/>
                </a:lnTo>
                <a:lnTo>
                  <a:pt x="211312" y="58924"/>
                </a:lnTo>
                <a:lnTo>
                  <a:pt x="205180" y="49397"/>
                </a:lnTo>
                <a:lnTo>
                  <a:pt x="204396" y="48530"/>
                </a:lnTo>
                <a:lnTo>
                  <a:pt x="193725" y="40651"/>
                </a:lnTo>
                <a:close/>
              </a:path>
              <a:path w="373210" h="134110">
                <a:moveTo>
                  <a:pt x="235855" y="101292"/>
                </a:moveTo>
                <a:lnTo>
                  <a:pt x="232560" y="101292"/>
                </a:lnTo>
                <a:lnTo>
                  <a:pt x="234037" y="133769"/>
                </a:lnTo>
                <a:lnTo>
                  <a:pt x="237218" y="133769"/>
                </a:lnTo>
                <a:lnTo>
                  <a:pt x="238695" y="130590"/>
                </a:lnTo>
                <a:lnTo>
                  <a:pt x="240513" y="129000"/>
                </a:lnTo>
                <a:lnTo>
                  <a:pt x="243353" y="129000"/>
                </a:lnTo>
                <a:lnTo>
                  <a:pt x="246534" y="130022"/>
                </a:lnTo>
                <a:lnTo>
                  <a:pt x="253805" y="132747"/>
                </a:lnTo>
                <a:lnTo>
                  <a:pt x="259599" y="134110"/>
                </a:lnTo>
                <a:lnTo>
                  <a:pt x="269483" y="134110"/>
                </a:lnTo>
                <a:lnTo>
                  <a:pt x="274596" y="132861"/>
                </a:lnTo>
                <a:lnTo>
                  <a:pt x="279140" y="130249"/>
                </a:lnTo>
                <a:lnTo>
                  <a:pt x="283685" y="127637"/>
                </a:lnTo>
                <a:lnTo>
                  <a:pt x="287320" y="123890"/>
                </a:lnTo>
                <a:lnTo>
                  <a:pt x="289820" y="119120"/>
                </a:lnTo>
                <a:lnTo>
                  <a:pt x="292319" y="114238"/>
                </a:lnTo>
                <a:lnTo>
                  <a:pt x="293569" y="109241"/>
                </a:lnTo>
                <a:lnTo>
                  <a:pt x="293569" y="98680"/>
                </a:lnTo>
                <a:lnTo>
                  <a:pt x="292092" y="93684"/>
                </a:lnTo>
                <a:lnTo>
                  <a:pt x="289024" y="89142"/>
                </a:lnTo>
                <a:lnTo>
                  <a:pt x="286070" y="84713"/>
                </a:lnTo>
                <a:lnTo>
                  <a:pt x="279822" y="79262"/>
                </a:lnTo>
                <a:lnTo>
                  <a:pt x="270279" y="72789"/>
                </a:lnTo>
                <a:lnTo>
                  <a:pt x="260849" y="66430"/>
                </a:lnTo>
                <a:lnTo>
                  <a:pt x="255055" y="61888"/>
                </a:lnTo>
                <a:lnTo>
                  <a:pt x="253010" y="59163"/>
                </a:lnTo>
                <a:lnTo>
                  <a:pt x="251646" y="57573"/>
                </a:lnTo>
                <a:lnTo>
                  <a:pt x="251078" y="54166"/>
                </a:lnTo>
                <a:lnTo>
                  <a:pt x="251078" y="51781"/>
                </a:lnTo>
                <a:lnTo>
                  <a:pt x="253805" y="48034"/>
                </a:lnTo>
                <a:lnTo>
                  <a:pt x="258009" y="45309"/>
                </a:lnTo>
                <a:lnTo>
                  <a:pt x="264825" y="45309"/>
                </a:lnTo>
                <a:lnTo>
                  <a:pt x="269029" y="47012"/>
                </a:lnTo>
                <a:lnTo>
                  <a:pt x="273232" y="50419"/>
                </a:lnTo>
                <a:lnTo>
                  <a:pt x="277550" y="53712"/>
                </a:lnTo>
                <a:lnTo>
                  <a:pt x="281640" y="59957"/>
                </a:lnTo>
                <a:lnTo>
                  <a:pt x="285502" y="69156"/>
                </a:lnTo>
                <a:lnTo>
                  <a:pt x="288797" y="69156"/>
                </a:lnTo>
                <a:lnTo>
                  <a:pt x="287434" y="38268"/>
                </a:lnTo>
                <a:lnTo>
                  <a:pt x="284139" y="38268"/>
                </a:lnTo>
                <a:lnTo>
                  <a:pt x="282548" y="40539"/>
                </a:lnTo>
                <a:lnTo>
                  <a:pt x="279935" y="42924"/>
                </a:lnTo>
                <a:lnTo>
                  <a:pt x="276754" y="43151"/>
                </a:lnTo>
                <a:lnTo>
                  <a:pt x="273573" y="41675"/>
                </a:lnTo>
                <a:lnTo>
                  <a:pt x="269029" y="39290"/>
                </a:lnTo>
                <a:lnTo>
                  <a:pt x="264257" y="38041"/>
                </a:lnTo>
                <a:lnTo>
                  <a:pt x="250283" y="38041"/>
                </a:lnTo>
                <a:lnTo>
                  <a:pt x="243239" y="40880"/>
                </a:lnTo>
                <a:lnTo>
                  <a:pt x="238468" y="46558"/>
                </a:lnTo>
                <a:lnTo>
                  <a:pt x="233696" y="52236"/>
                </a:lnTo>
                <a:lnTo>
                  <a:pt x="231197" y="58481"/>
                </a:lnTo>
                <a:lnTo>
                  <a:pt x="231197" y="71881"/>
                </a:lnTo>
                <a:lnTo>
                  <a:pt x="233355" y="77786"/>
                </a:lnTo>
                <a:lnTo>
                  <a:pt x="237672" y="83009"/>
                </a:lnTo>
                <a:lnTo>
                  <a:pt x="240513" y="86643"/>
                </a:lnTo>
                <a:lnTo>
                  <a:pt x="246988" y="91867"/>
                </a:lnTo>
                <a:lnTo>
                  <a:pt x="256873" y="98680"/>
                </a:lnTo>
                <a:lnTo>
                  <a:pt x="263576" y="103336"/>
                </a:lnTo>
                <a:lnTo>
                  <a:pt x="267893" y="106743"/>
                </a:lnTo>
                <a:lnTo>
                  <a:pt x="271755" y="111285"/>
                </a:lnTo>
                <a:lnTo>
                  <a:pt x="272778" y="113897"/>
                </a:lnTo>
                <a:lnTo>
                  <a:pt x="272778" y="119802"/>
                </a:lnTo>
                <a:lnTo>
                  <a:pt x="271755" y="122073"/>
                </a:lnTo>
                <a:lnTo>
                  <a:pt x="267779" y="125934"/>
                </a:lnTo>
                <a:lnTo>
                  <a:pt x="265280" y="126842"/>
                </a:lnTo>
                <a:lnTo>
                  <a:pt x="257668" y="126842"/>
                </a:lnTo>
                <a:lnTo>
                  <a:pt x="252896" y="124685"/>
                </a:lnTo>
                <a:lnTo>
                  <a:pt x="247784" y="120483"/>
                </a:lnTo>
                <a:lnTo>
                  <a:pt x="242671" y="116168"/>
                </a:lnTo>
                <a:lnTo>
                  <a:pt x="238695" y="109809"/>
                </a:lnTo>
                <a:lnTo>
                  <a:pt x="235855" y="101292"/>
                </a:lnTo>
                <a:close/>
              </a:path>
              <a:path w="373210" h="134110">
                <a:moveTo>
                  <a:pt x="315382" y="101292"/>
                </a:moveTo>
                <a:lnTo>
                  <a:pt x="312087" y="101292"/>
                </a:lnTo>
                <a:lnTo>
                  <a:pt x="313678" y="133769"/>
                </a:lnTo>
                <a:lnTo>
                  <a:pt x="316859" y="133769"/>
                </a:lnTo>
                <a:lnTo>
                  <a:pt x="318222" y="130590"/>
                </a:lnTo>
                <a:lnTo>
                  <a:pt x="320040" y="129000"/>
                </a:lnTo>
                <a:lnTo>
                  <a:pt x="322880" y="129000"/>
                </a:lnTo>
                <a:lnTo>
                  <a:pt x="326175" y="130022"/>
                </a:lnTo>
                <a:lnTo>
                  <a:pt x="333446" y="132747"/>
                </a:lnTo>
                <a:lnTo>
                  <a:pt x="339240" y="134110"/>
                </a:lnTo>
                <a:lnTo>
                  <a:pt x="349124" y="134110"/>
                </a:lnTo>
                <a:lnTo>
                  <a:pt x="354123" y="132861"/>
                </a:lnTo>
                <a:lnTo>
                  <a:pt x="358781" y="130249"/>
                </a:lnTo>
                <a:lnTo>
                  <a:pt x="363325" y="127637"/>
                </a:lnTo>
                <a:lnTo>
                  <a:pt x="366847" y="123890"/>
                </a:lnTo>
                <a:lnTo>
                  <a:pt x="369347" y="119120"/>
                </a:lnTo>
                <a:lnTo>
                  <a:pt x="371960" y="114238"/>
                </a:lnTo>
                <a:lnTo>
                  <a:pt x="373210" y="109241"/>
                </a:lnTo>
                <a:lnTo>
                  <a:pt x="373210" y="98680"/>
                </a:lnTo>
                <a:lnTo>
                  <a:pt x="371733" y="93684"/>
                </a:lnTo>
                <a:lnTo>
                  <a:pt x="368665" y="89142"/>
                </a:lnTo>
                <a:lnTo>
                  <a:pt x="365711" y="84713"/>
                </a:lnTo>
                <a:lnTo>
                  <a:pt x="359463" y="79262"/>
                </a:lnTo>
                <a:lnTo>
                  <a:pt x="349919" y="72789"/>
                </a:lnTo>
                <a:lnTo>
                  <a:pt x="340376" y="66430"/>
                </a:lnTo>
                <a:lnTo>
                  <a:pt x="334582" y="61888"/>
                </a:lnTo>
                <a:lnTo>
                  <a:pt x="332537" y="59163"/>
                </a:lnTo>
                <a:lnTo>
                  <a:pt x="331287" y="57573"/>
                </a:lnTo>
                <a:lnTo>
                  <a:pt x="330606" y="54166"/>
                </a:lnTo>
                <a:lnTo>
                  <a:pt x="330606" y="51781"/>
                </a:lnTo>
                <a:lnTo>
                  <a:pt x="333446" y="48034"/>
                </a:lnTo>
                <a:lnTo>
                  <a:pt x="337536" y="45309"/>
                </a:lnTo>
                <a:lnTo>
                  <a:pt x="344466" y="45309"/>
                </a:lnTo>
                <a:lnTo>
                  <a:pt x="348670" y="47012"/>
                </a:lnTo>
                <a:lnTo>
                  <a:pt x="352873" y="50419"/>
                </a:lnTo>
                <a:lnTo>
                  <a:pt x="357077" y="53712"/>
                </a:lnTo>
                <a:lnTo>
                  <a:pt x="361167" y="59957"/>
                </a:lnTo>
                <a:lnTo>
                  <a:pt x="365143" y="69156"/>
                </a:lnTo>
                <a:lnTo>
                  <a:pt x="368438" y="69156"/>
                </a:lnTo>
                <a:lnTo>
                  <a:pt x="366961" y="38268"/>
                </a:lnTo>
                <a:lnTo>
                  <a:pt x="363666" y="38268"/>
                </a:lnTo>
                <a:lnTo>
                  <a:pt x="362076" y="40539"/>
                </a:lnTo>
                <a:lnTo>
                  <a:pt x="359576" y="42924"/>
                </a:lnTo>
                <a:lnTo>
                  <a:pt x="356395" y="43151"/>
                </a:lnTo>
                <a:lnTo>
                  <a:pt x="353214" y="41675"/>
                </a:lnTo>
                <a:lnTo>
                  <a:pt x="348670" y="39290"/>
                </a:lnTo>
                <a:lnTo>
                  <a:pt x="343898" y="38041"/>
                </a:lnTo>
                <a:lnTo>
                  <a:pt x="329810" y="38041"/>
                </a:lnTo>
                <a:lnTo>
                  <a:pt x="322880" y="40880"/>
                </a:lnTo>
                <a:lnTo>
                  <a:pt x="318109" y="46558"/>
                </a:lnTo>
                <a:lnTo>
                  <a:pt x="313223" y="52236"/>
                </a:lnTo>
                <a:lnTo>
                  <a:pt x="310837" y="58481"/>
                </a:lnTo>
                <a:lnTo>
                  <a:pt x="310837" y="71881"/>
                </a:lnTo>
                <a:lnTo>
                  <a:pt x="312996" y="77786"/>
                </a:lnTo>
                <a:lnTo>
                  <a:pt x="317200" y="83009"/>
                </a:lnTo>
                <a:lnTo>
                  <a:pt x="320154" y="86643"/>
                </a:lnTo>
                <a:lnTo>
                  <a:pt x="326516" y="91867"/>
                </a:lnTo>
                <a:lnTo>
                  <a:pt x="336400" y="98680"/>
                </a:lnTo>
                <a:lnTo>
                  <a:pt x="343103" y="103336"/>
                </a:lnTo>
                <a:lnTo>
                  <a:pt x="347534" y="106743"/>
                </a:lnTo>
                <a:lnTo>
                  <a:pt x="351396" y="111285"/>
                </a:lnTo>
                <a:lnTo>
                  <a:pt x="352305" y="113897"/>
                </a:lnTo>
                <a:lnTo>
                  <a:pt x="352305" y="119802"/>
                </a:lnTo>
                <a:lnTo>
                  <a:pt x="351396" y="122073"/>
                </a:lnTo>
                <a:lnTo>
                  <a:pt x="347420" y="125934"/>
                </a:lnTo>
                <a:lnTo>
                  <a:pt x="344921" y="126842"/>
                </a:lnTo>
                <a:lnTo>
                  <a:pt x="337195" y="126842"/>
                </a:lnTo>
                <a:lnTo>
                  <a:pt x="332423" y="124685"/>
                </a:lnTo>
                <a:lnTo>
                  <a:pt x="327425" y="120483"/>
                </a:lnTo>
                <a:lnTo>
                  <a:pt x="322312" y="116168"/>
                </a:lnTo>
                <a:lnTo>
                  <a:pt x="318336" y="109809"/>
                </a:lnTo>
                <a:lnTo>
                  <a:pt x="315382" y="101292"/>
                </a:lnTo>
                <a:close/>
              </a:path>
              <a:path w="373210" h="134110">
                <a:moveTo>
                  <a:pt x="165871" y="62910"/>
                </a:moveTo>
                <a:lnTo>
                  <a:pt x="167802" y="55074"/>
                </a:lnTo>
                <a:lnTo>
                  <a:pt x="171665" y="49283"/>
                </a:lnTo>
                <a:lnTo>
                  <a:pt x="174915" y="38579"/>
                </a:lnTo>
                <a:lnTo>
                  <a:pt x="163069" y="42890"/>
                </a:lnTo>
                <a:lnTo>
                  <a:pt x="152578" y="51441"/>
                </a:lnTo>
                <a:lnTo>
                  <a:pt x="145751" y="61456"/>
                </a:lnTo>
                <a:lnTo>
                  <a:pt x="141669" y="73484"/>
                </a:lnTo>
                <a:lnTo>
                  <a:pt x="140308" y="87552"/>
                </a:lnTo>
                <a:lnTo>
                  <a:pt x="140677" y="95028"/>
                </a:lnTo>
                <a:lnTo>
                  <a:pt x="143369" y="107751"/>
                </a:lnTo>
                <a:lnTo>
                  <a:pt x="148602" y="118553"/>
                </a:lnTo>
                <a:lnTo>
                  <a:pt x="154656" y="125559"/>
                </a:lnTo>
                <a:lnTo>
                  <a:pt x="165583" y="131966"/>
                </a:lnTo>
                <a:lnTo>
                  <a:pt x="179163" y="134110"/>
                </a:lnTo>
                <a:lnTo>
                  <a:pt x="187002" y="134110"/>
                </a:lnTo>
                <a:lnTo>
                  <a:pt x="193932" y="132066"/>
                </a:lnTo>
                <a:lnTo>
                  <a:pt x="199840" y="127864"/>
                </a:lnTo>
                <a:lnTo>
                  <a:pt x="208753" y="118883"/>
                </a:lnTo>
                <a:lnTo>
                  <a:pt x="216086" y="106629"/>
                </a:lnTo>
                <a:lnTo>
                  <a:pt x="212792" y="104472"/>
                </a:lnTo>
                <a:lnTo>
                  <a:pt x="209270" y="110036"/>
                </a:lnTo>
                <a:lnTo>
                  <a:pt x="205861" y="114010"/>
                </a:lnTo>
                <a:lnTo>
                  <a:pt x="202680" y="116168"/>
                </a:lnTo>
                <a:lnTo>
                  <a:pt x="199499" y="118326"/>
                </a:lnTo>
                <a:lnTo>
                  <a:pt x="195977" y="119348"/>
                </a:lnTo>
                <a:lnTo>
                  <a:pt x="185866" y="119348"/>
                </a:lnTo>
                <a:lnTo>
                  <a:pt x="180413" y="116736"/>
                </a:lnTo>
                <a:lnTo>
                  <a:pt x="175982" y="111285"/>
                </a:lnTo>
                <a:lnTo>
                  <a:pt x="173522" y="107948"/>
                </a:lnTo>
                <a:lnTo>
                  <a:pt x="168571" y="96760"/>
                </a:lnTo>
                <a:lnTo>
                  <a:pt x="166439" y="82896"/>
                </a:lnTo>
                <a:lnTo>
                  <a:pt x="216086" y="82896"/>
                </a:lnTo>
                <a:lnTo>
                  <a:pt x="192228" y="65976"/>
                </a:lnTo>
                <a:lnTo>
                  <a:pt x="192228" y="76310"/>
                </a:lnTo>
                <a:lnTo>
                  <a:pt x="165871" y="76310"/>
                </a:lnTo>
                <a:lnTo>
                  <a:pt x="165871" y="62910"/>
                </a:lnTo>
                <a:close/>
              </a:path>
              <a:path w="373210" h="134110">
                <a:moveTo>
                  <a:pt x="18404" y="22484"/>
                </a:moveTo>
                <a:lnTo>
                  <a:pt x="18404" y="115487"/>
                </a:lnTo>
                <a:lnTo>
                  <a:pt x="18064" y="119575"/>
                </a:lnTo>
                <a:lnTo>
                  <a:pt x="16473" y="123322"/>
                </a:lnTo>
                <a:lnTo>
                  <a:pt x="13519" y="125820"/>
                </a:lnTo>
                <a:lnTo>
                  <a:pt x="11133" y="127069"/>
                </a:lnTo>
                <a:lnTo>
                  <a:pt x="8066" y="127751"/>
                </a:lnTo>
                <a:lnTo>
                  <a:pt x="0" y="127751"/>
                </a:lnTo>
                <a:lnTo>
                  <a:pt x="0" y="131385"/>
                </a:lnTo>
                <a:lnTo>
                  <a:pt x="116677" y="131385"/>
                </a:lnTo>
                <a:lnTo>
                  <a:pt x="121563" y="85281"/>
                </a:lnTo>
                <a:lnTo>
                  <a:pt x="117586" y="85281"/>
                </a:lnTo>
                <a:lnTo>
                  <a:pt x="114632" y="95614"/>
                </a:lnTo>
                <a:lnTo>
                  <a:pt x="111338" y="103450"/>
                </a:lnTo>
                <a:lnTo>
                  <a:pt x="108043" y="108673"/>
                </a:lnTo>
                <a:lnTo>
                  <a:pt x="104635" y="114010"/>
                </a:lnTo>
                <a:lnTo>
                  <a:pt x="100545" y="117871"/>
                </a:lnTo>
                <a:lnTo>
                  <a:pt x="95887" y="120370"/>
                </a:lnTo>
                <a:lnTo>
                  <a:pt x="91229" y="122754"/>
                </a:lnTo>
                <a:lnTo>
                  <a:pt x="85434" y="124003"/>
                </a:lnTo>
                <a:lnTo>
                  <a:pt x="61349" y="124003"/>
                </a:lnTo>
                <a:lnTo>
                  <a:pt x="55782" y="123095"/>
                </a:lnTo>
                <a:lnTo>
                  <a:pt x="52033" y="120824"/>
                </a:lnTo>
                <a:lnTo>
                  <a:pt x="50102" y="112875"/>
                </a:lnTo>
                <a:lnTo>
                  <a:pt x="50102" y="15897"/>
                </a:lnTo>
                <a:lnTo>
                  <a:pt x="50443" y="11809"/>
                </a:lnTo>
                <a:lnTo>
                  <a:pt x="52147" y="8062"/>
                </a:lnTo>
                <a:lnTo>
                  <a:pt x="57486" y="4201"/>
                </a:lnTo>
                <a:lnTo>
                  <a:pt x="60554" y="3520"/>
                </a:lnTo>
                <a:lnTo>
                  <a:pt x="69983" y="3520"/>
                </a:lnTo>
                <a:lnTo>
                  <a:pt x="69983" y="0"/>
                </a:lnTo>
                <a:lnTo>
                  <a:pt x="0" y="0"/>
                </a:lnTo>
                <a:lnTo>
                  <a:pt x="0" y="3520"/>
                </a:lnTo>
                <a:lnTo>
                  <a:pt x="7952" y="3520"/>
                </a:lnTo>
                <a:lnTo>
                  <a:pt x="10906" y="4201"/>
                </a:lnTo>
                <a:lnTo>
                  <a:pt x="13065" y="5450"/>
                </a:lnTo>
                <a:lnTo>
                  <a:pt x="16700" y="8176"/>
                </a:lnTo>
                <a:lnTo>
                  <a:pt x="18064" y="11582"/>
                </a:lnTo>
                <a:lnTo>
                  <a:pt x="18404" y="15784"/>
                </a:lnTo>
                <a:lnTo>
                  <a:pt x="18404" y="2248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84887" y="4989626"/>
            <a:ext cx="16385" cy="16125"/>
          </a:xfrm>
          <a:custGeom>
            <a:avLst/>
            <a:gdLst/>
            <a:ahLst/>
            <a:cxnLst/>
            <a:rect l="l" t="t" r="r" b="b"/>
            <a:pathLst>
              <a:path w="16385" h="16125">
                <a:moveTo>
                  <a:pt x="13772" y="16125"/>
                </a:moveTo>
                <a:lnTo>
                  <a:pt x="16385" y="9425"/>
                </a:lnTo>
                <a:lnTo>
                  <a:pt x="10477" y="9425"/>
                </a:lnTo>
                <a:lnTo>
                  <a:pt x="7864" y="8176"/>
                </a:lnTo>
                <a:lnTo>
                  <a:pt x="5478" y="5791"/>
                </a:lnTo>
                <a:lnTo>
                  <a:pt x="3206" y="3406"/>
                </a:lnTo>
                <a:lnTo>
                  <a:pt x="1615" y="0"/>
                </a:lnTo>
                <a:lnTo>
                  <a:pt x="0" y="14194"/>
                </a:lnTo>
                <a:lnTo>
                  <a:pt x="13772" y="1612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57964" y="4909682"/>
            <a:ext cx="97818" cy="93343"/>
          </a:xfrm>
          <a:custGeom>
            <a:avLst/>
            <a:gdLst/>
            <a:ahLst/>
            <a:cxnLst/>
            <a:rect l="l" t="t" r="r" b="b"/>
            <a:pathLst>
              <a:path w="97818" h="93343">
                <a:moveTo>
                  <a:pt x="88048" y="80511"/>
                </a:moveTo>
                <a:lnTo>
                  <a:pt x="88048" y="27821"/>
                </a:lnTo>
                <a:lnTo>
                  <a:pt x="87479" y="20780"/>
                </a:lnTo>
                <a:lnTo>
                  <a:pt x="86457" y="17033"/>
                </a:lnTo>
                <a:lnTo>
                  <a:pt x="85207" y="12264"/>
                </a:lnTo>
                <a:lnTo>
                  <a:pt x="82594" y="8176"/>
                </a:lnTo>
                <a:lnTo>
                  <a:pt x="78731" y="4882"/>
                </a:lnTo>
                <a:lnTo>
                  <a:pt x="74869" y="1703"/>
                </a:lnTo>
                <a:lnTo>
                  <a:pt x="69983" y="0"/>
                </a:lnTo>
                <a:lnTo>
                  <a:pt x="59190" y="0"/>
                </a:lnTo>
                <a:lnTo>
                  <a:pt x="54532" y="1135"/>
                </a:lnTo>
                <a:lnTo>
                  <a:pt x="50329" y="3520"/>
                </a:lnTo>
                <a:lnTo>
                  <a:pt x="46012" y="5791"/>
                </a:lnTo>
                <a:lnTo>
                  <a:pt x="41581" y="9425"/>
                </a:lnTo>
                <a:lnTo>
                  <a:pt x="36923" y="14421"/>
                </a:lnTo>
                <a:lnTo>
                  <a:pt x="36923" y="2725"/>
                </a:lnTo>
                <a:lnTo>
                  <a:pt x="0" y="2725"/>
                </a:lnTo>
                <a:lnTo>
                  <a:pt x="0" y="6359"/>
                </a:lnTo>
                <a:lnTo>
                  <a:pt x="3976" y="6813"/>
                </a:lnTo>
                <a:lnTo>
                  <a:pt x="6589" y="7948"/>
                </a:lnTo>
                <a:lnTo>
                  <a:pt x="9202" y="11355"/>
                </a:lnTo>
                <a:lnTo>
                  <a:pt x="9770" y="15557"/>
                </a:lnTo>
                <a:lnTo>
                  <a:pt x="9770" y="80511"/>
                </a:lnTo>
                <a:lnTo>
                  <a:pt x="9202" y="84713"/>
                </a:lnTo>
                <a:lnTo>
                  <a:pt x="6589" y="88233"/>
                </a:lnTo>
                <a:lnTo>
                  <a:pt x="3862" y="89482"/>
                </a:lnTo>
                <a:lnTo>
                  <a:pt x="0" y="89823"/>
                </a:lnTo>
                <a:lnTo>
                  <a:pt x="0" y="93343"/>
                </a:lnTo>
                <a:lnTo>
                  <a:pt x="45898" y="93343"/>
                </a:lnTo>
                <a:lnTo>
                  <a:pt x="45898" y="89823"/>
                </a:lnTo>
                <a:lnTo>
                  <a:pt x="42490" y="89369"/>
                </a:lnTo>
                <a:lnTo>
                  <a:pt x="40104" y="88233"/>
                </a:lnTo>
                <a:lnTo>
                  <a:pt x="37605" y="84599"/>
                </a:lnTo>
                <a:lnTo>
                  <a:pt x="36923" y="80398"/>
                </a:lnTo>
                <a:lnTo>
                  <a:pt x="36923" y="24982"/>
                </a:lnTo>
                <a:lnTo>
                  <a:pt x="41695" y="17033"/>
                </a:lnTo>
                <a:lnTo>
                  <a:pt x="46921" y="13059"/>
                </a:lnTo>
                <a:lnTo>
                  <a:pt x="54078" y="13059"/>
                </a:lnTo>
                <a:lnTo>
                  <a:pt x="57032" y="14762"/>
                </a:lnTo>
                <a:lnTo>
                  <a:pt x="59418" y="17260"/>
                </a:lnTo>
                <a:lnTo>
                  <a:pt x="60554" y="21121"/>
                </a:lnTo>
                <a:lnTo>
                  <a:pt x="60895" y="25890"/>
                </a:lnTo>
                <a:lnTo>
                  <a:pt x="60895" y="79943"/>
                </a:lnTo>
                <a:lnTo>
                  <a:pt x="60327" y="84031"/>
                </a:lnTo>
                <a:lnTo>
                  <a:pt x="59304" y="85621"/>
                </a:lnTo>
                <a:lnTo>
                  <a:pt x="57827" y="88006"/>
                </a:lnTo>
                <a:lnTo>
                  <a:pt x="55441" y="89369"/>
                </a:lnTo>
                <a:lnTo>
                  <a:pt x="51919" y="89823"/>
                </a:lnTo>
                <a:lnTo>
                  <a:pt x="51919" y="93343"/>
                </a:lnTo>
                <a:lnTo>
                  <a:pt x="97818" y="93343"/>
                </a:lnTo>
                <a:lnTo>
                  <a:pt x="97818" y="89823"/>
                </a:lnTo>
                <a:lnTo>
                  <a:pt x="93842" y="89369"/>
                </a:lnTo>
                <a:lnTo>
                  <a:pt x="91229" y="88347"/>
                </a:lnTo>
                <a:lnTo>
                  <a:pt x="88616" y="84940"/>
                </a:lnTo>
                <a:lnTo>
                  <a:pt x="88048" y="8051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22769" y="4909682"/>
            <a:ext cx="76118" cy="96068"/>
          </a:xfrm>
          <a:custGeom>
            <a:avLst/>
            <a:gdLst/>
            <a:ahLst/>
            <a:cxnLst/>
            <a:rect l="l" t="t" r="r" b="b"/>
            <a:pathLst>
              <a:path w="76118" h="96068">
                <a:moveTo>
                  <a:pt x="42831" y="0"/>
                </a:moveTo>
                <a:lnTo>
                  <a:pt x="30502" y="1692"/>
                </a:lnTo>
                <a:lnTo>
                  <a:pt x="19127" y="7365"/>
                </a:lnTo>
                <a:lnTo>
                  <a:pt x="9884" y="17033"/>
                </a:lnTo>
                <a:lnTo>
                  <a:pt x="5533" y="24366"/>
                </a:lnTo>
                <a:lnTo>
                  <a:pt x="1383" y="36330"/>
                </a:lnTo>
                <a:lnTo>
                  <a:pt x="0" y="49510"/>
                </a:lnTo>
                <a:lnTo>
                  <a:pt x="782" y="59409"/>
                </a:lnTo>
                <a:lnTo>
                  <a:pt x="4382" y="71644"/>
                </a:lnTo>
                <a:lnTo>
                  <a:pt x="10906" y="82442"/>
                </a:lnTo>
                <a:lnTo>
                  <a:pt x="15675" y="87491"/>
                </a:lnTo>
                <a:lnTo>
                  <a:pt x="26639" y="93924"/>
                </a:lnTo>
                <a:lnTo>
                  <a:pt x="39877" y="96068"/>
                </a:lnTo>
                <a:lnTo>
                  <a:pt x="47034" y="96068"/>
                </a:lnTo>
                <a:lnTo>
                  <a:pt x="53851" y="94138"/>
                </a:lnTo>
                <a:lnTo>
                  <a:pt x="60213" y="90164"/>
                </a:lnTo>
                <a:lnTo>
                  <a:pt x="66575" y="86303"/>
                </a:lnTo>
                <a:lnTo>
                  <a:pt x="71915" y="80284"/>
                </a:lnTo>
                <a:lnTo>
                  <a:pt x="76118" y="72335"/>
                </a:lnTo>
                <a:lnTo>
                  <a:pt x="73165" y="69950"/>
                </a:lnTo>
                <a:lnTo>
                  <a:pt x="69188" y="74152"/>
                </a:lnTo>
                <a:lnTo>
                  <a:pt x="65894" y="76991"/>
                </a:lnTo>
                <a:lnTo>
                  <a:pt x="63053" y="78467"/>
                </a:lnTo>
                <a:lnTo>
                  <a:pt x="60213" y="79943"/>
                </a:lnTo>
                <a:lnTo>
                  <a:pt x="57146" y="80625"/>
                </a:lnTo>
                <a:lnTo>
                  <a:pt x="49193" y="80625"/>
                </a:lnTo>
                <a:lnTo>
                  <a:pt x="44989" y="79262"/>
                </a:lnTo>
                <a:lnTo>
                  <a:pt x="41467" y="76537"/>
                </a:lnTo>
                <a:lnTo>
                  <a:pt x="36696" y="72676"/>
                </a:lnTo>
                <a:lnTo>
                  <a:pt x="32947" y="66884"/>
                </a:lnTo>
                <a:lnTo>
                  <a:pt x="30220" y="59049"/>
                </a:lnTo>
                <a:lnTo>
                  <a:pt x="27607" y="51327"/>
                </a:lnTo>
                <a:lnTo>
                  <a:pt x="26243" y="43151"/>
                </a:lnTo>
                <a:lnTo>
                  <a:pt x="26243" y="24301"/>
                </a:lnTo>
                <a:lnTo>
                  <a:pt x="27834" y="16692"/>
                </a:lnTo>
                <a:lnTo>
                  <a:pt x="31242" y="11809"/>
                </a:lnTo>
                <a:lnTo>
                  <a:pt x="33401" y="8516"/>
                </a:lnTo>
                <a:lnTo>
                  <a:pt x="36128" y="6813"/>
                </a:lnTo>
                <a:lnTo>
                  <a:pt x="39195" y="6813"/>
                </a:lnTo>
                <a:lnTo>
                  <a:pt x="42944" y="7608"/>
                </a:lnTo>
                <a:lnTo>
                  <a:pt x="45898" y="10901"/>
                </a:lnTo>
                <a:lnTo>
                  <a:pt x="46807" y="13740"/>
                </a:lnTo>
                <a:lnTo>
                  <a:pt x="47261" y="17714"/>
                </a:lnTo>
                <a:lnTo>
                  <a:pt x="47829" y="24187"/>
                </a:lnTo>
                <a:lnTo>
                  <a:pt x="49306" y="28729"/>
                </a:lnTo>
                <a:lnTo>
                  <a:pt x="51806" y="31228"/>
                </a:lnTo>
                <a:lnTo>
                  <a:pt x="54305" y="33726"/>
                </a:lnTo>
                <a:lnTo>
                  <a:pt x="57486" y="34975"/>
                </a:lnTo>
                <a:lnTo>
                  <a:pt x="64871" y="34975"/>
                </a:lnTo>
                <a:lnTo>
                  <a:pt x="67825" y="33953"/>
                </a:lnTo>
                <a:lnTo>
                  <a:pt x="70097" y="31682"/>
                </a:lnTo>
                <a:lnTo>
                  <a:pt x="72256" y="29524"/>
                </a:lnTo>
                <a:lnTo>
                  <a:pt x="73392" y="26572"/>
                </a:lnTo>
                <a:lnTo>
                  <a:pt x="73392" y="17033"/>
                </a:lnTo>
                <a:lnTo>
                  <a:pt x="70665" y="11809"/>
                </a:lnTo>
                <a:lnTo>
                  <a:pt x="65098" y="7154"/>
                </a:lnTo>
                <a:lnTo>
                  <a:pt x="59645" y="2384"/>
                </a:lnTo>
                <a:lnTo>
                  <a:pt x="52147" y="0"/>
                </a:lnTo>
                <a:lnTo>
                  <a:pt x="42831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13089" y="4909682"/>
            <a:ext cx="85094" cy="96068"/>
          </a:xfrm>
          <a:custGeom>
            <a:avLst/>
            <a:gdLst/>
            <a:ahLst/>
            <a:cxnLst/>
            <a:rect l="l" t="t" r="r" b="b"/>
            <a:pathLst>
              <a:path w="85094" h="96068">
                <a:moveTo>
                  <a:pt x="54275" y="94659"/>
                </a:moveTo>
                <a:lnTo>
                  <a:pt x="65885" y="89449"/>
                </a:lnTo>
                <a:lnTo>
                  <a:pt x="75323" y="80398"/>
                </a:lnTo>
                <a:lnTo>
                  <a:pt x="79527" y="73584"/>
                </a:lnTo>
                <a:lnTo>
                  <a:pt x="83696" y="61749"/>
                </a:lnTo>
                <a:lnTo>
                  <a:pt x="85094" y="48148"/>
                </a:lnTo>
                <a:lnTo>
                  <a:pt x="85094" y="39177"/>
                </a:lnTo>
                <a:lnTo>
                  <a:pt x="83276" y="31000"/>
                </a:lnTo>
                <a:lnTo>
                  <a:pt x="79754" y="23506"/>
                </a:lnTo>
                <a:lnTo>
                  <a:pt x="76232" y="16011"/>
                </a:lnTo>
                <a:lnTo>
                  <a:pt x="71120" y="10220"/>
                </a:lnTo>
                <a:lnTo>
                  <a:pt x="64303" y="6132"/>
                </a:lnTo>
                <a:lnTo>
                  <a:pt x="57486" y="2044"/>
                </a:lnTo>
                <a:lnTo>
                  <a:pt x="50215" y="0"/>
                </a:lnTo>
                <a:lnTo>
                  <a:pt x="42376" y="0"/>
                </a:lnTo>
                <a:lnTo>
                  <a:pt x="32727" y="976"/>
                </a:lnTo>
                <a:lnTo>
                  <a:pt x="20872" y="5771"/>
                </a:lnTo>
                <a:lnTo>
                  <a:pt x="11361" y="14535"/>
                </a:lnTo>
                <a:lnTo>
                  <a:pt x="5751" y="23378"/>
                </a:lnTo>
                <a:lnTo>
                  <a:pt x="1447" y="35318"/>
                </a:lnTo>
                <a:lnTo>
                  <a:pt x="0" y="48488"/>
                </a:lnTo>
                <a:lnTo>
                  <a:pt x="854" y="58568"/>
                </a:lnTo>
                <a:lnTo>
                  <a:pt x="4549" y="70732"/>
                </a:lnTo>
                <a:lnTo>
                  <a:pt x="11133" y="81760"/>
                </a:lnTo>
                <a:lnTo>
                  <a:pt x="17660" y="88344"/>
                </a:lnTo>
                <a:lnTo>
                  <a:pt x="28860" y="94137"/>
                </a:lnTo>
                <a:lnTo>
                  <a:pt x="32038" y="83350"/>
                </a:lnTo>
                <a:lnTo>
                  <a:pt x="30561" y="79943"/>
                </a:lnTo>
                <a:lnTo>
                  <a:pt x="29765" y="75288"/>
                </a:lnTo>
                <a:lnTo>
                  <a:pt x="28857" y="69269"/>
                </a:lnTo>
                <a:lnTo>
                  <a:pt x="28516" y="62910"/>
                </a:lnTo>
                <a:lnTo>
                  <a:pt x="28546" y="49495"/>
                </a:lnTo>
                <a:lnTo>
                  <a:pt x="28867" y="35949"/>
                </a:lnTo>
                <a:lnTo>
                  <a:pt x="29538" y="25323"/>
                </a:lnTo>
                <a:lnTo>
                  <a:pt x="30333" y="18055"/>
                </a:lnTo>
                <a:lnTo>
                  <a:pt x="31924" y="13172"/>
                </a:lnTo>
                <a:lnTo>
                  <a:pt x="34196" y="10674"/>
                </a:lnTo>
                <a:lnTo>
                  <a:pt x="36582" y="8176"/>
                </a:lnTo>
                <a:lnTo>
                  <a:pt x="39422" y="6926"/>
                </a:lnTo>
                <a:lnTo>
                  <a:pt x="45444" y="6926"/>
                </a:lnTo>
                <a:lnTo>
                  <a:pt x="49306" y="8970"/>
                </a:lnTo>
                <a:lnTo>
                  <a:pt x="51692" y="10787"/>
                </a:lnTo>
                <a:lnTo>
                  <a:pt x="53510" y="13853"/>
                </a:lnTo>
                <a:lnTo>
                  <a:pt x="54760" y="17941"/>
                </a:lnTo>
                <a:lnTo>
                  <a:pt x="56009" y="22029"/>
                </a:lnTo>
                <a:lnTo>
                  <a:pt x="56577" y="29524"/>
                </a:lnTo>
                <a:lnTo>
                  <a:pt x="56577" y="40539"/>
                </a:lnTo>
                <a:lnTo>
                  <a:pt x="56373" y="56481"/>
                </a:lnTo>
                <a:lnTo>
                  <a:pt x="55721" y="69319"/>
                </a:lnTo>
                <a:lnTo>
                  <a:pt x="54646" y="77786"/>
                </a:lnTo>
                <a:lnTo>
                  <a:pt x="53737" y="81647"/>
                </a:lnTo>
                <a:lnTo>
                  <a:pt x="52147" y="84713"/>
                </a:lnTo>
                <a:lnTo>
                  <a:pt x="49647" y="86984"/>
                </a:lnTo>
                <a:lnTo>
                  <a:pt x="47602" y="88574"/>
                </a:lnTo>
                <a:lnTo>
                  <a:pt x="45216" y="89369"/>
                </a:lnTo>
                <a:lnTo>
                  <a:pt x="42603" y="96068"/>
                </a:lnTo>
                <a:lnTo>
                  <a:pt x="54275" y="9465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241950" y="4993032"/>
            <a:ext cx="16356" cy="12718"/>
          </a:xfrm>
          <a:custGeom>
            <a:avLst/>
            <a:gdLst/>
            <a:ahLst/>
            <a:cxnLst/>
            <a:rect l="l" t="t" r="r" b="b"/>
            <a:pathLst>
              <a:path w="16356" h="12718">
                <a:moveTo>
                  <a:pt x="13743" y="12718"/>
                </a:moveTo>
                <a:lnTo>
                  <a:pt x="16356" y="6018"/>
                </a:lnTo>
                <a:lnTo>
                  <a:pt x="10448" y="6018"/>
                </a:lnTo>
                <a:lnTo>
                  <a:pt x="7835" y="4769"/>
                </a:lnTo>
                <a:lnTo>
                  <a:pt x="5563" y="2384"/>
                </a:lnTo>
                <a:lnTo>
                  <a:pt x="3177" y="0"/>
                </a:lnTo>
                <a:lnTo>
                  <a:pt x="0" y="10787"/>
                </a:lnTo>
                <a:lnTo>
                  <a:pt x="13743" y="1271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15565" y="4909682"/>
            <a:ext cx="152919" cy="93343"/>
          </a:xfrm>
          <a:custGeom>
            <a:avLst/>
            <a:gdLst/>
            <a:ahLst/>
            <a:cxnLst/>
            <a:rect l="l" t="t" r="r" b="b"/>
            <a:pathLst>
              <a:path w="152919" h="93343">
                <a:moveTo>
                  <a:pt x="46807" y="93343"/>
                </a:moveTo>
                <a:lnTo>
                  <a:pt x="46807" y="89823"/>
                </a:lnTo>
                <a:lnTo>
                  <a:pt x="42717" y="89482"/>
                </a:lnTo>
                <a:lnTo>
                  <a:pt x="40104" y="88233"/>
                </a:lnTo>
                <a:lnTo>
                  <a:pt x="37605" y="84145"/>
                </a:lnTo>
                <a:lnTo>
                  <a:pt x="37036" y="79943"/>
                </a:lnTo>
                <a:lnTo>
                  <a:pt x="37036" y="24982"/>
                </a:lnTo>
                <a:lnTo>
                  <a:pt x="40445" y="20099"/>
                </a:lnTo>
                <a:lnTo>
                  <a:pt x="43626" y="16692"/>
                </a:lnTo>
                <a:lnTo>
                  <a:pt x="46693" y="14648"/>
                </a:lnTo>
                <a:lnTo>
                  <a:pt x="51124" y="12604"/>
                </a:lnTo>
                <a:lnTo>
                  <a:pt x="55555" y="12604"/>
                </a:lnTo>
                <a:lnTo>
                  <a:pt x="58622" y="14421"/>
                </a:lnTo>
                <a:lnTo>
                  <a:pt x="61235" y="17147"/>
                </a:lnTo>
                <a:lnTo>
                  <a:pt x="62599" y="21235"/>
                </a:lnTo>
                <a:lnTo>
                  <a:pt x="62826" y="26458"/>
                </a:lnTo>
                <a:lnTo>
                  <a:pt x="62826" y="78921"/>
                </a:lnTo>
                <a:lnTo>
                  <a:pt x="62599" y="82328"/>
                </a:lnTo>
                <a:lnTo>
                  <a:pt x="61690" y="85508"/>
                </a:lnTo>
                <a:lnTo>
                  <a:pt x="59190" y="88006"/>
                </a:lnTo>
                <a:lnTo>
                  <a:pt x="55782" y="89709"/>
                </a:lnTo>
                <a:lnTo>
                  <a:pt x="53283" y="89823"/>
                </a:lnTo>
                <a:lnTo>
                  <a:pt x="53283" y="93343"/>
                </a:lnTo>
                <a:lnTo>
                  <a:pt x="100204" y="93343"/>
                </a:lnTo>
                <a:lnTo>
                  <a:pt x="100204" y="89823"/>
                </a:lnTo>
                <a:lnTo>
                  <a:pt x="96000" y="89596"/>
                </a:lnTo>
                <a:lnTo>
                  <a:pt x="93160" y="88233"/>
                </a:lnTo>
                <a:lnTo>
                  <a:pt x="91683" y="85848"/>
                </a:lnTo>
                <a:lnTo>
                  <a:pt x="90547" y="84259"/>
                </a:lnTo>
                <a:lnTo>
                  <a:pt x="89979" y="80057"/>
                </a:lnTo>
                <a:lnTo>
                  <a:pt x="89979" y="24982"/>
                </a:lnTo>
                <a:lnTo>
                  <a:pt x="92933" y="20894"/>
                </a:lnTo>
                <a:lnTo>
                  <a:pt x="95773" y="17828"/>
                </a:lnTo>
                <a:lnTo>
                  <a:pt x="98613" y="15784"/>
                </a:lnTo>
                <a:lnTo>
                  <a:pt x="101454" y="13740"/>
                </a:lnTo>
                <a:lnTo>
                  <a:pt x="104294" y="12718"/>
                </a:lnTo>
                <a:lnTo>
                  <a:pt x="107020" y="12718"/>
                </a:lnTo>
                <a:lnTo>
                  <a:pt x="110542" y="13286"/>
                </a:lnTo>
                <a:lnTo>
                  <a:pt x="113383" y="15443"/>
                </a:lnTo>
                <a:lnTo>
                  <a:pt x="114973" y="19191"/>
                </a:lnTo>
                <a:lnTo>
                  <a:pt x="115996" y="26572"/>
                </a:lnTo>
                <a:lnTo>
                  <a:pt x="115996" y="79830"/>
                </a:lnTo>
                <a:lnTo>
                  <a:pt x="115428" y="83804"/>
                </a:lnTo>
                <a:lnTo>
                  <a:pt x="112474" y="88119"/>
                </a:lnTo>
                <a:lnTo>
                  <a:pt x="109747" y="89482"/>
                </a:lnTo>
                <a:lnTo>
                  <a:pt x="106112" y="89823"/>
                </a:lnTo>
                <a:lnTo>
                  <a:pt x="106112" y="93343"/>
                </a:lnTo>
                <a:lnTo>
                  <a:pt x="152919" y="93343"/>
                </a:lnTo>
                <a:lnTo>
                  <a:pt x="152919" y="89823"/>
                </a:lnTo>
                <a:lnTo>
                  <a:pt x="148943" y="89369"/>
                </a:lnTo>
                <a:lnTo>
                  <a:pt x="146330" y="88233"/>
                </a:lnTo>
                <a:lnTo>
                  <a:pt x="143717" y="84826"/>
                </a:lnTo>
                <a:lnTo>
                  <a:pt x="143149" y="80511"/>
                </a:lnTo>
                <a:lnTo>
                  <a:pt x="143149" y="26799"/>
                </a:lnTo>
                <a:lnTo>
                  <a:pt x="142467" y="19758"/>
                </a:lnTo>
                <a:lnTo>
                  <a:pt x="140990" y="15330"/>
                </a:lnTo>
                <a:lnTo>
                  <a:pt x="139513" y="10901"/>
                </a:lnTo>
                <a:lnTo>
                  <a:pt x="136900" y="7267"/>
                </a:lnTo>
                <a:lnTo>
                  <a:pt x="133151" y="4315"/>
                </a:lnTo>
                <a:lnTo>
                  <a:pt x="129515" y="1476"/>
                </a:lnTo>
                <a:lnTo>
                  <a:pt x="124516" y="0"/>
                </a:lnTo>
                <a:lnTo>
                  <a:pt x="113042" y="0"/>
                </a:lnTo>
                <a:lnTo>
                  <a:pt x="108043" y="1362"/>
                </a:lnTo>
                <a:lnTo>
                  <a:pt x="103385" y="3860"/>
                </a:lnTo>
                <a:lnTo>
                  <a:pt x="98613" y="6472"/>
                </a:lnTo>
                <a:lnTo>
                  <a:pt x="93614" y="10674"/>
                </a:lnTo>
                <a:lnTo>
                  <a:pt x="88502" y="16465"/>
                </a:lnTo>
                <a:lnTo>
                  <a:pt x="86343" y="10901"/>
                </a:lnTo>
                <a:lnTo>
                  <a:pt x="83276" y="6813"/>
                </a:lnTo>
                <a:lnTo>
                  <a:pt x="79300" y="4088"/>
                </a:lnTo>
                <a:lnTo>
                  <a:pt x="75437" y="1362"/>
                </a:lnTo>
                <a:lnTo>
                  <a:pt x="70552" y="0"/>
                </a:lnTo>
                <a:lnTo>
                  <a:pt x="59645" y="0"/>
                </a:lnTo>
                <a:lnTo>
                  <a:pt x="54987" y="1135"/>
                </a:lnTo>
                <a:lnTo>
                  <a:pt x="50783" y="3293"/>
                </a:lnTo>
                <a:lnTo>
                  <a:pt x="46580" y="5450"/>
                </a:lnTo>
                <a:lnTo>
                  <a:pt x="41922" y="9198"/>
                </a:lnTo>
                <a:lnTo>
                  <a:pt x="37036" y="14648"/>
                </a:lnTo>
                <a:lnTo>
                  <a:pt x="37036" y="2725"/>
                </a:lnTo>
                <a:lnTo>
                  <a:pt x="0" y="2725"/>
                </a:lnTo>
                <a:lnTo>
                  <a:pt x="0" y="6359"/>
                </a:lnTo>
                <a:lnTo>
                  <a:pt x="4089" y="6813"/>
                </a:lnTo>
                <a:lnTo>
                  <a:pt x="6703" y="7948"/>
                </a:lnTo>
                <a:lnTo>
                  <a:pt x="9202" y="11355"/>
                </a:lnTo>
                <a:lnTo>
                  <a:pt x="9884" y="15557"/>
                </a:lnTo>
                <a:lnTo>
                  <a:pt x="9884" y="80511"/>
                </a:lnTo>
                <a:lnTo>
                  <a:pt x="9316" y="84713"/>
                </a:lnTo>
                <a:lnTo>
                  <a:pt x="6589" y="88233"/>
                </a:lnTo>
                <a:lnTo>
                  <a:pt x="3862" y="89482"/>
                </a:lnTo>
                <a:lnTo>
                  <a:pt x="0" y="89823"/>
                </a:lnTo>
                <a:lnTo>
                  <a:pt x="0" y="93343"/>
                </a:lnTo>
                <a:lnTo>
                  <a:pt x="46807" y="933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85981" y="4909682"/>
            <a:ext cx="152805" cy="93343"/>
          </a:xfrm>
          <a:custGeom>
            <a:avLst/>
            <a:gdLst/>
            <a:ahLst/>
            <a:cxnLst/>
            <a:rect l="l" t="t" r="r" b="b"/>
            <a:pathLst>
              <a:path w="152805" h="93343">
                <a:moveTo>
                  <a:pt x="46693" y="93343"/>
                </a:moveTo>
                <a:lnTo>
                  <a:pt x="46693" y="89823"/>
                </a:lnTo>
                <a:lnTo>
                  <a:pt x="42717" y="89482"/>
                </a:lnTo>
                <a:lnTo>
                  <a:pt x="40104" y="88233"/>
                </a:lnTo>
                <a:lnTo>
                  <a:pt x="37491" y="84145"/>
                </a:lnTo>
                <a:lnTo>
                  <a:pt x="36923" y="79943"/>
                </a:lnTo>
                <a:lnTo>
                  <a:pt x="36923" y="24982"/>
                </a:lnTo>
                <a:lnTo>
                  <a:pt x="40331" y="20099"/>
                </a:lnTo>
                <a:lnTo>
                  <a:pt x="43512" y="16692"/>
                </a:lnTo>
                <a:lnTo>
                  <a:pt x="46580" y="14648"/>
                </a:lnTo>
                <a:lnTo>
                  <a:pt x="51124" y="12604"/>
                </a:lnTo>
                <a:lnTo>
                  <a:pt x="55441" y="12604"/>
                </a:lnTo>
                <a:lnTo>
                  <a:pt x="58622" y="14421"/>
                </a:lnTo>
                <a:lnTo>
                  <a:pt x="61122" y="17147"/>
                </a:lnTo>
                <a:lnTo>
                  <a:pt x="62485" y="21235"/>
                </a:lnTo>
                <a:lnTo>
                  <a:pt x="62826" y="26458"/>
                </a:lnTo>
                <a:lnTo>
                  <a:pt x="62826" y="78921"/>
                </a:lnTo>
                <a:lnTo>
                  <a:pt x="62485" y="82328"/>
                </a:lnTo>
                <a:lnTo>
                  <a:pt x="61576" y="85508"/>
                </a:lnTo>
                <a:lnTo>
                  <a:pt x="59190" y="88006"/>
                </a:lnTo>
                <a:lnTo>
                  <a:pt x="55669" y="89709"/>
                </a:lnTo>
                <a:lnTo>
                  <a:pt x="53169" y="89823"/>
                </a:lnTo>
                <a:lnTo>
                  <a:pt x="53169" y="93343"/>
                </a:lnTo>
                <a:lnTo>
                  <a:pt x="100090" y="93343"/>
                </a:lnTo>
                <a:lnTo>
                  <a:pt x="100090" y="89823"/>
                </a:lnTo>
                <a:lnTo>
                  <a:pt x="95887" y="89596"/>
                </a:lnTo>
                <a:lnTo>
                  <a:pt x="93046" y="88233"/>
                </a:lnTo>
                <a:lnTo>
                  <a:pt x="91569" y="85848"/>
                </a:lnTo>
                <a:lnTo>
                  <a:pt x="90433" y="84259"/>
                </a:lnTo>
                <a:lnTo>
                  <a:pt x="89979" y="80057"/>
                </a:lnTo>
                <a:lnTo>
                  <a:pt x="89979" y="24982"/>
                </a:lnTo>
                <a:lnTo>
                  <a:pt x="92819" y="20894"/>
                </a:lnTo>
                <a:lnTo>
                  <a:pt x="95659" y="17828"/>
                </a:lnTo>
                <a:lnTo>
                  <a:pt x="98500" y="15784"/>
                </a:lnTo>
                <a:lnTo>
                  <a:pt x="101454" y="13740"/>
                </a:lnTo>
                <a:lnTo>
                  <a:pt x="104180" y="12718"/>
                </a:lnTo>
                <a:lnTo>
                  <a:pt x="107020" y="12718"/>
                </a:lnTo>
                <a:lnTo>
                  <a:pt x="110542" y="13286"/>
                </a:lnTo>
                <a:lnTo>
                  <a:pt x="113269" y="15443"/>
                </a:lnTo>
                <a:lnTo>
                  <a:pt x="114973" y="19191"/>
                </a:lnTo>
                <a:lnTo>
                  <a:pt x="115882" y="26572"/>
                </a:lnTo>
                <a:lnTo>
                  <a:pt x="115882" y="79830"/>
                </a:lnTo>
                <a:lnTo>
                  <a:pt x="115314" y="83804"/>
                </a:lnTo>
                <a:lnTo>
                  <a:pt x="112474" y="88119"/>
                </a:lnTo>
                <a:lnTo>
                  <a:pt x="109747" y="89482"/>
                </a:lnTo>
                <a:lnTo>
                  <a:pt x="105998" y="89823"/>
                </a:lnTo>
                <a:lnTo>
                  <a:pt x="105998" y="93343"/>
                </a:lnTo>
                <a:lnTo>
                  <a:pt x="152805" y="93343"/>
                </a:lnTo>
                <a:lnTo>
                  <a:pt x="152805" y="89823"/>
                </a:lnTo>
                <a:lnTo>
                  <a:pt x="148829" y="89369"/>
                </a:lnTo>
                <a:lnTo>
                  <a:pt x="146216" y="88233"/>
                </a:lnTo>
                <a:lnTo>
                  <a:pt x="143717" y="84826"/>
                </a:lnTo>
                <a:lnTo>
                  <a:pt x="143035" y="80511"/>
                </a:lnTo>
                <a:lnTo>
                  <a:pt x="143035" y="26799"/>
                </a:lnTo>
                <a:lnTo>
                  <a:pt x="142353" y="19758"/>
                </a:lnTo>
                <a:lnTo>
                  <a:pt x="140876" y="15330"/>
                </a:lnTo>
                <a:lnTo>
                  <a:pt x="139399" y="10901"/>
                </a:lnTo>
                <a:lnTo>
                  <a:pt x="136786" y="7267"/>
                </a:lnTo>
                <a:lnTo>
                  <a:pt x="133151" y="4315"/>
                </a:lnTo>
                <a:lnTo>
                  <a:pt x="129402" y="1476"/>
                </a:lnTo>
                <a:lnTo>
                  <a:pt x="124403" y="0"/>
                </a:lnTo>
                <a:lnTo>
                  <a:pt x="112928" y="0"/>
                </a:lnTo>
                <a:lnTo>
                  <a:pt x="108043" y="1362"/>
                </a:lnTo>
                <a:lnTo>
                  <a:pt x="103271" y="3860"/>
                </a:lnTo>
                <a:lnTo>
                  <a:pt x="98500" y="6472"/>
                </a:lnTo>
                <a:lnTo>
                  <a:pt x="93501" y="10674"/>
                </a:lnTo>
                <a:lnTo>
                  <a:pt x="88388" y="16465"/>
                </a:lnTo>
                <a:lnTo>
                  <a:pt x="86230" y="10901"/>
                </a:lnTo>
                <a:lnTo>
                  <a:pt x="83162" y="6813"/>
                </a:lnTo>
                <a:lnTo>
                  <a:pt x="79300" y="4088"/>
                </a:lnTo>
                <a:lnTo>
                  <a:pt x="75323" y="1362"/>
                </a:lnTo>
                <a:lnTo>
                  <a:pt x="70438" y="0"/>
                </a:lnTo>
                <a:lnTo>
                  <a:pt x="59531" y="0"/>
                </a:lnTo>
                <a:lnTo>
                  <a:pt x="54987" y="1135"/>
                </a:lnTo>
                <a:lnTo>
                  <a:pt x="50670" y="3293"/>
                </a:lnTo>
                <a:lnTo>
                  <a:pt x="46466" y="5450"/>
                </a:lnTo>
                <a:lnTo>
                  <a:pt x="41922" y="9198"/>
                </a:lnTo>
                <a:lnTo>
                  <a:pt x="36923" y="14648"/>
                </a:lnTo>
                <a:lnTo>
                  <a:pt x="36923" y="2725"/>
                </a:lnTo>
                <a:lnTo>
                  <a:pt x="0" y="2725"/>
                </a:lnTo>
                <a:lnTo>
                  <a:pt x="0" y="6359"/>
                </a:lnTo>
                <a:lnTo>
                  <a:pt x="3976" y="6813"/>
                </a:lnTo>
                <a:lnTo>
                  <a:pt x="6589" y="7948"/>
                </a:lnTo>
                <a:lnTo>
                  <a:pt x="9088" y="11355"/>
                </a:lnTo>
                <a:lnTo>
                  <a:pt x="9770" y="15557"/>
                </a:lnTo>
                <a:lnTo>
                  <a:pt x="9770" y="80511"/>
                </a:lnTo>
                <a:lnTo>
                  <a:pt x="9202" y="84713"/>
                </a:lnTo>
                <a:lnTo>
                  <a:pt x="6475" y="88233"/>
                </a:lnTo>
                <a:lnTo>
                  <a:pt x="3749" y="89482"/>
                </a:lnTo>
                <a:lnTo>
                  <a:pt x="0" y="89823"/>
                </a:lnTo>
                <a:lnTo>
                  <a:pt x="0" y="93343"/>
                </a:lnTo>
                <a:lnTo>
                  <a:pt x="46693" y="9334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56056" y="4909682"/>
            <a:ext cx="85094" cy="96068"/>
          </a:xfrm>
          <a:custGeom>
            <a:avLst/>
            <a:gdLst/>
            <a:ahLst/>
            <a:cxnLst/>
            <a:rect l="l" t="t" r="r" b="b"/>
            <a:pathLst>
              <a:path w="85094" h="96068">
                <a:moveTo>
                  <a:pt x="54201" y="94678"/>
                </a:moveTo>
                <a:lnTo>
                  <a:pt x="65824" y="89469"/>
                </a:lnTo>
                <a:lnTo>
                  <a:pt x="75210" y="80398"/>
                </a:lnTo>
                <a:lnTo>
                  <a:pt x="79489" y="73562"/>
                </a:lnTo>
                <a:lnTo>
                  <a:pt x="83692" y="61736"/>
                </a:lnTo>
                <a:lnTo>
                  <a:pt x="85094" y="48148"/>
                </a:lnTo>
                <a:lnTo>
                  <a:pt x="85094" y="39177"/>
                </a:lnTo>
                <a:lnTo>
                  <a:pt x="83276" y="31000"/>
                </a:lnTo>
                <a:lnTo>
                  <a:pt x="79754" y="23506"/>
                </a:lnTo>
                <a:lnTo>
                  <a:pt x="76232" y="16011"/>
                </a:lnTo>
                <a:lnTo>
                  <a:pt x="71120" y="10220"/>
                </a:lnTo>
                <a:lnTo>
                  <a:pt x="64303" y="6132"/>
                </a:lnTo>
                <a:lnTo>
                  <a:pt x="57486" y="2044"/>
                </a:lnTo>
                <a:lnTo>
                  <a:pt x="50215" y="0"/>
                </a:lnTo>
                <a:lnTo>
                  <a:pt x="42263" y="0"/>
                </a:lnTo>
                <a:lnTo>
                  <a:pt x="32759" y="959"/>
                </a:lnTo>
                <a:lnTo>
                  <a:pt x="20899" y="5751"/>
                </a:lnTo>
                <a:lnTo>
                  <a:pt x="11361" y="14535"/>
                </a:lnTo>
                <a:lnTo>
                  <a:pt x="5701" y="23378"/>
                </a:lnTo>
                <a:lnTo>
                  <a:pt x="1420" y="35318"/>
                </a:lnTo>
                <a:lnTo>
                  <a:pt x="0" y="48488"/>
                </a:lnTo>
                <a:lnTo>
                  <a:pt x="854" y="58568"/>
                </a:lnTo>
                <a:lnTo>
                  <a:pt x="4549" y="70732"/>
                </a:lnTo>
                <a:lnTo>
                  <a:pt x="11133" y="81760"/>
                </a:lnTo>
                <a:lnTo>
                  <a:pt x="17611" y="88344"/>
                </a:lnTo>
                <a:lnTo>
                  <a:pt x="28831" y="94137"/>
                </a:lnTo>
                <a:lnTo>
                  <a:pt x="30447" y="79943"/>
                </a:lnTo>
                <a:lnTo>
                  <a:pt x="29765" y="75288"/>
                </a:lnTo>
                <a:lnTo>
                  <a:pt x="28857" y="69269"/>
                </a:lnTo>
                <a:lnTo>
                  <a:pt x="28402" y="62910"/>
                </a:lnTo>
                <a:lnTo>
                  <a:pt x="28441" y="49492"/>
                </a:lnTo>
                <a:lnTo>
                  <a:pt x="28825" y="35948"/>
                </a:lnTo>
                <a:lnTo>
                  <a:pt x="29538" y="25323"/>
                </a:lnTo>
                <a:lnTo>
                  <a:pt x="30333" y="18055"/>
                </a:lnTo>
                <a:lnTo>
                  <a:pt x="31810" y="13172"/>
                </a:lnTo>
                <a:lnTo>
                  <a:pt x="34196" y="10674"/>
                </a:lnTo>
                <a:lnTo>
                  <a:pt x="36582" y="8176"/>
                </a:lnTo>
                <a:lnTo>
                  <a:pt x="39422" y="6926"/>
                </a:lnTo>
                <a:lnTo>
                  <a:pt x="45444" y="6926"/>
                </a:lnTo>
                <a:lnTo>
                  <a:pt x="49306" y="8970"/>
                </a:lnTo>
                <a:lnTo>
                  <a:pt x="51692" y="10787"/>
                </a:lnTo>
                <a:lnTo>
                  <a:pt x="53510" y="13853"/>
                </a:lnTo>
                <a:lnTo>
                  <a:pt x="54646" y="17941"/>
                </a:lnTo>
                <a:lnTo>
                  <a:pt x="55896" y="22029"/>
                </a:lnTo>
                <a:lnTo>
                  <a:pt x="56577" y="29524"/>
                </a:lnTo>
                <a:lnTo>
                  <a:pt x="56577" y="40539"/>
                </a:lnTo>
                <a:lnTo>
                  <a:pt x="56373" y="56481"/>
                </a:lnTo>
                <a:lnTo>
                  <a:pt x="55721" y="69319"/>
                </a:lnTo>
                <a:lnTo>
                  <a:pt x="54646" y="77786"/>
                </a:lnTo>
                <a:lnTo>
                  <a:pt x="53737" y="81647"/>
                </a:lnTo>
                <a:lnTo>
                  <a:pt x="52033" y="84713"/>
                </a:lnTo>
                <a:lnTo>
                  <a:pt x="49534" y="86984"/>
                </a:lnTo>
                <a:lnTo>
                  <a:pt x="47602" y="88574"/>
                </a:lnTo>
                <a:lnTo>
                  <a:pt x="45216" y="89369"/>
                </a:lnTo>
                <a:lnTo>
                  <a:pt x="42603" y="96068"/>
                </a:lnTo>
                <a:lnTo>
                  <a:pt x="54201" y="9467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711045" y="5217761"/>
            <a:ext cx="975458" cy="177262"/>
          </a:xfrm>
          <a:custGeom>
            <a:avLst/>
            <a:gdLst/>
            <a:ahLst/>
            <a:cxnLst/>
            <a:rect l="l" t="t" r="r" b="b"/>
            <a:pathLst>
              <a:path w="975458" h="177262">
                <a:moveTo>
                  <a:pt x="314606" y="43717"/>
                </a:moveTo>
                <a:lnTo>
                  <a:pt x="302203" y="41107"/>
                </a:lnTo>
                <a:lnTo>
                  <a:pt x="295796" y="41645"/>
                </a:lnTo>
                <a:lnTo>
                  <a:pt x="292546" y="52349"/>
                </a:lnTo>
                <a:lnTo>
                  <a:pt x="294591" y="49056"/>
                </a:lnTo>
                <a:lnTo>
                  <a:pt x="297431" y="47466"/>
                </a:lnTo>
                <a:lnTo>
                  <a:pt x="302998" y="47466"/>
                </a:lnTo>
                <a:lnTo>
                  <a:pt x="306179" y="49170"/>
                </a:lnTo>
                <a:lnTo>
                  <a:pt x="308565" y="51214"/>
                </a:lnTo>
                <a:lnTo>
                  <a:pt x="310269" y="54166"/>
                </a:lnTo>
                <a:lnTo>
                  <a:pt x="311406" y="58027"/>
                </a:lnTo>
                <a:lnTo>
                  <a:pt x="312542" y="61888"/>
                </a:lnTo>
                <a:lnTo>
                  <a:pt x="313110" y="69042"/>
                </a:lnTo>
                <a:lnTo>
                  <a:pt x="336968" y="85962"/>
                </a:lnTo>
                <a:lnTo>
                  <a:pt x="335844" y="74383"/>
                </a:lnTo>
                <a:lnTo>
                  <a:pt x="332193" y="61990"/>
                </a:lnTo>
                <a:lnTo>
                  <a:pt x="326061" y="52463"/>
                </a:lnTo>
                <a:lnTo>
                  <a:pt x="325277" y="51597"/>
                </a:lnTo>
                <a:lnTo>
                  <a:pt x="314606" y="43717"/>
                </a:lnTo>
                <a:close/>
              </a:path>
              <a:path w="975458" h="177262">
                <a:moveTo>
                  <a:pt x="398317" y="134451"/>
                </a:moveTo>
                <a:lnTo>
                  <a:pt x="398317" y="130930"/>
                </a:lnTo>
                <a:lnTo>
                  <a:pt x="394341" y="130590"/>
                </a:lnTo>
                <a:lnTo>
                  <a:pt x="391728" y="129341"/>
                </a:lnTo>
                <a:lnTo>
                  <a:pt x="389229" y="125253"/>
                </a:lnTo>
                <a:lnTo>
                  <a:pt x="388547" y="121051"/>
                </a:lnTo>
                <a:lnTo>
                  <a:pt x="388547" y="66089"/>
                </a:lnTo>
                <a:lnTo>
                  <a:pt x="391955" y="61207"/>
                </a:lnTo>
                <a:lnTo>
                  <a:pt x="395250" y="57800"/>
                </a:lnTo>
                <a:lnTo>
                  <a:pt x="398317" y="55756"/>
                </a:lnTo>
                <a:lnTo>
                  <a:pt x="400362" y="54393"/>
                </a:lnTo>
                <a:lnTo>
                  <a:pt x="402748" y="53712"/>
                </a:lnTo>
                <a:lnTo>
                  <a:pt x="407065" y="53712"/>
                </a:lnTo>
                <a:lnTo>
                  <a:pt x="410247" y="55529"/>
                </a:lnTo>
                <a:lnTo>
                  <a:pt x="412860" y="58254"/>
                </a:lnTo>
                <a:lnTo>
                  <a:pt x="414109" y="62342"/>
                </a:lnTo>
                <a:lnTo>
                  <a:pt x="414450" y="67566"/>
                </a:lnTo>
                <a:lnTo>
                  <a:pt x="414450" y="120029"/>
                </a:lnTo>
                <a:lnTo>
                  <a:pt x="414223" y="123436"/>
                </a:lnTo>
                <a:lnTo>
                  <a:pt x="413200" y="126615"/>
                </a:lnTo>
                <a:lnTo>
                  <a:pt x="410815" y="129113"/>
                </a:lnTo>
                <a:lnTo>
                  <a:pt x="407406" y="130817"/>
                </a:lnTo>
                <a:lnTo>
                  <a:pt x="404907" y="130930"/>
                </a:lnTo>
                <a:lnTo>
                  <a:pt x="404907" y="134451"/>
                </a:lnTo>
                <a:lnTo>
                  <a:pt x="451828" y="134451"/>
                </a:lnTo>
                <a:lnTo>
                  <a:pt x="451828" y="130930"/>
                </a:lnTo>
                <a:lnTo>
                  <a:pt x="447624" y="130703"/>
                </a:lnTo>
                <a:lnTo>
                  <a:pt x="444784" y="129341"/>
                </a:lnTo>
                <a:lnTo>
                  <a:pt x="443307" y="126956"/>
                </a:lnTo>
                <a:lnTo>
                  <a:pt x="442171" y="125366"/>
                </a:lnTo>
                <a:lnTo>
                  <a:pt x="441603" y="121164"/>
                </a:lnTo>
                <a:lnTo>
                  <a:pt x="441603" y="66089"/>
                </a:lnTo>
                <a:lnTo>
                  <a:pt x="444557" y="62001"/>
                </a:lnTo>
                <a:lnTo>
                  <a:pt x="447397" y="58935"/>
                </a:lnTo>
                <a:lnTo>
                  <a:pt x="450237" y="56891"/>
                </a:lnTo>
                <a:lnTo>
                  <a:pt x="453078" y="54847"/>
                </a:lnTo>
                <a:lnTo>
                  <a:pt x="455918" y="53825"/>
                </a:lnTo>
                <a:lnTo>
                  <a:pt x="458645" y="53825"/>
                </a:lnTo>
                <a:lnTo>
                  <a:pt x="462166" y="54393"/>
                </a:lnTo>
                <a:lnTo>
                  <a:pt x="465007" y="56551"/>
                </a:lnTo>
                <a:lnTo>
                  <a:pt x="466597" y="60298"/>
                </a:lnTo>
                <a:lnTo>
                  <a:pt x="467620" y="67679"/>
                </a:lnTo>
                <a:lnTo>
                  <a:pt x="467620" y="120937"/>
                </a:lnTo>
                <a:lnTo>
                  <a:pt x="467052" y="124912"/>
                </a:lnTo>
                <a:lnTo>
                  <a:pt x="465802" y="126729"/>
                </a:lnTo>
                <a:lnTo>
                  <a:pt x="464098" y="129227"/>
                </a:lnTo>
                <a:lnTo>
                  <a:pt x="461371" y="130590"/>
                </a:lnTo>
                <a:lnTo>
                  <a:pt x="457736" y="130930"/>
                </a:lnTo>
                <a:lnTo>
                  <a:pt x="457736" y="134451"/>
                </a:lnTo>
                <a:lnTo>
                  <a:pt x="504543" y="134451"/>
                </a:lnTo>
                <a:lnTo>
                  <a:pt x="504543" y="130930"/>
                </a:lnTo>
                <a:lnTo>
                  <a:pt x="500567" y="130476"/>
                </a:lnTo>
                <a:lnTo>
                  <a:pt x="497840" y="129341"/>
                </a:lnTo>
                <a:lnTo>
                  <a:pt x="495341" y="125934"/>
                </a:lnTo>
                <a:lnTo>
                  <a:pt x="494773" y="121619"/>
                </a:lnTo>
                <a:lnTo>
                  <a:pt x="494773" y="67906"/>
                </a:lnTo>
                <a:lnTo>
                  <a:pt x="493977" y="60866"/>
                </a:lnTo>
                <a:lnTo>
                  <a:pt x="492500" y="56437"/>
                </a:lnTo>
                <a:lnTo>
                  <a:pt x="491137" y="52008"/>
                </a:lnTo>
                <a:lnTo>
                  <a:pt x="488524" y="48375"/>
                </a:lnTo>
                <a:lnTo>
                  <a:pt x="484775" y="45422"/>
                </a:lnTo>
                <a:lnTo>
                  <a:pt x="481026" y="42583"/>
                </a:lnTo>
                <a:lnTo>
                  <a:pt x="476141" y="41107"/>
                </a:lnTo>
                <a:lnTo>
                  <a:pt x="464666" y="41107"/>
                </a:lnTo>
                <a:lnTo>
                  <a:pt x="459667" y="42470"/>
                </a:lnTo>
                <a:lnTo>
                  <a:pt x="454895" y="44968"/>
                </a:lnTo>
                <a:lnTo>
                  <a:pt x="450237" y="47580"/>
                </a:lnTo>
                <a:lnTo>
                  <a:pt x="445239" y="51781"/>
                </a:lnTo>
                <a:lnTo>
                  <a:pt x="440012" y="57573"/>
                </a:lnTo>
                <a:lnTo>
                  <a:pt x="437967" y="52008"/>
                </a:lnTo>
                <a:lnTo>
                  <a:pt x="434900" y="47920"/>
                </a:lnTo>
                <a:lnTo>
                  <a:pt x="430924" y="45195"/>
                </a:lnTo>
                <a:lnTo>
                  <a:pt x="426947" y="42470"/>
                </a:lnTo>
                <a:lnTo>
                  <a:pt x="422062" y="41107"/>
                </a:lnTo>
                <a:lnTo>
                  <a:pt x="411269" y="41107"/>
                </a:lnTo>
                <a:lnTo>
                  <a:pt x="406611" y="42243"/>
                </a:lnTo>
                <a:lnTo>
                  <a:pt x="402407" y="44400"/>
                </a:lnTo>
                <a:lnTo>
                  <a:pt x="398204" y="46558"/>
                </a:lnTo>
                <a:lnTo>
                  <a:pt x="393546" y="50305"/>
                </a:lnTo>
                <a:lnTo>
                  <a:pt x="388547" y="55756"/>
                </a:lnTo>
                <a:lnTo>
                  <a:pt x="388547" y="43832"/>
                </a:lnTo>
                <a:lnTo>
                  <a:pt x="351624" y="43832"/>
                </a:lnTo>
                <a:lnTo>
                  <a:pt x="351624" y="47466"/>
                </a:lnTo>
                <a:lnTo>
                  <a:pt x="355600" y="47920"/>
                </a:lnTo>
                <a:lnTo>
                  <a:pt x="358327" y="49056"/>
                </a:lnTo>
                <a:lnTo>
                  <a:pt x="360826" y="52463"/>
                </a:lnTo>
                <a:lnTo>
                  <a:pt x="361394" y="56664"/>
                </a:lnTo>
                <a:lnTo>
                  <a:pt x="361394" y="121619"/>
                </a:lnTo>
                <a:lnTo>
                  <a:pt x="360826" y="125820"/>
                </a:lnTo>
                <a:lnTo>
                  <a:pt x="358213" y="129341"/>
                </a:lnTo>
                <a:lnTo>
                  <a:pt x="355486" y="130590"/>
                </a:lnTo>
                <a:lnTo>
                  <a:pt x="351624" y="130930"/>
                </a:lnTo>
                <a:lnTo>
                  <a:pt x="351624" y="134451"/>
                </a:lnTo>
                <a:lnTo>
                  <a:pt x="398317" y="134451"/>
                </a:lnTo>
                <a:close/>
              </a:path>
              <a:path w="975458" h="177262">
                <a:moveTo>
                  <a:pt x="558167" y="14989"/>
                </a:moveTo>
                <a:lnTo>
                  <a:pt x="558167" y="10787"/>
                </a:lnTo>
                <a:lnTo>
                  <a:pt x="556690" y="7267"/>
                </a:lnTo>
                <a:lnTo>
                  <a:pt x="553736" y="4315"/>
                </a:lnTo>
                <a:lnTo>
                  <a:pt x="550896" y="1476"/>
                </a:lnTo>
                <a:lnTo>
                  <a:pt x="547261" y="0"/>
                </a:lnTo>
                <a:lnTo>
                  <a:pt x="538967" y="0"/>
                </a:lnTo>
                <a:lnTo>
                  <a:pt x="535445" y="1476"/>
                </a:lnTo>
                <a:lnTo>
                  <a:pt x="532491" y="4315"/>
                </a:lnTo>
                <a:lnTo>
                  <a:pt x="529651" y="7267"/>
                </a:lnTo>
                <a:lnTo>
                  <a:pt x="528174" y="10787"/>
                </a:lnTo>
                <a:lnTo>
                  <a:pt x="528174" y="19077"/>
                </a:lnTo>
                <a:lnTo>
                  <a:pt x="529651" y="22597"/>
                </a:lnTo>
                <a:lnTo>
                  <a:pt x="532491" y="25550"/>
                </a:lnTo>
                <a:lnTo>
                  <a:pt x="535445" y="28389"/>
                </a:lnTo>
                <a:lnTo>
                  <a:pt x="538967" y="29865"/>
                </a:lnTo>
                <a:lnTo>
                  <a:pt x="547261" y="29865"/>
                </a:lnTo>
                <a:lnTo>
                  <a:pt x="550783" y="28389"/>
                </a:lnTo>
                <a:lnTo>
                  <a:pt x="553736" y="25550"/>
                </a:lnTo>
                <a:lnTo>
                  <a:pt x="556690" y="22597"/>
                </a:lnTo>
                <a:lnTo>
                  <a:pt x="558167" y="19077"/>
                </a:lnTo>
                <a:lnTo>
                  <a:pt x="558167" y="14989"/>
                </a:lnTo>
                <a:close/>
              </a:path>
              <a:path w="975458" h="177262">
                <a:moveTo>
                  <a:pt x="567597" y="134451"/>
                </a:moveTo>
                <a:lnTo>
                  <a:pt x="567597" y="130930"/>
                </a:lnTo>
                <a:lnTo>
                  <a:pt x="563280" y="130703"/>
                </a:lnTo>
                <a:lnTo>
                  <a:pt x="560439" y="129681"/>
                </a:lnTo>
                <a:lnTo>
                  <a:pt x="557372" y="126161"/>
                </a:lnTo>
                <a:lnTo>
                  <a:pt x="556690" y="122073"/>
                </a:lnTo>
                <a:lnTo>
                  <a:pt x="556690" y="43832"/>
                </a:lnTo>
                <a:lnTo>
                  <a:pt x="518631" y="43832"/>
                </a:lnTo>
                <a:lnTo>
                  <a:pt x="518631" y="47466"/>
                </a:lnTo>
                <a:lnTo>
                  <a:pt x="522948" y="47693"/>
                </a:lnTo>
                <a:lnTo>
                  <a:pt x="525788" y="48715"/>
                </a:lnTo>
                <a:lnTo>
                  <a:pt x="528742" y="52236"/>
                </a:lnTo>
                <a:lnTo>
                  <a:pt x="529537" y="56324"/>
                </a:lnTo>
                <a:lnTo>
                  <a:pt x="529537" y="122073"/>
                </a:lnTo>
                <a:lnTo>
                  <a:pt x="528856" y="125934"/>
                </a:lnTo>
                <a:lnTo>
                  <a:pt x="525675" y="129681"/>
                </a:lnTo>
                <a:lnTo>
                  <a:pt x="522721" y="130817"/>
                </a:lnTo>
                <a:lnTo>
                  <a:pt x="518631" y="130930"/>
                </a:lnTo>
                <a:lnTo>
                  <a:pt x="518631" y="134451"/>
                </a:lnTo>
                <a:lnTo>
                  <a:pt x="567597" y="134451"/>
                </a:lnTo>
                <a:close/>
              </a:path>
              <a:path w="975458" h="177262">
                <a:moveTo>
                  <a:pt x="621675" y="41107"/>
                </a:moveTo>
                <a:lnTo>
                  <a:pt x="609491" y="42779"/>
                </a:lnTo>
                <a:lnTo>
                  <a:pt x="598109" y="48452"/>
                </a:lnTo>
                <a:lnTo>
                  <a:pt x="588842" y="58141"/>
                </a:lnTo>
                <a:lnTo>
                  <a:pt x="584491" y="65473"/>
                </a:lnTo>
                <a:lnTo>
                  <a:pt x="580341" y="77438"/>
                </a:lnTo>
                <a:lnTo>
                  <a:pt x="578958" y="90618"/>
                </a:lnTo>
                <a:lnTo>
                  <a:pt x="579740" y="100516"/>
                </a:lnTo>
                <a:lnTo>
                  <a:pt x="583341" y="112751"/>
                </a:lnTo>
                <a:lnTo>
                  <a:pt x="589865" y="123549"/>
                </a:lnTo>
                <a:lnTo>
                  <a:pt x="594622" y="128599"/>
                </a:lnTo>
                <a:lnTo>
                  <a:pt x="605548" y="135032"/>
                </a:lnTo>
                <a:lnTo>
                  <a:pt x="618835" y="137176"/>
                </a:lnTo>
                <a:lnTo>
                  <a:pt x="625993" y="137176"/>
                </a:lnTo>
                <a:lnTo>
                  <a:pt x="632809" y="135246"/>
                </a:lnTo>
                <a:lnTo>
                  <a:pt x="639171" y="131271"/>
                </a:lnTo>
                <a:lnTo>
                  <a:pt x="645534" y="127410"/>
                </a:lnTo>
                <a:lnTo>
                  <a:pt x="650760" y="121392"/>
                </a:lnTo>
                <a:lnTo>
                  <a:pt x="655077" y="113443"/>
                </a:lnTo>
                <a:lnTo>
                  <a:pt x="652123" y="111058"/>
                </a:lnTo>
                <a:lnTo>
                  <a:pt x="648147" y="115260"/>
                </a:lnTo>
                <a:lnTo>
                  <a:pt x="644852" y="118098"/>
                </a:lnTo>
                <a:lnTo>
                  <a:pt x="642012" y="119575"/>
                </a:lnTo>
                <a:lnTo>
                  <a:pt x="639171" y="121051"/>
                </a:lnTo>
                <a:lnTo>
                  <a:pt x="636104" y="121732"/>
                </a:lnTo>
                <a:lnTo>
                  <a:pt x="628151" y="121732"/>
                </a:lnTo>
                <a:lnTo>
                  <a:pt x="623948" y="120370"/>
                </a:lnTo>
                <a:lnTo>
                  <a:pt x="620312" y="117644"/>
                </a:lnTo>
                <a:lnTo>
                  <a:pt x="615654" y="113783"/>
                </a:lnTo>
                <a:lnTo>
                  <a:pt x="611905" y="107992"/>
                </a:lnTo>
                <a:lnTo>
                  <a:pt x="609178" y="100157"/>
                </a:lnTo>
                <a:lnTo>
                  <a:pt x="606452" y="92435"/>
                </a:lnTo>
                <a:lnTo>
                  <a:pt x="605202" y="84259"/>
                </a:lnTo>
                <a:lnTo>
                  <a:pt x="605202" y="65408"/>
                </a:lnTo>
                <a:lnTo>
                  <a:pt x="606792" y="57800"/>
                </a:lnTo>
                <a:lnTo>
                  <a:pt x="610201" y="52917"/>
                </a:lnTo>
                <a:lnTo>
                  <a:pt x="612359" y="49624"/>
                </a:lnTo>
                <a:lnTo>
                  <a:pt x="615086" y="47920"/>
                </a:lnTo>
                <a:lnTo>
                  <a:pt x="618153" y="47920"/>
                </a:lnTo>
                <a:lnTo>
                  <a:pt x="621903" y="48715"/>
                </a:lnTo>
                <a:lnTo>
                  <a:pt x="624857" y="52008"/>
                </a:lnTo>
                <a:lnTo>
                  <a:pt x="625765" y="54847"/>
                </a:lnTo>
                <a:lnTo>
                  <a:pt x="626220" y="58822"/>
                </a:lnTo>
                <a:lnTo>
                  <a:pt x="626788" y="65295"/>
                </a:lnTo>
                <a:lnTo>
                  <a:pt x="628265" y="69837"/>
                </a:lnTo>
                <a:lnTo>
                  <a:pt x="630764" y="72335"/>
                </a:lnTo>
                <a:lnTo>
                  <a:pt x="633264" y="74833"/>
                </a:lnTo>
                <a:lnTo>
                  <a:pt x="636445" y="76082"/>
                </a:lnTo>
                <a:lnTo>
                  <a:pt x="643829" y="76082"/>
                </a:lnTo>
                <a:lnTo>
                  <a:pt x="646783" y="75060"/>
                </a:lnTo>
                <a:lnTo>
                  <a:pt x="649056" y="72789"/>
                </a:lnTo>
                <a:lnTo>
                  <a:pt x="651214" y="70632"/>
                </a:lnTo>
                <a:lnTo>
                  <a:pt x="652350" y="67679"/>
                </a:lnTo>
                <a:lnTo>
                  <a:pt x="652350" y="58141"/>
                </a:lnTo>
                <a:lnTo>
                  <a:pt x="649624" y="52917"/>
                </a:lnTo>
                <a:lnTo>
                  <a:pt x="644057" y="48261"/>
                </a:lnTo>
                <a:lnTo>
                  <a:pt x="638490" y="43492"/>
                </a:lnTo>
                <a:lnTo>
                  <a:pt x="631105" y="41107"/>
                </a:lnTo>
                <a:lnTo>
                  <a:pt x="621675" y="41107"/>
                </a:lnTo>
                <a:close/>
              </a:path>
              <a:path w="975458" h="177262">
                <a:moveTo>
                  <a:pt x="683139" y="79943"/>
                </a:moveTo>
                <a:lnTo>
                  <a:pt x="691091" y="79943"/>
                </a:lnTo>
                <a:lnTo>
                  <a:pt x="694159" y="78808"/>
                </a:lnTo>
                <a:lnTo>
                  <a:pt x="696545" y="76537"/>
                </a:lnTo>
                <a:lnTo>
                  <a:pt x="698930" y="74379"/>
                </a:lnTo>
                <a:lnTo>
                  <a:pt x="700067" y="71654"/>
                </a:lnTo>
                <a:lnTo>
                  <a:pt x="700067" y="65862"/>
                </a:lnTo>
                <a:lnTo>
                  <a:pt x="698817" y="63251"/>
                </a:lnTo>
                <a:lnTo>
                  <a:pt x="696317" y="60412"/>
                </a:lnTo>
                <a:lnTo>
                  <a:pt x="693704" y="56778"/>
                </a:lnTo>
                <a:lnTo>
                  <a:pt x="693704" y="53825"/>
                </a:lnTo>
                <a:lnTo>
                  <a:pt x="696204" y="51327"/>
                </a:lnTo>
                <a:lnTo>
                  <a:pt x="698930" y="49397"/>
                </a:lnTo>
                <a:lnTo>
                  <a:pt x="702339" y="48488"/>
                </a:lnTo>
                <a:lnTo>
                  <a:pt x="709155" y="48488"/>
                </a:lnTo>
                <a:lnTo>
                  <a:pt x="711428" y="49170"/>
                </a:lnTo>
                <a:lnTo>
                  <a:pt x="713586" y="50532"/>
                </a:lnTo>
                <a:lnTo>
                  <a:pt x="716995" y="53371"/>
                </a:lnTo>
                <a:lnTo>
                  <a:pt x="718471" y="56891"/>
                </a:lnTo>
                <a:lnTo>
                  <a:pt x="718812" y="61207"/>
                </a:lnTo>
                <a:lnTo>
                  <a:pt x="718812" y="77218"/>
                </a:lnTo>
                <a:lnTo>
                  <a:pt x="710494" y="81113"/>
                </a:lnTo>
                <a:lnTo>
                  <a:pt x="696953" y="88014"/>
                </a:lnTo>
                <a:lnTo>
                  <a:pt x="697681" y="111966"/>
                </a:lnTo>
                <a:lnTo>
                  <a:pt x="697681" y="105380"/>
                </a:lnTo>
                <a:lnTo>
                  <a:pt x="698930" y="101860"/>
                </a:lnTo>
                <a:lnTo>
                  <a:pt x="701430" y="98453"/>
                </a:lnTo>
                <a:lnTo>
                  <a:pt x="705179" y="93116"/>
                </a:lnTo>
                <a:lnTo>
                  <a:pt x="711087" y="88233"/>
                </a:lnTo>
                <a:lnTo>
                  <a:pt x="718812" y="83691"/>
                </a:lnTo>
                <a:lnTo>
                  <a:pt x="718812" y="114010"/>
                </a:lnTo>
                <a:lnTo>
                  <a:pt x="714609" y="117644"/>
                </a:lnTo>
                <a:lnTo>
                  <a:pt x="710860" y="119461"/>
                </a:lnTo>
                <a:lnTo>
                  <a:pt x="704725" y="119461"/>
                </a:lnTo>
                <a:lnTo>
                  <a:pt x="706649" y="130120"/>
                </a:lnTo>
                <a:lnTo>
                  <a:pt x="718812" y="121051"/>
                </a:lnTo>
                <a:lnTo>
                  <a:pt x="719494" y="125934"/>
                </a:lnTo>
                <a:lnTo>
                  <a:pt x="721312" y="129681"/>
                </a:lnTo>
                <a:lnTo>
                  <a:pt x="724152" y="132066"/>
                </a:lnTo>
                <a:lnTo>
                  <a:pt x="727106" y="134451"/>
                </a:lnTo>
                <a:lnTo>
                  <a:pt x="731196" y="135700"/>
                </a:lnTo>
                <a:lnTo>
                  <a:pt x="740739" y="135700"/>
                </a:lnTo>
                <a:lnTo>
                  <a:pt x="744602" y="134678"/>
                </a:lnTo>
                <a:lnTo>
                  <a:pt x="748124" y="132520"/>
                </a:lnTo>
                <a:lnTo>
                  <a:pt x="751532" y="130249"/>
                </a:lnTo>
                <a:lnTo>
                  <a:pt x="754940" y="126842"/>
                </a:lnTo>
                <a:lnTo>
                  <a:pt x="758121" y="122073"/>
                </a:lnTo>
                <a:lnTo>
                  <a:pt x="755168" y="119688"/>
                </a:lnTo>
                <a:lnTo>
                  <a:pt x="753463" y="122073"/>
                </a:lnTo>
                <a:lnTo>
                  <a:pt x="750055" y="123322"/>
                </a:lnTo>
                <a:lnTo>
                  <a:pt x="747215" y="121959"/>
                </a:lnTo>
                <a:lnTo>
                  <a:pt x="746079" y="119120"/>
                </a:lnTo>
                <a:lnTo>
                  <a:pt x="745965" y="67452"/>
                </a:lnTo>
                <a:lnTo>
                  <a:pt x="745511" y="61207"/>
                </a:lnTo>
                <a:lnTo>
                  <a:pt x="744602" y="58481"/>
                </a:lnTo>
                <a:lnTo>
                  <a:pt x="743011" y="54166"/>
                </a:lnTo>
                <a:lnTo>
                  <a:pt x="739830" y="50305"/>
                </a:lnTo>
                <a:lnTo>
                  <a:pt x="734831" y="46558"/>
                </a:lnTo>
                <a:lnTo>
                  <a:pt x="729832" y="42924"/>
                </a:lnTo>
                <a:lnTo>
                  <a:pt x="723016" y="41107"/>
                </a:lnTo>
                <a:lnTo>
                  <a:pt x="707338" y="41107"/>
                </a:lnTo>
                <a:lnTo>
                  <a:pt x="700407" y="42243"/>
                </a:lnTo>
                <a:lnTo>
                  <a:pt x="693818" y="44514"/>
                </a:lnTo>
                <a:lnTo>
                  <a:pt x="687229" y="46785"/>
                </a:lnTo>
                <a:lnTo>
                  <a:pt x="682116" y="50078"/>
                </a:lnTo>
                <a:lnTo>
                  <a:pt x="678481" y="54280"/>
                </a:lnTo>
                <a:lnTo>
                  <a:pt x="674731" y="58481"/>
                </a:lnTo>
                <a:lnTo>
                  <a:pt x="672914" y="62910"/>
                </a:lnTo>
                <a:lnTo>
                  <a:pt x="672914" y="70859"/>
                </a:lnTo>
                <a:lnTo>
                  <a:pt x="674277" y="73811"/>
                </a:lnTo>
                <a:lnTo>
                  <a:pt x="677004" y="76196"/>
                </a:lnTo>
                <a:lnTo>
                  <a:pt x="679730" y="78694"/>
                </a:lnTo>
                <a:lnTo>
                  <a:pt x="683139" y="79943"/>
                </a:lnTo>
                <a:close/>
              </a:path>
              <a:path w="975458" h="177262">
                <a:moveTo>
                  <a:pt x="674050" y="104699"/>
                </a:moveTo>
                <a:lnTo>
                  <a:pt x="671096" y="110944"/>
                </a:lnTo>
                <a:lnTo>
                  <a:pt x="671096" y="122981"/>
                </a:lnTo>
                <a:lnTo>
                  <a:pt x="672800" y="127183"/>
                </a:lnTo>
                <a:lnTo>
                  <a:pt x="676208" y="130590"/>
                </a:lnTo>
                <a:lnTo>
                  <a:pt x="679617" y="133996"/>
                </a:lnTo>
                <a:lnTo>
                  <a:pt x="683934" y="135700"/>
                </a:lnTo>
                <a:lnTo>
                  <a:pt x="689046" y="135700"/>
                </a:lnTo>
                <a:lnTo>
                  <a:pt x="695447" y="134895"/>
                </a:lnTo>
                <a:lnTo>
                  <a:pt x="706649" y="130120"/>
                </a:lnTo>
                <a:lnTo>
                  <a:pt x="704725" y="119461"/>
                </a:lnTo>
                <a:lnTo>
                  <a:pt x="700862" y="116849"/>
                </a:lnTo>
                <a:lnTo>
                  <a:pt x="698703" y="114578"/>
                </a:lnTo>
                <a:lnTo>
                  <a:pt x="697681" y="111966"/>
                </a:lnTo>
                <a:lnTo>
                  <a:pt x="696953" y="88014"/>
                </a:lnTo>
                <a:lnTo>
                  <a:pt x="686775" y="94064"/>
                </a:lnTo>
                <a:lnTo>
                  <a:pt x="679958" y="99248"/>
                </a:lnTo>
                <a:lnTo>
                  <a:pt x="674050" y="104699"/>
                </a:lnTo>
                <a:close/>
              </a:path>
              <a:path w="975458" h="177262">
                <a:moveTo>
                  <a:pt x="817540" y="134451"/>
                </a:moveTo>
                <a:lnTo>
                  <a:pt x="817540" y="130930"/>
                </a:lnTo>
                <a:lnTo>
                  <a:pt x="813222" y="130703"/>
                </a:lnTo>
                <a:lnTo>
                  <a:pt x="810269" y="129681"/>
                </a:lnTo>
                <a:lnTo>
                  <a:pt x="807315" y="126161"/>
                </a:lnTo>
                <a:lnTo>
                  <a:pt x="806633" y="122073"/>
                </a:lnTo>
                <a:lnTo>
                  <a:pt x="806633" y="3066"/>
                </a:lnTo>
                <a:lnTo>
                  <a:pt x="768574" y="3066"/>
                </a:lnTo>
                <a:lnTo>
                  <a:pt x="768574" y="6586"/>
                </a:lnTo>
                <a:lnTo>
                  <a:pt x="772891" y="6926"/>
                </a:lnTo>
                <a:lnTo>
                  <a:pt x="775731" y="7948"/>
                </a:lnTo>
                <a:lnTo>
                  <a:pt x="778685" y="11469"/>
                </a:lnTo>
                <a:lnTo>
                  <a:pt x="779480" y="15557"/>
                </a:lnTo>
                <a:lnTo>
                  <a:pt x="779480" y="122073"/>
                </a:lnTo>
                <a:lnTo>
                  <a:pt x="778799" y="125934"/>
                </a:lnTo>
                <a:lnTo>
                  <a:pt x="775617" y="129681"/>
                </a:lnTo>
                <a:lnTo>
                  <a:pt x="772550" y="130817"/>
                </a:lnTo>
                <a:lnTo>
                  <a:pt x="768574" y="130930"/>
                </a:lnTo>
                <a:lnTo>
                  <a:pt x="768574" y="134451"/>
                </a:lnTo>
                <a:lnTo>
                  <a:pt x="817540" y="134451"/>
                </a:lnTo>
                <a:close/>
              </a:path>
              <a:path w="975458" h="177262">
                <a:moveTo>
                  <a:pt x="874345" y="134451"/>
                </a:moveTo>
                <a:lnTo>
                  <a:pt x="874345" y="130930"/>
                </a:lnTo>
                <a:lnTo>
                  <a:pt x="870028" y="130703"/>
                </a:lnTo>
                <a:lnTo>
                  <a:pt x="867074" y="129681"/>
                </a:lnTo>
                <a:lnTo>
                  <a:pt x="864120" y="126161"/>
                </a:lnTo>
                <a:lnTo>
                  <a:pt x="863438" y="122073"/>
                </a:lnTo>
                <a:lnTo>
                  <a:pt x="863438" y="3066"/>
                </a:lnTo>
                <a:lnTo>
                  <a:pt x="825379" y="3066"/>
                </a:lnTo>
                <a:lnTo>
                  <a:pt x="825379" y="6586"/>
                </a:lnTo>
                <a:lnTo>
                  <a:pt x="829696" y="6926"/>
                </a:lnTo>
                <a:lnTo>
                  <a:pt x="832536" y="7948"/>
                </a:lnTo>
                <a:lnTo>
                  <a:pt x="835490" y="11469"/>
                </a:lnTo>
                <a:lnTo>
                  <a:pt x="836285" y="15557"/>
                </a:lnTo>
                <a:lnTo>
                  <a:pt x="836285" y="122073"/>
                </a:lnTo>
                <a:lnTo>
                  <a:pt x="835604" y="125934"/>
                </a:lnTo>
                <a:lnTo>
                  <a:pt x="832423" y="129681"/>
                </a:lnTo>
                <a:lnTo>
                  <a:pt x="829469" y="130817"/>
                </a:lnTo>
                <a:lnTo>
                  <a:pt x="825379" y="130930"/>
                </a:lnTo>
                <a:lnTo>
                  <a:pt x="825379" y="134451"/>
                </a:lnTo>
                <a:lnTo>
                  <a:pt x="874345" y="134451"/>
                </a:lnTo>
                <a:close/>
              </a:path>
              <a:path w="975458" h="177262">
                <a:moveTo>
                  <a:pt x="919221" y="55756"/>
                </a:moveTo>
                <a:lnTo>
                  <a:pt x="919221" y="51668"/>
                </a:lnTo>
                <a:lnTo>
                  <a:pt x="921152" y="49283"/>
                </a:lnTo>
                <a:lnTo>
                  <a:pt x="924674" y="47580"/>
                </a:lnTo>
                <a:lnTo>
                  <a:pt x="927855" y="47466"/>
                </a:lnTo>
                <a:lnTo>
                  <a:pt x="927855" y="43832"/>
                </a:lnTo>
                <a:lnTo>
                  <a:pt x="879685" y="43832"/>
                </a:lnTo>
                <a:lnTo>
                  <a:pt x="879685" y="47466"/>
                </a:lnTo>
                <a:lnTo>
                  <a:pt x="882638" y="48375"/>
                </a:lnTo>
                <a:lnTo>
                  <a:pt x="885251" y="49964"/>
                </a:lnTo>
                <a:lnTo>
                  <a:pt x="887296" y="52236"/>
                </a:lnTo>
                <a:lnTo>
                  <a:pt x="889455" y="54620"/>
                </a:lnTo>
                <a:lnTo>
                  <a:pt x="892636" y="60866"/>
                </a:lnTo>
                <a:lnTo>
                  <a:pt x="897067" y="70972"/>
                </a:lnTo>
                <a:lnTo>
                  <a:pt x="926378" y="138084"/>
                </a:lnTo>
                <a:lnTo>
                  <a:pt x="923538" y="145693"/>
                </a:lnTo>
                <a:lnTo>
                  <a:pt x="920016" y="155345"/>
                </a:lnTo>
                <a:lnTo>
                  <a:pt x="916949" y="161591"/>
                </a:lnTo>
                <a:lnTo>
                  <a:pt x="914449" y="164316"/>
                </a:lnTo>
                <a:lnTo>
                  <a:pt x="911041" y="167155"/>
                </a:lnTo>
                <a:lnTo>
                  <a:pt x="907178" y="166019"/>
                </a:lnTo>
                <a:lnTo>
                  <a:pt x="906383" y="163748"/>
                </a:lnTo>
                <a:lnTo>
                  <a:pt x="906269" y="156935"/>
                </a:lnTo>
                <a:lnTo>
                  <a:pt x="905247" y="153755"/>
                </a:lnTo>
                <a:lnTo>
                  <a:pt x="901384" y="149667"/>
                </a:lnTo>
                <a:lnTo>
                  <a:pt x="892182" y="148645"/>
                </a:lnTo>
                <a:lnTo>
                  <a:pt x="886956" y="152279"/>
                </a:lnTo>
                <a:lnTo>
                  <a:pt x="883547" y="157843"/>
                </a:lnTo>
                <a:lnTo>
                  <a:pt x="883547" y="165906"/>
                </a:lnTo>
                <a:lnTo>
                  <a:pt x="885251" y="169653"/>
                </a:lnTo>
                <a:lnTo>
                  <a:pt x="888546" y="172719"/>
                </a:lnTo>
                <a:lnTo>
                  <a:pt x="891841" y="175785"/>
                </a:lnTo>
                <a:lnTo>
                  <a:pt x="896272" y="177262"/>
                </a:lnTo>
                <a:lnTo>
                  <a:pt x="908314" y="177262"/>
                </a:lnTo>
                <a:lnTo>
                  <a:pt x="913881" y="174536"/>
                </a:lnTo>
                <a:lnTo>
                  <a:pt x="918426" y="169085"/>
                </a:lnTo>
                <a:lnTo>
                  <a:pt x="921164" y="164800"/>
                </a:lnTo>
                <a:lnTo>
                  <a:pt x="926345" y="154113"/>
                </a:lnTo>
                <a:lnTo>
                  <a:pt x="932968" y="138084"/>
                </a:lnTo>
                <a:lnTo>
                  <a:pt x="958757" y="70972"/>
                </a:lnTo>
                <a:lnTo>
                  <a:pt x="963188" y="59503"/>
                </a:lnTo>
                <a:lnTo>
                  <a:pt x="966369" y="52803"/>
                </a:lnTo>
                <a:lnTo>
                  <a:pt x="970118" y="48942"/>
                </a:lnTo>
                <a:lnTo>
                  <a:pt x="972504" y="47807"/>
                </a:lnTo>
                <a:lnTo>
                  <a:pt x="975458" y="47466"/>
                </a:lnTo>
                <a:lnTo>
                  <a:pt x="975458" y="43832"/>
                </a:lnTo>
                <a:lnTo>
                  <a:pt x="945124" y="43832"/>
                </a:lnTo>
                <a:lnTo>
                  <a:pt x="945124" y="47466"/>
                </a:lnTo>
                <a:lnTo>
                  <a:pt x="949100" y="47580"/>
                </a:lnTo>
                <a:lnTo>
                  <a:pt x="951941" y="48375"/>
                </a:lnTo>
                <a:lnTo>
                  <a:pt x="953531" y="49737"/>
                </a:lnTo>
                <a:lnTo>
                  <a:pt x="955917" y="53144"/>
                </a:lnTo>
                <a:lnTo>
                  <a:pt x="955917" y="59276"/>
                </a:lnTo>
                <a:lnTo>
                  <a:pt x="953986" y="66089"/>
                </a:lnTo>
                <a:lnTo>
                  <a:pt x="950123" y="75855"/>
                </a:lnTo>
                <a:lnTo>
                  <a:pt x="939557" y="103223"/>
                </a:lnTo>
                <a:lnTo>
                  <a:pt x="924106" y="67793"/>
                </a:lnTo>
                <a:lnTo>
                  <a:pt x="920812" y="60525"/>
                </a:lnTo>
                <a:lnTo>
                  <a:pt x="919221" y="55756"/>
                </a:lnTo>
                <a:close/>
              </a:path>
              <a:path w="975458" h="177262">
                <a:moveTo>
                  <a:pt x="286752" y="65976"/>
                </a:moveTo>
                <a:lnTo>
                  <a:pt x="288683" y="58141"/>
                </a:lnTo>
                <a:lnTo>
                  <a:pt x="292546" y="52349"/>
                </a:lnTo>
                <a:lnTo>
                  <a:pt x="295796" y="41645"/>
                </a:lnTo>
                <a:lnTo>
                  <a:pt x="283950" y="45956"/>
                </a:lnTo>
                <a:lnTo>
                  <a:pt x="273460" y="54507"/>
                </a:lnTo>
                <a:lnTo>
                  <a:pt x="266632" y="64522"/>
                </a:lnTo>
                <a:lnTo>
                  <a:pt x="262550" y="76550"/>
                </a:lnTo>
                <a:lnTo>
                  <a:pt x="261190" y="90618"/>
                </a:lnTo>
                <a:lnTo>
                  <a:pt x="261546" y="98094"/>
                </a:lnTo>
                <a:lnTo>
                  <a:pt x="264201" y="110817"/>
                </a:lnTo>
                <a:lnTo>
                  <a:pt x="269483" y="121619"/>
                </a:lnTo>
                <a:lnTo>
                  <a:pt x="275538" y="128625"/>
                </a:lnTo>
                <a:lnTo>
                  <a:pt x="286465" y="135033"/>
                </a:lnTo>
                <a:lnTo>
                  <a:pt x="300044" y="137176"/>
                </a:lnTo>
                <a:lnTo>
                  <a:pt x="307884" y="137176"/>
                </a:lnTo>
                <a:lnTo>
                  <a:pt x="314814" y="135132"/>
                </a:lnTo>
                <a:lnTo>
                  <a:pt x="320722" y="130930"/>
                </a:lnTo>
                <a:lnTo>
                  <a:pt x="329634" y="121949"/>
                </a:lnTo>
                <a:lnTo>
                  <a:pt x="336968" y="109695"/>
                </a:lnTo>
                <a:lnTo>
                  <a:pt x="333673" y="107538"/>
                </a:lnTo>
                <a:lnTo>
                  <a:pt x="330038" y="113102"/>
                </a:lnTo>
                <a:lnTo>
                  <a:pt x="326743" y="117076"/>
                </a:lnTo>
                <a:lnTo>
                  <a:pt x="323562" y="119234"/>
                </a:lnTo>
                <a:lnTo>
                  <a:pt x="320381" y="121392"/>
                </a:lnTo>
                <a:lnTo>
                  <a:pt x="316859" y="122414"/>
                </a:lnTo>
                <a:lnTo>
                  <a:pt x="306634" y="122414"/>
                </a:lnTo>
                <a:lnTo>
                  <a:pt x="301294" y="119802"/>
                </a:lnTo>
                <a:lnTo>
                  <a:pt x="296863" y="114351"/>
                </a:lnTo>
                <a:lnTo>
                  <a:pt x="294403" y="111014"/>
                </a:lnTo>
                <a:lnTo>
                  <a:pt x="289452" y="99826"/>
                </a:lnTo>
                <a:lnTo>
                  <a:pt x="287320" y="85962"/>
                </a:lnTo>
                <a:lnTo>
                  <a:pt x="336968" y="85962"/>
                </a:lnTo>
                <a:lnTo>
                  <a:pt x="313110" y="69042"/>
                </a:lnTo>
                <a:lnTo>
                  <a:pt x="313110" y="79376"/>
                </a:lnTo>
                <a:lnTo>
                  <a:pt x="286752" y="79376"/>
                </a:lnTo>
                <a:lnTo>
                  <a:pt x="286752" y="65976"/>
                </a:lnTo>
                <a:close/>
              </a:path>
              <a:path w="975458" h="177262">
                <a:moveTo>
                  <a:pt x="0" y="71200"/>
                </a:moveTo>
                <a:lnTo>
                  <a:pt x="642" y="80615"/>
                </a:lnTo>
                <a:lnTo>
                  <a:pt x="3569" y="92970"/>
                </a:lnTo>
                <a:lnTo>
                  <a:pt x="8861" y="104812"/>
                </a:lnTo>
                <a:lnTo>
                  <a:pt x="14262" y="112907"/>
                </a:lnTo>
                <a:lnTo>
                  <a:pt x="23182" y="121943"/>
                </a:lnTo>
                <a:lnTo>
                  <a:pt x="34083" y="129000"/>
                </a:lnTo>
                <a:lnTo>
                  <a:pt x="45647" y="133743"/>
                </a:lnTo>
                <a:lnTo>
                  <a:pt x="58054" y="136496"/>
                </a:lnTo>
                <a:lnTo>
                  <a:pt x="71460" y="137403"/>
                </a:lnTo>
                <a:lnTo>
                  <a:pt x="74810" y="137346"/>
                </a:lnTo>
                <a:lnTo>
                  <a:pt x="87927" y="135840"/>
                </a:lnTo>
                <a:lnTo>
                  <a:pt x="99409" y="132293"/>
                </a:lnTo>
                <a:lnTo>
                  <a:pt x="112433" y="124562"/>
                </a:lnTo>
                <a:lnTo>
                  <a:pt x="122471" y="115600"/>
                </a:lnTo>
                <a:lnTo>
                  <a:pt x="122471" y="104245"/>
                </a:lnTo>
                <a:lnTo>
                  <a:pt x="119872" y="107182"/>
                </a:lnTo>
                <a:lnTo>
                  <a:pt x="110065" y="116598"/>
                </a:lnTo>
                <a:lnTo>
                  <a:pt x="100658" y="122868"/>
                </a:lnTo>
                <a:lnTo>
                  <a:pt x="93842" y="126502"/>
                </a:lnTo>
                <a:lnTo>
                  <a:pt x="86230" y="128319"/>
                </a:lnTo>
                <a:lnTo>
                  <a:pt x="77672" y="128318"/>
                </a:lnTo>
                <a:lnTo>
                  <a:pt x="64152" y="126426"/>
                </a:lnTo>
                <a:lnTo>
                  <a:pt x="53396" y="120937"/>
                </a:lnTo>
                <a:lnTo>
                  <a:pt x="44973" y="111475"/>
                </a:lnTo>
                <a:lnTo>
                  <a:pt x="39422" y="99021"/>
                </a:lnTo>
                <a:lnTo>
                  <a:pt x="37646" y="92579"/>
                </a:lnTo>
                <a:lnTo>
                  <a:pt x="35563" y="80233"/>
                </a:lnTo>
                <a:lnTo>
                  <a:pt x="34878" y="66884"/>
                </a:lnTo>
                <a:lnTo>
                  <a:pt x="35207" y="58771"/>
                </a:lnTo>
                <a:lnTo>
                  <a:pt x="37204" y="46074"/>
                </a:lnTo>
                <a:lnTo>
                  <a:pt x="41013" y="34407"/>
                </a:lnTo>
                <a:lnTo>
                  <a:pt x="44194" y="26685"/>
                </a:lnTo>
                <a:lnTo>
                  <a:pt x="49193" y="20553"/>
                </a:lnTo>
                <a:lnTo>
                  <a:pt x="56009" y="15897"/>
                </a:lnTo>
                <a:lnTo>
                  <a:pt x="62940" y="11128"/>
                </a:lnTo>
                <a:lnTo>
                  <a:pt x="70438" y="8743"/>
                </a:lnTo>
                <a:lnTo>
                  <a:pt x="81371" y="8827"/>
                </a:lnTo>
                <a:lnTo>
                  <a:pt x="93834" y="11597"/>
                </a:lnTo>
                <a:lnTo>
                  <a:pt x="104975" y="18282"/>
                </a:lnTo>
                <a:lnTo>
                  <a:pt x="109317" y="22371"/>
                </a:lnTo>
                <a:lnTo>
                  <a:pt x="116295" y="32661"/>
                </a:lnTo>
                <a:lnTo>
                  <a:pt x="120881" y="45649"/>
                </a:lnTo>
                <a:lnTo>
                  <a:pt x="124744" y="45649"/>
                </a:lnTo>
                <a:lnTo>
                  <a:pt x="124744" y="0"/>
                </a:lnTo>
                <a:lnTo>
                  <a:pt x="120881" y="0"/>
                </a:lnTo>
                <a:lnTo>
                  <a:pt x="120426" y="3293"/>
                </a:lnTo>
                <a:lnTo>
                  <a:pt x="119518" y="5791"/>
                </a:lnTo>
                <a:lnTo>
                  <a:pt x="117927" y="7267"/>
                </a:lnTo>
                <a:lnTo>
                  <a:pt x="114632" y="9538"/>
                </a:lnTo>
                <a:lnTo>
                  <a:pt x="110997" y="9538"/>
                </a:lnTo>
                <a:lnTo>
                  <a:pt x="107134" y="8403"/>
                </a:lnTo>
                <a:lnTo>
                  <a:pt x="101226" y="6018"/>
                </a:lnTo>
                <a:lnTo>
                  <a:pt x="96621" y="4348"/>
                </a:lnTo>
                <a:lnTo>
                  <a:pt x="84022" y="1095"/>
                </a:lnTo>
                <a:lnTo>
                  <a:pt x="71915" y="0"/>
                </a:lnTo>
                <a:lnTo>
                  <a:pt x="60600" y="892"/>
                </a:lnTo>
                <a:lnTo>
                  <a:pt x="48289" y="4009"/>
                </a:lnTo>
                <a:lnTo>
                  <a:pt x="36468" y="9311"/>
                </a:lnTo>
                <a:lnTo>
                  <a:pt x="26430" y="16072"/>
                </a:lnTo>
                <a:lnTo>
                  <a:pt x="17368" y="24941"/>
                </a:lnTo>
                <a:lnTo>
                  <a:pt x="9884" y="35543"/>
                </a:lnTo>
                <a:lnTo>
                  <a:pt x="4657" y="46292"/>
                </a:lnTo>
                <a:lnTo>
                  <a:pt x="1164" y="58492"/>
                </a:lnTo>
                <a:lnTo>
                  <a:pt x="0" y="71200"/>
                </a:lnTo>
                <a:close/>
              </a:path>
              <a:path w="975458" h="177262">
                <a:moveTo>
                  <a:pt x="192569" y="134451"/>
                </a:moveTo>
                <a:lnTo>
                  <a:pt x="192569" y="130930"/>
                </a:lnTo>
                <a:lnTo>
                  <a:pt x="188706" y="130476"/>
                </a:lnTo>
                <a:lnTo>
                  <a:pt x="186207" y="129113"/>
                </a:lnTo>
                <a:lnTo>
                  <a:pt x="184957" y="126842"/>
                </a:lnTo>
                <a:lnTo>
                  <a:pt x="184048" y="125253"/>
                </a:lnTo>
                <a:lnTo>
                  <a:pt x="183594" y="121278"/>
                </a:lnTo>
                <a:lnTo>
                  <a:pt x="183594" y="66203"/>
                </a:lnTo>
                <a:lnTo>
                  <a:pt x="186434" y="61774"/>
                </a:lnTo>
                <a:lnTo>
                  <a:pt x="189047" y="58708"/>
                </a:lnTo>
                <a:lnTo>
                  <a:pt x="191433" y="56891"/>
                </a:lnTo>
                <a:lnTo>
                  <a:pt x="193932" y="55074"/>
                </a:lnTo>
                <a:lnTo>
                  <a:pt x="196432" y="54166"/>
                </a:lnTo>
                <a:lnTo>
                  <a:pt x="200749" y="54166"/>
                </a:lnTo>
                <a:lnTo>
                  <a:pt x="203703" y="55869"/>
                </a:lnTo>
                <a:lnTo>
                  <a:pt x="206089" y="58368"/>
                </a:lnTo>
                <a:lnTo>
                  <a:pt x="207338" y="62229"/>
                </a:lnTo>
                <a:lnTo>
                  <a:pt x="207566" y="66884"/>
                </a:lnTo>
                <a:lnTo>
                  <a:pt x="207566" y="121278"/>
                </a:lnTo>
                <a:lnTo>
                  <a:pt x="206998" y="125366"/>
                </a:lnTo>
                <a:lnTo>
                  <a:pt x="204271" y="129227"/>
                </a:lnTo>
                <a:lnTo>
                  <a:pt x="201772" y="130476"/>
                </a:lnTo>
                <a:lnTo>
                  <a:pt x="198590" y="130930"/>
                </a:lnTo>
                <a:lnTo>
                  <a:pt x="198590" y="134451"/>
                </a:lnTo>
                <a:lnTo>
                  <a:pt x="244489" y="134451"/>
                </a:lnTo>
                <a:lnTo>
                  <a:pt x="244489" y="130930"/>
                </a:lnTo>
                <a:lnTo>
                  <a:pt x="240626" y="130476"/>
                </a:lnTo>
                <a:lnTo>
                  <a:pt x="238013" y="129454"/>
                </a:lnTo>
                <a:lnTo>
                  <a:pt x="235400" y="126047"/>
                </a:lnTo>
                <a:lnTo>
                  <a:pt x="234719" y="121732"/>
                </a:lnTo>
                <a:lnTo>
                  <a:pt x="234719" y="69042"/>
                </a:lnTo>
                <a:lnTo>
                  <a:pt x="234037" y="61774"/>
                </a:lnTo>
                <a:lnTo>
                  <a:pt x="232787" y="57346"/>
                </a:lnTo>
                <a:lnTo>
                  <a:pt x="231424" y="53030"/>
                </a:lnTo>
                <a:lnTo>
                  <a:pt x="228697" y="49170"/>
                </a:lnTo>
                <a:lnTo>
                  <a:pt x="224721" y="45990"/>
                </a:lnTo>
                <a:lnTo>
                  <a:pt x="220631" y="42697"/>
                </a:lnTo>
                <a:lnTo>
                  <a:pt x="215746" y="41107"/>
                </a:lnTo>
                <a:lnTo>
                  <a:pt x="205634" y="41107"/>
                </a:lnTo>
                <a:lnTo>
                  <a:pt x="201317" y="42243"/>
                </a:lnTo>
                <a:lnTo>
                  <a:pt x="197227" y="44400"/>
                </a:lnTo>
                <a:lnTo>
                  <a:pt x="193024" y="46558"/>
                </a:lnTo>
                <a:lnTo>
                  <a:pt x="188479" y="50192"/>
                </a:lnTo>
                <a:lnTo>
                  <a:pt x="183594" y="55529"/>
                </a:lnTo>
                <a:lnTo>
                  <a:pt x="183594" y="3066"/>
                </a:lnTo>
                <a:lnTo>
                  <a:pt x="146557" y="3066"/>
                </a:lnTo>
                <a:lnTo>
                  <a:pt x="146557" y="6586"/>
                </a:lnTo>
                <a:lnTo>
                  <a:pt x="150647" y="7154"/>
                </a:lnTo>
                <a:lnTo>
                  <a:pt x="153260" y="8289"/>
                </a:lnTo>
                <a:lnTo>
                  <a:pt x="155759" y="11582"/>
                </a:lnTo>
                <a:lnTo>
                  <a:pt x="156441" y="15897"/>
                </a:lnTo>
                <a:lnTo>
                  <a:pt x="156441" y="121732"/>
                </a:lnTo>
                <a:lnTo>
                  <a:pt x="155873" y="125820"/>
                </a:lnTo>
                <a:lnTo>
                  <a:pt x="153146" y="129341"/>
                </a:lnTo>
                <a:lnTo>
                  <a:pt x="150420" y="130590"/>
                </a:lnTo>
                <a:lnTo>
                  <a:pt x="146557" y="130930"/>
                </a:lnTo>
                <a:lnTo>
                  <a:pt x="146557" y="134451"/>
                </a:lnTo>
                <a:lnTo>
                  <a:pt x="192569" y="13445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48989" y="5220827"/>
            <a:ext cx="725288" cy="134110"/>
          </a:xfrm>
          <a:custGeom>
            <a:avLst/>
            <a:gdLst/>
            <a:ahLst/>
            <a:cxnLst/>
            <a:rect l="l" t="t" r="r" b="b"/>
            <a:pathLst>
              <a:path w="725288" h="134110">
                <a:moveTo>
                  <a:pt x="702781" y="40631"/>
                </a:moveTo>
                <a:lnTo>
                  <a:pt x="690410" y="38041"/>
                </a:lnTo>
                <a:lnTo>
                  <a:pt x="684046" y="38579"/>
                </a:lnTo>
                <a:lnTo>
                  <a:pt x="680753" y="49283"/>
                </a:lnTo>
                <a:lnTo>
                  <a:pt x="682911" y="45990"/>
                </a:lnTo>
                <a:lnTo>
                  <a:pt x="685638" y="44400"/>
                </a:lnTo>
                <a:lnTo>
                  <a:pt x="691319" y="44400"/>
                </a:lnTo>
                <a:lnTo>
                  <a:pt x="694386" y="46104"/>
                </a:lnTo>
                <a:lnTo>
                  <a:pt x="696772" y="48148"/>
                </a:lnTo>
                <a:lnTo>
                  <a:pt x="698590" y="51100"/>
                </a:lnTo>
                <a:lnTo>
                  <a:pt x="699726" y="54961"/>
                </a:lnTo>
                <a:lnTo>
                  <a:pt x="700862" y="58822"/>
                </a:lnTo>
                <a:lnTo>
                  <a:pt x="701430" y="65976"/>
                </a:lnTo>
                <a:lnTo>
                  <a:pt x="725288" y="82896"/>
                </a:lnTo>
                <a:lnTo>
                  <a:pt x="724096" y="71316"/>
                </a:lnTo>
                <a:lnTo>
                  <a:pt x="720435" y="58924"/>
                </a:lnTo>
                <a:lnTo>
                  <a:pt x="714381" y="49397"/>
                </a:lnTo>
                <a:lnTo>
                  <a:pt x="713508" y="48449"/>
                </a:lnTo>
                <a:lnTo>
                  <a:pt x="702781" y="40631"/>
                </a:lnTo>
                <a:close/>
              </a:path>
              <a:path w="725288" h="134110">
                <a:moveTo>
                  <a:pt x="675072" y="62910"/>
                </a:moveTo>
                <a:lnTo>
                  <a:pt x="677004" y="55074"/>
                </a:lnTo>
                <a:lnTo>
                  <a:pt x="680753" y="49283"/>
                </a:lnTo>
                <a:lnTo>
                  <a:pt x="684046" y="38579"/>
                </a:lnTo>
                <a:lnTo>
                  <a:pt x="672190" y="42890"/>
                </a:lnTo>
                <a:lnTo>
                  <a:pt x="661666" y="51441"/>
                </a:lnTo>
                <a:lnTo>
                  <a:pt x="654839" y="61456"/>
                </a:lnTo>
                <a:lnTo>
                  <a:pt x="650757" y="73484"/>
                </a:lnTo>
                <a:lnTo>
                  <a:pt x="649396" y="87552"/>
                </a:lnTo>
                <a:lnTo>
                  <a:pt x="649768" y="95053"/>
                </a:lnTo>
                <a:lnTo>
                  <a:pt x="652486" y="107761"/>
                </a:lnTo>
                <a:lnTo>
                  <a:pt x="657804" y="118553"/>
                </a:lnTo>
                <a:lnTo>
                  <a:pt x="663841" y="125559"/>
                </a:lnTo>
                <a:lnTo>
                  <a:pt x="674735" y="131966"/>
                </a:lnTo>
                <a:lnTo>
                  <a:pt x="688365" y="134110"/>
                </a:lnTo>
                <a:lnTo>
                  <a:pt x="696204" y="134110"/>
                </a:lnTo>
                <a:lnTo>
                  <a:pt x="703020" y="132066"/>
                </a:lnTo>
                <a:lnTo>
                  <a:pt x="708928" y="127864"/>
                </a:lnTo>
                <a:lnTo>
                  <a:pt x="717962" y="118856"/>
                </a:lnTo>
                <a:lnTo>
                  <a:pt x="725288" y="106629"/>
                </a:lnTo>
                <a:lnTo>
                  <a:pt x="721993" y="104472"/>
                </a:lnTo>
                <a:lnTo>
                  <a:pt x="718358" y="110036"/>
                </a:lnTo>
                <a:lnTo>
                  <a:pt x="714950" y="114010"/>
                </a:lnTo>
                <a:lnTo>
                  <a:pt x="711768" y="116168"/>
                </a:lnTo>
                <a:lnTo>
                  <a:pt x="708587" y="118326"/>
                </a:lnTo>
                <a:lnTo>
                  <a:pt x="705065" y="119348"/>
                </a:lnTo>
                <a:lnTo>
                  <a:pt x="694954" y="119348"/>
                </a:lnTo>
                <a:lnTo>
                  <a:pt x="689614" y="116736"/>
                </a:lnTo>
                <a:lnTo>
                  <a:pt x="685184" y="111285"/>
                </a:lnTo>
                <a:lnTo>
                  <a:pt x="682664" y="107924"/>
                </a:lnTo>
                <a:lnTo>
                  <a:pt x="677663" y="96745"/>
                </a:lnTo>
                <a:lnTo>
                  <a:pt x="675527" y="82896"/>
                </a:lnTo>
                <a:lnTo>
                  <a:pt x="725288" y="82896"/>
                </a:lnTo>
                <a:lnTo>
                  <a:pt x="701430" y="65976"/>
                </a:lnTo>
                <a:lnTo>
                  <a:pt x="701430" y="76310"/>
                </a:lnTo>
                <a:lnTo>
                  <a:pt x="675072" y="76310"/>
                </a:lnTo>
                <a:lnTo>
                  <a:pt x="675072" y="62910"/>
                </a:lnTo>
                <a:close/>
              </a:path>
              <a:path w="725288" h="134110">
                <a:moveTo>
                  <a:pt x="36923" y="40766"/>
                </a:moveTo>
                <a:lnTo>
                  <a:pt x="0" y="40766"/>
                </a:lnTo>
                <a:lnTo>
                  <a:pt x="0" y="44400"/>
                </a:lnTo>
                <a:lnTo>
                  <a:pt x="3976" y="44854"/>
                </a:lnTo>
                <a:lnTo>
                  <a:pt x="6703" y="45990"/>
                </a:lnTo>
                <a:lnTo>
                  <a:pt x="9202" y="49397"/>
                </a:lnTo>
                <a:lnTo>
                  <a:pt x="9770" y="53598"/>
                </a:lnTo>
                <a:lnTo>
                  <a:pt x="9770" y="106856"/>
                </a:lnTo>
                <a:lnTo>
                  <a:pt x="10452" y="114238"/>
                </a:lnTo>
                <a:lnTo>
                  <a:pt x="11815" y="118439"/>
                </a:lnTo>
                <a:lnTo>
                  <a:pt x="13178" y="122641"/>
                </a:lnTo>
                <a:lnTo>
                  <a:pt x="15905" y="126275"/>
                </a:lnTo>
                <a:lnTo>
                  <a:pt x="19881" y="129454"/>
                </a:lnTo>
                <a:lnTo>
                  <a:pt x="23858" y="132520"/>
                </a:lnTo>
                <a:lnTo>
                  <a:pt x="28402" y="134110"/>
                </a:lnTo>
                <a:lnTo>
                  <a:pt x="38854" y="134110"/>
                </a:lnTo>
                <a:lnTo>
                  <a:pt x="43626" y="132974"/>
                </a:lnTo>
                <a:lnTo>
                  <a:pt x="48057" y="130590"/>
                </a:lnTo>
                <a:lnTo>
                  <a:pt x="52374" y="128205"/>
                </a:lnTo>
                <a:lnTo>
                  <a:pt x="56691" y="124458"/>
                </a:lnTo>
                <a:lnTo>
                  <a:pt x="61008" y="119234"/>
                </a:lnTo>
                <a:lnTo>
                  <a:pt x="61008" y="131385"/>
                </a:lnTo>
                <a:lnTo>
                  <a:pt x="97932" y="131385"/>
                </a:lnTo>
                <a:lnTo>
                  <a:pt x="97932" y="127864"/>
                </a:lnTo>
                <a:lnTo>
                  <a:pt x="93955" y="127410"/>
                </a:lnTo>
                <a:lnTo>
                  <a:pt x="91342" y="126388"/>
                </a:lnTo>
                <a:lnTo>
                  <a:pt x="88843" y="122981"/>
                </a:lnTo>
                <a:lnTo>
                  <a:pt x="88161" y="118666"/>
                </a:lnTo>
                <a:lnTo>
                  <a:pt x="88161" y="40766"/>
                </a:lnTo>
                <a:lnTo>
                  <a:pt x="51238" y="40766"/>
                </a:lnTo>
                <a:lnTo>
                  <a:pt x="51238" y="44400"/>
                </a:lnTo>
                <a:lnTo>
                  <a:pt x="55214" y="44854"/>
                </a:lnTo>
                <a:lnTo>
                  <a:pt x="57827" y="45990"/>
                </a:lnTo>
                <a:lnTo>
                  <a:pt x="60327" y="49397"/>
                </a:lnTo>
                <a:lnTo>
                  <a:pt x="61008" y="53598"/>
                </a:lnTo>
                <a:lnTo>
                  <a:pt x="61008" y="108900"/>
                </a:lnTo>
                <a:lnTo>
                  <a:pt x="57373" y="114010"/>
                </a:lnTo>
                <a:lnTo>
                  <a:pt x="54305" y="117417"/>
                </a:lnTo>
                <a:lnTo>
                  <a:pt x="51692" y="119120"/>
                </a:lnTo>
                <a:lnTo>
                  <a:pt x="47716" y="120937"/>
                </a:lnTo>
                <a:lnTo>
                  <a:pt x="43626" y="120937"/>
                </a:lnTo>
                <a:lnTo>
                  <a:pt x="40786" y="119461"/>
                </a:lnTo>
                <a:lnTo>
                  <a:pt x="38513" y="117076"/>
                </a:lnTo>
                <a:lnTo>
                  <a:pt x="37264" y="113329"/>
                </a:lnTo>
                <a:lnTo>
                  <a:pt x="36923" y="109127"/>
                </a:lnTo>
                <a:lnTo>
                  <a:pt x="36923" y="40766"/>
                </a:lnTo>
                <a:close/>
              </a:path>
              <a:path w="725288" h="134110">
                <a:moveTo>
                  <a:pt x="202453" y="118553"/>
                </a:moveTo>
                <a:lnTo>
                  <a:pt x="202453" y="65862"/>
                </a:lnTo>
                <a:lnTo>
                  <a:pt x="201885" y="58822"/>
                </a:lnTo>
                <a:lnTo>
                  <a:pt x="200863" y="55074"/>
                </a:lnTo>
                <a:lnTo>
                  <a:pt x="199613" y="50305"/>
                </a:lnTo>
                <a:lnTo>
                  <a:pt x="197000" y="46217"/>
                </a:lnTo>
                <a:lnTo>
                  <a:pt x="193137" y="42924"/>
                </a:lnTo>
                <a:lnTo>
                  <a:pt x="189274" y="39744"/>
                </a:lnTo>
                <a:lnTo>
                  <a:pt x="184389" y="38041"/>
                </a:lnTo>
                <a:lnTo>
                  <a:pt x="173596" y="38041"/>
                </a:lnTo>
                <a:lnTo>
                  <a:pt x="169052" y="39177"/>
                </a:lnTo>
                <a:lnTo>
                  <a:pt x="164735" y="41561"/>
                </a:lnTo>
                <a:lnTo>
                  <a:pt x="160417" y="43832"/>
                </a:lnTo>
                <a:lnTo>
                  <a:pt x="155987" y="47466"/>
                </a:lnTo>
                <a:lnTo>
                  <a:pt x="151329" y="52463"/>
                </a:lnTo>
                <a:lnTo>
                  <a:pt x="151329" y="40766"/>
                </a:lnTo>
                <a:lnTo>
                  <a:pt x="114405" y="40766"/>
                </a:lnTo>
                <a:lnTo>
                  <a:pt x="114405" y="44400"/>
                </a:lnTo>
                <a:lnTo>
                  <a:pt x="118381" y="44854"/>
                </a:lnTo>
                <a:lnTo>
                  <a:pt x="121108" y="45990"/>
                </a:lnTo>
                <a:lnTo>
                  <a:pt x="123608" y="49397"/>
                </a:lnTo>
                <a:lnTo>
                  <a:pt x="124176" y="53598"/>
                </a:lnTo>
                <a:lnTo>
                  <a:pt x="124176" y="118553"/>
                </a:lnTo>
                <a:lnTo>
                  <a:pt x="123608" y="122754"/>
                </a:lnTo>
                <a:lnTo>
                  <a:pt x="120995" y="126275"/>
                </a:lnTo>
                <a:lnTo>
                  <a:pt x="118268" y="127524"/>
                </a:lnTo>
                <a:lnTo>
                  <a:pt x="114405" y="127864"/>
                </a:lnTo>
                <a:lnTo>
                  <a:pt x="114405" y="131385"/>
                </a:lnTo>
                <a:lnTo>
                  <a:pt x="160304" y="131385"/>
                </a:lnTo>
                <a:lnTo>
                  <a:pt x="160304" y="127864"/>
                </a:lnTo>
                <a:lnTo>
                  <a:pt x="156895" y="127410"/>
                </a:lnTo>
                <a:lnTo>
                  <a:pt x="154510" y="126275"/>
                </a:lnTo>
                <a:lnTo>
                  <a:pt x="152010" y="122641"/>
                </a:lnTo>
                <a:lnTo>
                  <a:pt x="151329" y="118439"/>
                </a:lnTo>
                <a:lnTo>
                  <a:pt x="151329" y="63023"/>
                </a:lnTo>
                <a:lnTo>
                  <a:pt x="156100" y="55074"/>
                </a:lnTo>
                <a:lnTo>
                  <a:pt x="161326" y="51100"/>
                </a:lnTo>
                <a:lnTo>
                  <a:pt x="168597" y="51100"/>
                </a:lnTo>
                <a:lnTo>
                  <a:pt x="171438" y="52803"/>
                </a:lnTo>
                <a:lnTo>
                  <a:pt x="173823" y="55302"/>
                </a:lnTo>
                <a:lnTo>
                  <a:pt x="174959" y="59163"/>
                </a:lnTo>
                <a:lnTo>
                  <a:pt x="175300" y="63932"/>
                </a:lnTo>
                <a:lnTo>
                  <a:pt x="175300" y="117985"/>
                </a:lnTo>
                <a:lnTo>
                  <a:pt x="174732" y="122073"/>
                </a:lnTo>
                <a:lnTo>
                  <a:pt x="173710" y="123663"/>
                </a:lnTo>
                <a:lnTo>
                  <a:pt x="172233" y="126047"/>
                </a:lnTo>
                <a:lnTo>
                  <a:pt x="169847" y="127410"/>
                </a:lnTo>
                <a:lnTo>
                  <a:pt x="166325" y="127864"/>
                </a:lnTo>
                <a:lnTo>
                  <a:pt x="166325" y="131385"/>
                </a:lnTo>
                <a:lnTo>
                  <a:pt x="212224" y="131385"/>
                </a:lnTo>
                <a:lnTo>
                  <a:pt x="212224" y="127864"/>
                </a:lnTo>
                <a:lnTo>
                  <a:pt x="208247" y="127410"/>
                </a:lnTo>
                <a:lnTo>
                  <a:pt x="205634" y="126388"/>
                </a:lnTo>
                <a:lnTo>
                  <a:pt x="203021" y="122981"/>
                </a:lnTo>
                <a:lnTo>
                  <a:pt x="202453" y="118553"/>
                </a:lnTo>
                <a:close/>
              </a:path>
              <a:path w="725288" h="134110">
                <a:moveTo>
                  <a:pt x="248920" y="54166"/>
                </a:moveTo>
                <a:lnTo>
                  <a:pt x="248920" y="51781"/>
                </a:lnTo>
                <a:lnTo>
                  <a:pt x="249942" y="49737"/>
                </a:lnTo>
                <a:lnTo>
                  <a:pt x="253691" y="46217"/>
                </a:lnTo>
                <a:lnTo>
                  <a:pt x="255964" y="45309"/>
                </a:lnTo>
                <a:lnTo>
                  <a:pt x="262780" y="45309"/>
                </a:lnTo>
                <a:lnTo>
                  <a:pt x="266984" y="47012"/>
                </a:lnTo>
                <a:lnTo>
                  <a:pt x="271187" y="50419"/>
                </a:lnTo>
                <a:lnTo>
                  <a:pt x="275505" y="53712"/>
                </a:lnTo>
                <a:lnTo>
                  <a:pt x="279595" y="59957"/>
                </a:lnTo>
                <a:lnTo>
                  <a:pt x="283457" y="69156"/>
                </a:lnTo>
                <a:lnTo>
                  <a:pt x="286752" y="69156"/>
                </a:lnTo>
                <a:lnTo>
                  <a:pt x="285275" y="38268"/>
                </a:lnTo>
                <a:lnTo>
                  <a:pt x="281980" y="38268"/>
                </a:lnTo>
                <a:lnTo>
                  <a:pt x="280503" y="40539"/>
                </a:lnTo>
                <a:lnTo>
                  <a:pt x="279367" y="41902"/>
                </a:lnTo>
                <a:lnTo>
                  <a:pt x="276982" y="43151"/>
                </a:lnTo>
                <a:lnTo>
                  <a:pt x="274709" y="43151"/>
                </a:lnTo>
                <a:lnTo>
                  <a:pt x="271528" y="41675"/>
                </a:lnTo>
                <a:lnTo>
                  <a:pt x="266984" y="39290"/>
                </a:lnTo>
                <a:lnTo>
                  <a:pt x="262212" y="38041"/>
                </a:lnTo>
                <a:lnTo>
                  <a:pt x="248238" y="38041"/>
                </a:lnTo>
                <a:lnTo>
                  <a:pt x="241194" y="40880"/>
                </a:lnTo>
                <a:lnTo>
                  <a:pt x="236423" y="46558"/>
                </a:lnTo>
                <a:lnTo>
                  <a:pt x="231651" y="52236"/>
                </a:lnTo>
                <a:lnTo>
                  <a:pt x="229152" y="58481"/>
                </a:lnTo>
                <a:lnTo>
                  <a:pt x="229152" y="71881"/>
                </a:lnTo>
                <a:lnTo>
                  <a:pt x="231310" y="77786"/>
                </a:lnTo>
                <a:lnTo>
                  <a:pt x="235627" y="83009"/>
                </a:lnTo>
                <a:lnTo>
                  <a:pt x="238468" y="86643"/>
                </a:lnTo>
                <a:lnTo>
                  <a:pt x="244943" y="91867"/>
                </a:lnTo>
                <a:lnTo>
                  <a:pt x="254828" y="98680"/>
                </a:lnTo>
                <a:lnTo>
                  <a:pt x="261531" y="103336"/>
                </a:lnTo>
                <a:lnTo>
                  <a:pt x="265848" y="106743"/>
                </a:lnTo>
                <a:lnTo>
                  <a:pt x="267779" y="109014"/>
                </a:lnTo>
                <a:lnTo>
                  <a:pt x="269711" y="111285"/>
                </a:lnTo>
                <a:lnTo>
                  <a:pt x="270733" y="113897"/>
                </a:lnTo>
                <a:lnTo>
                  <a:pt x="270733" y="119802"/>
                </a:lnTo>
                <a:lnTo>
                  <a:pt x="269711" y="122073"/>
                </a:lnTo>
                <a:lnTo>
                  <a:pt x="265734" y="125934"/>
                </a:lnTo>
                <a:lnTo>
                  <a:pt x="263235" y="126842"/>
                </a:lnTo>
                <a:lnTo>
                  <a:pt x="255623" y="126842"/>
                </a:lnTo>
                <a:lnTo>
                  <a:pt x="250851" y="124685"/>
                </a:lnTo>
                <a:lnTo>
                  <a:pt x="245739" y="120483"/>
                </a:lnTo>
                <a:lnTo>
                  <a:pt x="240626" y="116168"/>
                </a:lnTo>
                <a:lnTo>
                  <a:pt x="236650" y="109809"/>
                </a:lnTo>
                <a:lnTo>
                  <a:pt x="233810" y="101292"/>
                </a:lnTo>
                <a:lnTo>
                  <a:pt x="230515" y="101292"/>
                </a:lnTo>
                <a:lnTo>
                  <a:pt x="231992" y="133769"/>
                </a:lnTo>
                <a:lnTo>
                  <a:pt x="235173" y="133769"/>
                </a:lnTo>
                <a:lnTo>
                  <a:pt x="236650" y="130590"/>
                </a:lnTo>
                <a:lnTo>
                  <a:pt x="238354" y="129000"/>
                </a:lnTo>
                <a:lnTo>
                  <a:pt x="241308" y="129000"/>
                </a:lnTo>
                <a:lnTo>
                  <a:pt x="244489" y="130022"/>
                </a:lnTo>
                <a:lnTo>
                  <a:pt x="251760" y="132747"/>
                </a:lnTo>
                <a:lnTo>
                  <a:pt x="257554" y="134110"/>
                </a:lnTo>
                <a:lnTo>
                  <a:pt x="267438" y="134110"/>
                </a:lnTo>
                <a:lnTo>
                  <a:pt x="272551" y="132861"/>
                </a:lnTo>
                <a:lnTo>
                  <a:pt x="277095" y="130249"/>
                </a:lnTo>
                <a:lnTo>
                  <a:pt x="281640" y="127637"/>
                </a:lnTo>
                <a:lnTo>
                  <a:pt x="285275" y="123890"/>
                </a:lnTo>
                <a:lnTo>
                  <a:pt x="287775" y="119120"/>
                </a:lnTo>
                <a:lnTo>
                  <a:pt x="290274" y="114238"/>
                </a:lnTo>
                <a:lnTo>
                  <a:pt x="291524" y="109241"/>
                </a:lnTo>
                <a:lnTo>
                  <a:pt x="291524" y="98680"/>
                </a:lnTo>
                <a:lnTo>
                  <a:pt x="290047" y="93684"/>
                </a:lnTo>
                <a:lnTo>
                  <a:pt x="286979" y="89142"/>
                </a:lnTo>
                <a:lnTo>
                  <a:pt x="284025" y="84713"/>
                </a:lnTo>
                <a:lnTo>
                  <a:pt x="277777" y="79262"/>
                </a:lnTo>
                <a:lnTo>
                  <a:pt x="268234" y="72789"/>
                </a:lnTo>
                <a:lnTo>
                  <a:pt x="258804" y="66430"/>
                </a:lnTo>
                <a:lnTo>
                  <a:pt x="253010" y="61888"/>
                </a:lnTo>
                <a:lnTo>
                  <a:pt x="250965" y="59163"/>
                </a:lnTo>
                <a:lnTo>
                  <a:pt x="249601" y="57573"/>
                </a:lnTo>
                <a:lnTo>
                  <a:pt x="248920" y="54166"/>
                </a:lnTo>
                <a:close/>
              </a:path>
              <a:path w="725288" h="134110">
                <a:moveTo>
                  <a:pt x="358440" y="118326"/>
                </a:moveTo>
                <a:lnTo>
                  <a:pt x="354464" y="121505"/>
                </a:lnTo>
                <a:lnTo>
                  <a:pt x="350260" y="121505"/>
                </a:lnTo>
                <a:lnTo>
                  <a:pt x="348102" y="121051"/>
                </a:lnTo>
                <a:lnTo>
                  <a:pt x="344807" y="117985"/>
                </a:lnTo>
                <a:lnTo>
                  <a:pt x="343784" y="114919"/>
                </a:lnTo>
                <a:lnTo>
                  <a:pt x="343557" y="111512"/>
                </a:lnTo>
                <a:lnTo>
                  <a:pt x="343557" y="50419"/>
                </a:lnTo>
                <a:lnTo>
                  <a:pt x="365143" y="50419"/>
                </a:lnTo>
                <a:lnTo>
                  <a:pt x="365143" y="40766"/>
                </a:lnTo>
                <a:lnTo>
                  <a:pt x="343557" y="40766"/>
                </a:lnTo>
                <a:lnTo>
                  <a:pt x="343557" y="7608"/>
                </a:lnTo>
                <a:lnTo>
                  <a:pt x="340376" y="7608"/>
                </a:lnTo>
                <a:lnTo>
                  <a:pt x="333302" y="19022"/>
                </a:lnTo>
                <a:lnTo>
                  <a:pt x="325380" y="28843"/>
                </a:lnTo>
                <a:lnTo>
                  <a:pt x="323991" y="30364"/>
                </a:lnTo>
                <a:lnTo>
                  <a:pt x="315083" y="38865"/>
                </a:lnTo>
                <a:lnTo>
                  <a:pt x="304589" y="47012"/>
                </a:lnTo>
                <a:lnTo>
                  <a:pt x="304589" y="50419"/>
                </a:lnTo>
                <a:lnTo>
                  <a:pt x="316404" y="50419"/>
                </a:lnTo>
                <a:lnTo>
                  <a:pt x="316404" y="109014"/>
                </a:lnTo>
                <a:lnTo>
                  <a:pt x="316745" y="114919"/>
                </a:lnTo>
                <a:lnTo>
                  <a:pt x="317427" y="117190"/>
                </a:lnTo>
                <a:lnTo>
                  <a:pt x="318563" y="121051"/>
                </a:lnTo>
                <a:lnTo>
                  <a:pt x="321062" y="124685"/>
                </a:lnTo>
                <a:lnTo>
                  <a:pt x="325039" y="127864"/>
                </a:lnTo>
                <a:lnTo>
                  <a:pt x="329015" y="131044"/>
                </a:lnTo>
                <a:lnTo>
                  <a:pt x="333900" y="132634"/>
                </a:lnTo>
                <a:lnTo>
                  <a:pt x="339581" y="132634"/>
                </a:lnTo>
                <a:lnTo>
                  <a:pt x="346177" y="131908"/>
                </a:lnTo>
                <a:lnTo>
                  <a:pt x="357254" y="125948"/>
                </a:lnTo>
                <a:lnTo>
                  <a:pt x="365143" y="114010"/>
                </a:lnTo>
                <a:lnTo>
                  <a:pt x="362189" y="111853"/>
                </a:lnTo>
                <a:lnTo>
                  <a:pt x="358440" y="118326"/>
                </a:lnTo>
                <a:close/>
              </a:path>
              <a:path w="725288" h="134110">
                <a:moveTo>
                  <a:pt x="408202" y="95387"/>
                </a:moveTo>
                <a:lnTo>
                  <a:pt x="412064" y="90050"/>
                </a:lnTo>
                <a:lnTo>
                  <a:pt x="417858" y="85167"/>
                </a:lnTo>
                <a:lnTo>
                  <a:pt x="425698" y="80625"/>
                </a:lnTo>
                <a:lnTo>
                  <a:pt x="425698" y="110944"/>
                </a:lnTo>
                <a:lnTo>
                  <a:pt x="421494" y="114578"/>
                </a:lnTo>
                <a:lnTo>
                  <a:pt x="417745" y="116395"/>
                </a:lnTo>
                <a:lnTo>
                  <a:pt x="411496" y="116395"/>
                </a:lnTo>
                <a:lnTo>
                  <a:pt x="413504" y="127054"/>
                </a:lnTo>
                <a:lnTo>
                  <a:pt x="425698" y="117985"/>
                </a:lnTo>
                <a:lnTo>
                  <a:pt x="426379" y="122868"/>
                </a:lnTo>
                <a:lnTo>
                  <a:pt x="428083" y="126615"/>
                </a:lnTo>
                <a:lnTo>
                  <a:pt x="431037" y="129000"/>
                </a:lnTo>
                <a:lnTo>
                  <a:pt x="433991" y="131385"/>
                </a:lnTo>
                <a:lnTo>
                  <a:pt x="437967" y="132634"/>
                </a:lnTo>
                <a:lnTo>
                  <a:pt x="447511" y="132634"/>
                </a:lnTo>
                <a:lnTo>
                  <a:pt x="451487" y="131612"/>
                </a:lnTo>
                <a:lnTo>
                  <a:pt x="454895" y="129454"/>
                </a:lnTo>
                <a:lnTo>
                  <a:pt x="458417" y="127183"/>
                </a:lnTo>
                <a:lnTo>
                  <a:pt x="461712" y="123776"/>
                </a:lnTo>
                <a:lnTo>
                  <a:pt x="465007" y="119007"/>
                </a:lnTo>
                <a:lnTo>
                  <a:pt x="462053" y="116622"/>
                </a:lnTo>
                <a:lnTo>
                  <a:pt x="460349" y="119007"/>
                </a:lnTo>
                <a:lnTo>
                  <a:pt x="456940" y="120256"/>
                </a:lnTo>
                <a:lnTo>
                  <a:pt x="454100" y="118893"/>
                </a:lnTo>
                <a:lnTo>
                  <a:pt x="452964" y="116054"/>
                </a:lnTo>
                <a:lnTo>
                  <a:pt x="452737" y="113443"/>
                </a:lnTo>
                <a:lnTo>
                  <a:pt x="452737" y="64386"/>
                </a:lnTo>
                <a:lnTo>
                  <a:pt x="452282" y="58141"/>
                </a:lnTo>
                <a:lnTo>
                  <a:pt x="451373" y="55415"/>
                </a:lnTo>
                <a:lnTo>
                  <a:pt x="449897" y="51100"/>
                </a:lnTo>
                <a:lnTo>
                  <a:pt x="446715" y="47239"/>
                </a:lnTo>
                <a:lnTo>
                  <a:pt x="441603" y="43492"/>
                </a:lnTo>
                <a:lnTo>
                  <a:pt x="436604" y="39858"/>
                </a:lnTo>
                <a:lnTo>
                  <a:pt x="429788" y="38041"/>
                </a:lnTo>
                <a:lnTo>
                  <a:pt x="414109" y="38041"/>
                </a:lnTo>
                <a:lnTo>
                  <a:pt x="407293" y="39177"/>
                </a:lnTo>
                <a:lnTo>
                  <a:pt x="400703" y="41448"/>
                </a:lnTo>
                <a:lnTo>
                  <a:pt x="394114" y="43719"/>
                </a:lnTo>
                <a:lnTo>
                  <a:pt x="389001" y="47012"/>
                </a:lnTo>
                <a:lnTo>
                  <a:pt x="385252" y="51214"/>
                </a:lnTo>
                <a:lnTo>
                  <a:pt x="381617" y="55415"/>
                </a:lnTo>
                <a:lnTo>
                  <a:pt x="379799" y="59844"/>
                </a:lnTo>
                <a:lnTo>
                  <a:pt x="379799" y="67793"/>
                </a:lnTo>
                <a:lnTo>
                  <a:pt x="381162" y="70745"/>
                </a:lnTo>
                <a:lnTo>
                  <a:pt x="383889" y="73130"/>
                </a:lnTo>
                <a:lnTo>
                  <a:pt x="386616" y="75628"/>
                </a:lnTo>
                <a:lnTo>
                  <a:pt x="390024" y="76877"/>
                </a:lnTo>
                <a:lnTo>
                  <a:pt x="397863" y="76877"/>
                </a:lnTo>
                <a:lnTo>
                  <a:pt x="401044" y="75742"/>
                </a:lnTo>
                <a:lnTo>
                  <a:pt x="403316" y="73471"/>
                </a:lnTo>
                <a:lnTo>
                  <a:pt x="405702" y="71313"/>
                </a:lnTo>
                <a:lnTo>
                  <a:pt x="406952" y="68588"/>
                </a:lnTo>
                <a:lnTo>
                  <a:pt x="406952" y="62796"/>
                </a:lnTo>
                <a:lnTo>
                  <a:pt x="405702" y="60185"/>
                </a:lnTo>
                <a:lnTo>
                  <a:pt x="403203" y="57346"/>
                </a:lnTo>
                <a:lnTo>
                  <a:pt x="400476" y="53712"/>
                </a:lnTo>
                <a:lnTo>
                  <a:pt x="400476" y="50759"/>
                </a:lnTo>
                <a:lnTo>
                  <a:pt x="402975" y="48261"/>
                </a:lnTo>
                <a:lnTo>
                  <a:pt x="405702" y="46331"/>
                </a:lnTo>
                <a:lnTo>
                  <a:pt x="409224" y="45422"/>
                </a:lnTo>
                <a:lnTo>
                  <a:pt x="415927" y="45422"/>
                </a:lnTo>
                <a:lnTo>
                  <a:pt x="418313" y="46104"/>
                </a:lnTo>
                <a:lnTo>
                  <a:pt x="420358" y="47466"/>
                </a:lnTo>
                <a:lnTo>
                  <a:pt x="423880" y="50305"/>
                </a:lnTo>
                <a:lnTo>
                  <a:pt x="425357" y="53825"/>
                </a:lnTo>
                <a:lnTo>
                  <a:pt x="425698" y="58141"/>
                </a:lnTo>
                <a:lnTo>
                  <a:pt x="425698" y="74152"/>
                </a:lnTo>
                <a:lnTo>
                  <a:pt x="417337" y="78047"/>
                </a:lnTo>
                <a:lnTo>
                  <a:pt x="403755" y="84947"/>
                </a:lnTo>
                <a:lnTo>
                  <a:pt x="404452" y="108900"/>
                </a:lnTo>
                <a:lnTo>
                  <a:pt x="404452" y="102314"/>
                </a:lnTo>
                <a:lnTo>
                  <a:pt x="405702" y="98794"/>
                </a:lnTo>
                <a:lnTo>
                  <a:pt x="408202" y="95387"/>
                </a:lnTo>
                <a:close/>
              </a:path>
              <a:path w="725288" h="134110">
                <a:moveTo>
                  <a:pt x="380935" y="101633"/>
                </a:moveTo>
                <a:lnTo>
                  <a:pt x="377868" y="107878"/>
                </a:lnTo>
                <a:lnTo>
                  <a:pt x="377868" y="119915"/>
                </a:lnTo>
                <a:lnTo>
                  <a:pt x="379572" y="124117"/>
                </a:lnTo>
                <a:lnTo>
                  <a:pt x="383094" y="127524"/>
                </a:lnTo>
                <a:lnTo>
                  <a:pt x="386502" y="130930"/>
                </a:lnTo>
                <a:lnTo>
                  <a:pt x="390819" y="132634"/>
                </a:lnTo>
                <a:lnTo>
                  <a:pt x="395932" y="132634"/>
                </a:lnTo>
                <a:lnTo>
                  <a:pt x="402285" y="131829"/>
                </a:lnTo>
                <a:lnTo>
                  <a:pt x="413504" y="127054"/>
                </a:lnTo>
                <a:lnTo>
                  <a:pt x="411496" y="116395"/>
                </a:lnTo>
                <a:lnTo>
                  <a:pt x="407633" y="113783"/>
                </a:lnTo>
                <a:lnTo>
                  <a:pt x="405589" y="111512"/>
                </a:lnTo>
                <a:lnTo>
                  <a:pt x="404452" y="108900"/>
                </a:lnTo>
                <a:lnTo>
                  <a:pt x="403755" y="84947"/>
                </a:lnTo>
                <a:lnTo>
                  <a:pt x="393591" y="90998"/>
                </a:lnTo>
                <a:lnTo>
                  <a:pt x="386843" y="96182"/>
                </a:lnTo>
                <a:lnTo>
                  <a:pt x="380935" y="101633"/>
                </a:lnTo>
                <a:close/>
              </a:path>
              <a:path w="725288" h="134110">
                <a:moveTo>
                  <a:pt x="527720" y="127297"/>
                </a:moveTo>
                <a:lnTo>
                  <a:pt x="523857" y="127297"/>
                </a:lnTo>
                <a:lnTo>
                  <a:pt x="520789" y="126161"/>
                </a:lnTo>
                <a:lnTo>
                  <a:pt x="518290" y="123776"/>
                </a:lnTo>
                <a:lnTo>
                  <a:pt x="519540" y="133315"/>
                </a:lnTo>
                <a:lnTo>
                  <a:pt x="523971" y="134110"/>
                </a:lnTo>
                <a:lnTo>
                  <a:pt x="537377" y="134110"/>
                </a:lnTo>
                <a:lnTo>
                  <a:pt x="544875" y="131952"/>
                </a:lnTo>
                <a:lnTo>
                  <a:pt x="551464" y="127751"/>
                </a:lnTo>
                <a:lnTo>
                  <a:pt x="558054" y="123549"/>
                </a:lnTo>
                <a:lnTo>
                  <a:pt x="563280" y="117417"/>
                </a:lnTo>
                <a:lnTo>
                  <a:pt x="567256" y="109241"/>
                </a:lnTo>
                <a:lnTo>
                  <a:pt x="571922" y="95410"/>
                </a:lnTo>
                <a:lnTo>
                  <a:pt x="573164" y="82328"/>
                </a:lnTo>
                <a:lnTo>
                  <a:pt x="573164" y="73584"/>
                </a:lnTo>
                <a:lnTo>
                  <a:pt x="571573" y="65862"/>
                </a:lnTo>
                <a:lnTo>
                  <a:pt x="568506" y="59049"/>
                </a:lnTo>
                <a:lnTo>
                  <a:pt x="565438" y="52349"/>
                </a:lnTo>
                <a:lnTo>
                  <a:pt x="561121" y="47239"/>
                </a:lnTo>
                <a:lnTo>
                  <a:pt x="555668" y="43492"/>
                </a:lnTo>
                <a:lnTo>
                  <a:pt x="550101" y="39858"/>
                </a:lnTo>
                <a:lnTo>
                  <a:pt x="544307" y="38041"/>
                </a:lnTo>
                <a:lnTo>
                  <a:pt x="535861" y="38119"/>
                </a:lnTo>
                <a:lnTo>
                  <a:pt x="523998" y="41507"/>
                </a:lnTo>
                <a:lnTo>
                  <a:pt x="513064" y="49851"/>
                </a:lnTo>
                <a:lnTo>
                  <a:pt x="513064" y="0"/>
                </a:lnTo>
                <a:lnTo>
                  <a:pt x="475459" y="0"/>
                </a:lnTo>
                <a:lnTo>
                  <a:pt x="475459" y="3520"/>
                </a:lnTo>
                <a:lnTo>
                  <a:pt x="478754" y="3747"/>
                </a:lnTo>
                <a:lnTo>
                  <a:pt x="482503" y="5110"/>
                </a:lnTo>
                <a:lnTo>
                  <a:pt x="484889" y="7267"/>
                </a:lnTo>
                <a:lnTo>
                  <a:pt x="486025" y="10333"/>
                </a:lnTo>
                <a:lnTo>
                  <a:pt x="486252" y="13513"/>
                </a:lnTo>
                <a:lnTo>
                  <a:pt x="486252" y="133996"/>
                </a:lnTo>
                <a:lnTo>
                  <a:pt x="489547" y="133996"/>
                </a:lnTo>
                <a:lnTo>
                  <a:pt x="504543" y="124231"/>
                </a:lnTo>
                <a:lnTo>
                  <a:pt x="508179" y="127751"/>
                </a:lnTo>
                <a:lnTo>
                  <a:pt x="511928" y="130249"/>
                </a:lnTo>
                <a:lnTo>
                  <a:pt x="515791" y="131725"/>
                </a:lnTo>
                <a:lnTo>
                  <a:pt x="514314" y="118326"/>
                </a:lnTo>
                <a:lnTo>
                  <a:pt x="513632" y="114578"/>
                </a:lnTo>
                <a:lnTo>
                  <a:pt x="513291" y="112307"/>
                </a:lnTo>
                <a:lnTo>
                  <a:pt x="513064" y="107083"/>
                </a:lnTo>
                <a:lnTo>
                  <a:pt x="513064" y="58481"/>
                </a:lnTo>
                <a:lnTo>
                  <a:pt x="518176" y="52236"/>
                </a:lnTo>
                <a:lnTo>
                  <a:pt x="523516" y="49170"/>
                </a:lnTo>
                <a:lnTo>
                  <a:pt x="533287" y="49170"/>
                </a:lnTo>
                <a:lnTo>
                  <a:pt x="536695" y="50986"/>
                </a:lnTo>
                <a:lnTo>
                  <a:pt x="539194" y="54734"/>
                </a:lnTo>
                <a:lnTo>
                  <a:pt x="540447" y="56925"/>
                </a:lnTo>
                <a:lnTo>
                  <a:pt x="543436" y="67625"/>
                </a:lnTo>
                <a:lnTo>
                  <a:pt x="544420" y="83350"/>
                </a:lnTo>
                <a:lnTo>
                  <a:pt x="544363" y="89753"/>
                </a:lnTo>
                <a:lnTo>
                  <a:pt x="543624" y="103910"/>
                </a:lnTo>
                <a:lnTo>
                  <a:pt x="542035" y="113329"/>
                </a:lnTo>
                <a:lnTo>
                  <a:pt x="540558" y="118893"/>
                </a:lnTo>
                <a:lnTo>
                  <a:pt x="538513" y="122641"/>
                </a:lnTo>
                <a:lnTo>
                  <a:pt x="536127" y="124458"/>
                </a:lnTo>
                <a:lnTo>
                  <a:pt x="533855" y="126388"/>
                </a:lnTo>
                <a:lnTo>
                  <a:pt x="531014" y="127297"/>
                </a:lnTo>
                <a:lnTo>
                  <a:pt x="527720" y="127297"/>
                </a:lnTo>
                <a:close/>
              </a:path>
              <a:path w="725288" h="134110">
                <a:moveTo>
                  <a:pt x="515791" y="121392"/>
                </a:moveTo>
                <a:lnTo>
                  <a:pt x="514314" y="118326"/>
                </a:lnTo>
                <a:lnTo>
                  <a:pt x="515791" y="131725"/>
                </a:lnTo>
                <a:lnTo>
                  <a:pt x="519540" y="133315"/>
                </a:lnTo>
                <a:lnTo>
                  <a:pt x="518290" y="123776"/>
                </a:lnTo>
                <a:lnTo>
                  <a:pt x="515791" y="121392"/>
                </a:lnTo>
                <a:close/>
              </a:path>
              <a:path w="725288" h="134110">
                <a:moveTo>
                  <a:pt x="638149" y="131385"/>
                </a:moveTo>
                <a:lnTo>
                  <a:pt x="638149" y="127864"/>
                </a:lnTo>
                <a:lnTo>
                  <a:pt x="633832" y="127637"/>
                </a:lnTo>
                <a:lnTo>
                  <a:pt x="630878" y="126615"/>
                </a:lnTo>
                <a:lnTo>
                  <a:pt x="627924" y="123095"/>
                </a:lnTo>
                <a:lnTo>
                  <a:pt x="627129" y="119007"/>
                </a:lnTo>
                <a:lnTo>
                  <a:pt x="627129" y="0"/>
                </a:lnTo>
                <a:lnTo>
                  <a:pt x="589183" y="0"/>
                </a:lnTo>
                <a:lnTo>
                  <a:pt x="589183" y="3520"/>
                </a:lnTo>
                <a:lnTo>
                  <a:pt x="593386" y="3860"/>
                </a:lnTo>
                <a:lnTo>
                  <a:pt x="596340" y="4882"/>
                </a:lnTo>
                <a:lnTo>
                  <a:pt x="599294" y="8403"/>
                </a:lnTo>
                <a:lnTo>
                  <a:pt x="599976" y="12491"/>
                </a:lnTo>
                <a:lnTo>
                  <a:pt x="599976" y="119007"/>
                </a:lnTo>
                <a:lnTo>
                  <a:pt x="599408" y="122868"/>
                </a:lnTo>
                <a:lnTo>
                  <a:pt x="596113" y="126615"/>
                </a:lnTo>
                <a:lnTo>
                  <a:pt x="593159" y="127751"/>
                </a:lnTo>
                <a:lnTo>
                  <a:pt x="589183" y="127864"/>
                </a:lnTo>
                <a:lnTo>
                  <a:pt x="589183" y="131385"/>
                </a:lnTo>
                <a:lnTo>
                  <a:pt x="638149" y="13138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97298" y="5583936"/>
            <a:ext cx="1078844" cy="177330"/>
          </a:xfrm>
          <a:custGeom>
            <a:avLst/>
            <a:gdLst/>
            <a:ahLst/>
            <a:cxnLst/>
            <a:rect l="l" t="t" r="r" b="b"/>
            <a:pathLst>
              <a:path w="1078844" h="177330">
                <a:moveTo>
                  <a:pt x="58850" y="134496"/>
                </a:moveTo>
                <a:lnTo>
                  <a:pt x="57827" y="127331"/>
                </a:lnTo>
                <a:lnTo>
                  <a:pt x="55328" y="126842"/>
                </a:lnTo>
                <a:lnTo>
                  <a:pt x="51465" y="124287"/>
                </a:lnTo>
                <a:lnTo>
                  <a:pt x="50443" y="121834"/>
                </a:lnTo>
                <a:lnTo>
                  <a:pt x="18518" y="112012"/>
                </a:lnTo>
                <a:lnTo>
                  <a:pt x="18518" y="118803"/>
                </a:lnTo>
                <a:lnTo>
                  <a:pt x="18291" y="122868"/>
                </a:lnTo>
                <a:lnTo>
                  <a:pt x="17609" y="124231"/>
                </a:lnTo>
                <a:lnTo>
                  <a:pt x="15223" y="127921"/>
                </a:lnTo>
                <a:lnTo>
                  <a:pt x="11133" y="130317"/>
                </a:lnTo>
                <a:lnTo>
                  <a:pt x="8179" y="130908"/>
                </a:lnTo>
                <a:lnTo>
                  <a:pt x="0" y="130908"/>
                </a:lnTo>
                <a:lnTo>
                  <a:pt x="0" y="134496"/>
                </a:lnTo>
                <a:lnTo>
                  <a:pt x="58850" y="134496"/>
                </a:lnTo>
                <a:close/>
              </a:path>
              <a:path w="1078844" h="177330">
                <a:moveTo>
                  <a:pt x="206121" y="43799"/>
                </a:moveTo>
                <a:lnTo>
                  <a:pt x="193705" y="41187"/>
                </a:lnTo>
                <a:lnTo>
                  <a:pt x="187291" y="41720"/>
                </a:lnTo>
                <a:lnTo>
                  <a:pt x="184048" y="52429"/>
                </a:lnTo>
                <a:lnTo>
                  <a:pt x="186093" y="49124"/>
                </a:lnTo>
                <a:lnTo>
                  <a:pt x="188934" y="47478"/>
                </a:lnTo>
                <a:lnTo>
                  <a:pt x="194500" y="47478"/>
                </a:lnTo>
                <a:lnTo>
                  <a:pt x="197682" y="49226"/>
                </a:lnTo>
                <a:lnTo>
                  <a:pt x="200067" y="51225"/>
                </a:lnTo>
                <a:lnTo>
                  <a:pt x="201885" y="54166"/>
                </a:lnTo>
                <a:lnTo>
                  <a:pt x="203021" y="58038"/>
                </a:lnTo>
                <a:lnTo>
                  <a:pt x="204044" y="61922"/>
                </a:lnTo>
                <a:lnTo>
                  <a:pt x="204612" y="69053"/>
                </a:lnTo>
                <a:lnTo>
                  <a:pt x="228470" y="85951"/>
                </a:lnTo>
                <a:lnTo>
                  <a:pt x="227350" y="74433"/>
                </a:lnTo>
                <a:lnTo>
                  <a:pt x="223698" y="62036"/>
                </a:lnTo>
                <a:lnTo>
                  <a:pt x="217563" y="52474"/>
                </a:lnTo>
                <a:lnTo>
                  <a:pt x="216801" y="51640"/>
                </a:lnTo>
                <a:lnTo>
                  <a:pt x="206121" y="43799"/>
                </a:lnTo>
                <a:close/>
              </a:path>
              <a:path w="1078844" h="177330">
                <a:moveTo>
                  <a:pt x="276868" y="99759"/>
                </a:moveTo>
                <a:lnTo>
                  <a:pt x="274369" y="96171"/>
                </a:lnTo>
                <a:lnTo>
                  <a:pt x="274709" y="106686"/>
                </a:lnTo>
                <a:lnTo>
                  <a:pt x="281980" y="107015"/>
                </a:lnTo>
                <a:lnTo>
                  <a:pt x="279935" y="101553"/>
                </a:lnTo>
                <a:lnTo>
                  <a:pt x="276868" y="99759"/>
                </a:lnTo>
                <a:close/>
              </a:path>
              <a:path w="1078844" h="177330">
                <a:moveTo>
                  <a:pt x="322767" y="75197"/>
                </a:moveTo>
                <a:lnTo>
                  <a:pt x="322767" y="71381"/>
                </a:lnTo>
                <a:lnTo>
                  <a:pt x="321971" y="67736"/>
                </a:lnTo>
                <a:lnTo>
                  <a:pt x="320381" y="64250"/>
                </a:lnTo>
                <a:lnTo>
                  <a:pt x="319131" y="61661"/>
                </a:lnTo>
                <a:lnTo>
                  <a:pt x="316972" y="58788"/>
                </a:lnTo>
                <a:lnTo>
                  <a:pt x="313791" y="55620"/>
                </a:lnTo>
                <a:lnTo>
                  <a:pt x="331174" y="55620"/>
                </a:lnTo>
                <a:lnTo>
                  <a:pt x="331174" y="44968"/>
                </a:lnTo>
                <a:lnTo>
                  <a:pt x="300613" y="44968"/>
                </a:lnTo>
                <a:lnTo>
                  <a:pt x="294250" y="42447"/>
                </a:lnTo>
                <a:lnTo>
                  <a:pt x="288002" y="41187"/>
                </a:lnTo>
                <a:lnTo>
                  <a:pt x="281980" y="41187"/>
                </a:lnTo>
                <a:lnTo>
                  <a:pt x="277375" y="41374"/>
                </a:lnTo>
                <a:lnTo>
                  <a:pt x="264586" y="44342"/>
                </a:lnTo>
                <a:lnTo>
                  <a:pt x="254146" y="50918"/>
                </a:lnTo>
                <a:lnTo>
                  <a:pt x="245951" y="61578"/>
                </a:lnTo>
                <a:lnTo>
                  <a:pt x="243239" y="73936"/>
                </a:lnTo>
                <a:lnTo>
                  <a:pt x="243239" y="80716"/>
                </a:lnTo>
                <a:lnTo>
                  <a:pt x="245171" y="86689"/>
                </a:lnTo>
                <a:lnTo>
                  <a:pt x="249033" y="91867"/>
                </a:lnTo>
                <a:lnTo>
                  <a:pt x="252896" y="97034"/>
                </a:lnTo>
                <a:lnTo>
                  <a:pt x="259258" y="101201"/>
                </a:lnTo>
                <a:lnTo>
                  <a:pt x="267893" y="104358"/>
                </a:lnTo>
                <a:lnTo>
                  <a:pt x="260394" y="107458"/>
                </a:lnTo>
                <a:lnTo>
                  <a:pt x="255055" y="111115"/>
                </a:lnTo>
                <a:lnTo>
                  <a:pt x="251533" y="115316"/>
                </a:lnTo>
                <a:lnTo>
                  <a:pt x="248125" y="119507"/>
                </a:lnTo>
                <a:lnTo>
                  <a:pt x="246420" y="123833"/>
                </a:lnTo>
                <a:lnTo>
                  <a:pt x="246420" y="135654"/>
                </a:lnTo>
                <a:lnTo>
                  <a:pt x="250624" y="141412"/>
                </a:lnTo>
                <a:lnTo>
                  <a:pt x="259031" y="145545"/>
                </a:lnTo>
                <a:lnTo>
                  <a:pt x="253010" y="147158"/>
                </a:lnTo>
                <a:lnTo>
                  <a:pt x="248806" y="149145"/>
                </a:lnTo>
                <a:lnTo>
                  <a:pt x="246648" y="151507"/>
                </a:lnTo>
                <a:lnTo>
                  <a:pt x="244375" y="153857"/>
                </a:lnTo>
                <a:lnTo>
                  <a:pt x="243239" y="156526"/>
                </a:lnTo>
                <a:lnTo>
                  <a:pt x="243239" y="162601"/>
                </a:lnTo>
                <a:lnTo>
                  <a:pt x="244716" y="165554"/>
                </a:lnTo>
                <a:lnTo>
                  <a:pt x="247556" y="168359"/>
                </a:lnTo>
                <a:lnTo>
                  <a:pt x="250510" y="171175"/>
                </a:lnTo>
                <a:lnTo>
                  <a:pt x="255282" y="173367"/>
                </a:lnTo>
                <a:lnTo>
                  <a:pt x="262099" y="174956"/>
                </a:lnTo>
                <a:lnTo>
                  <a:pt x="261417" y="163941"/>
                </a:lnTo>
                <a:lnTo>
                  <a:pt x="259486" y="160955"/>
                </a:lnTo>
                <a:lnTo>
                  <a:pt x="259486" y="154232"/>
                </a:lnTo>
                <a:lnTo>
                  <a:pt x="261417" y="151518"/>
                </a:lnTo>
                <a:lnTo>
                  <a:pt x="265052" y="149520"/>
                </a:lnTo>
                <a:lnTo>
                  <a:pt x="267211" y="148418"/>
                </a:lnTo>
                <a:lnTo>
                  <a:pt x="271528" y="147873"/>
                </a:lnTo>
                <a:lnTo>
                  <a:pt x="278118" y="147873"/>
                </a:lnTo>
                <a:lnTo>
                  <a:pt x="292546" y="124128"/>
                </a:lnTo>
                <a:lnTo>
                  <a:pt x="275732" y="124321"/>
                </a:lnTo>
                <a:lnTo>
                  <a:pt x="271755" y="124321"/>
                </a:lnTo>
                <a:lnTo>
                  <a:pt x="268802" y="123583"/>
                </a:lnTo>
                <a:lnTo>
                  <a:pt x="267097" y="122096"/>
                </a:lnTo>
                <a:lnTo>
                  <a:pt x="264371" y="118700"/>
                </a:lnTo>
                <a:lnTo>
                  <a:pt x="264371" y="113727"/>
                </a:lnTo>
                <a:lnTo>
                  <a:pt x="265393" y="111455"/>
                </a:lnTo>
                <a:lnTo>
                  <a:pt x="269256" y="107640"/>
                </a:lnTo>
                <a:lnTo>
                  <a:pt x="271755" y="106686"/>
                </a:lnTo>
                <a:lnTo>
                  <a:pt x="274709" y="106686"/>
                </a:lnTo>
                <a:lnTo>
                  <a:pt x="274369" y="96171"/>
                </a:lnTo>
                <a:lnTo>
                  <a:pt x="271755" y="92594"/>
                </a:lnTo>
                <a:lnTo>
                  <a:pt x="270506" y="85985"/>
                </a:lnTo>
                <a:lnTo>
                  <a:pt x="270506" y="64477"/>
                </a:lnTo>
                <a:lnTo>
                  <a:pt x="271755" y="56642"/>
                </a:lnTo>
                <a:lnTo>
                  <a:pt x="274369" y="52860"/>
                </a:lnTo>
                <a:lnTo>
                  <a:pt x="276982" y="49079"/>
                </a:lnTo>
                <a:lnTo>
                  <a:pt x="280163" y="47194"/>
                </a:lnTo>
                <a:lnTo>
                  <a:pt x="287661" y="47194"/>
                </a:lnTo>
                <a:lnTo>
                  <a:pt x="290501" y="48738"/>
                </a:lnTo>
                <a:lnTo>
                  <a:pt x="292546" y="51838"/>
                </a:lnTo>
                <a:lnTo>
                  <a:pt x="295500" y="56040"/>
                </a:lnTo>
                <a:lnTo>
                  <a:pt x="296977" y="63921"/>
                </a:lnTo>
                <a:lnTo>
                  <a:pt x="296977" y="85758"/>
                </a:lnTo>
                <a:lnTo>
                  <a:pt x="295614" y="92673"/>
                </a:lnTo>
                <a:lnTo>
                  <a:pt x="293114" y="96227"/>
                </a:lnTo>
                <a:lnTo>
                  <a:pt x="290501" y="99770"/>
                </a:lnTo>
                <a:lnTo>
                  <a:pt x="287207" y="101553"/>
                </a:lnTo>
                <a:lnTo>
                  <a:pt x="279935" y="101553"/>
                </a:lnTo>
                <a:lnTo>
                  <a:pt x="281980" y="107015"/>
                </a:lnTo>
                <a:lnTo>
                  <a:pt x="285957" y="107174"/>
                </a:lnTo>
                <a:lnTo>
                  <a:pt x="291069" y="107174"/>
                </a:lnTo>
                <a:lnTo>
                  <a:pt x="296523" y="105834"/>
                </a:lnTo>
                <a:lnTo>
                  <a:pt x="302771" y="103154"/>
                </a:lnTo>
                <a:lnTo>
                  <a:pt x="308906" y="100474"/>
                </a:lnTo>
                <a:lnTo>
                  <a:pt x="313791" y="96750"/>
                </a:lnTo>
                <a:lnTo>
                  <a:pt x="317313" y="92003"/>
                </a:lnTo>
                <a:lnTo>
                  <a:pt x="320949" y="87256"/>
                </a:lnTo>
                <a:lnTo>
                  <a:pt x="322767" y="81658"/>
                </a:lnTo>
                <a:lnTo>
                  <a:pt x="322767" y="75197"/>
                </a:lnTo>
                <a:close/>
              </a:path>
              <a:path w="1078844" h="177330">
                <a:moveTo>
                  <a:pt x="313110" y="164668"/>
                </a:moveTo>
                <a:lnTo>
                  <a:pt x="307997" y="167053"/>
                </a:lnTo>
                <a:lnTo>
                  <a:pt x="302771" y="169449"/>
                </a:lnTo>
                <a:lnTo>
                  <a:pt x="295727" y="170641"/>
                </a:lnTo>
                <a:lnTo>
                  <a:pt x="276186" y="170641"/>
                </a:lnTo>
                <a:lnTo>
                  <a:pt x="269029" y="169301"/>
                </a:lnTo>
                <a:lnTo>
                  <a:pt x="265280" y="166621"/>
                </a:lnTo>
                <a:lnTo>
                  <a:pt x="261417" y="163941"/>
                </a:lnTo>
                <a:lnTo>
                  <a:pt x="262099" y="174956"/>
                </a:lnTo>
                <a:lnTo>
                  <a:pt x="268802" y="176535"/>
                </a:lnTo>
                <a:lnTo>
                  <a:pt x="276186" y="177330"/>
                </a:lnTo>
                <a:lnTo>
                  <a:pt x="288458" y="177251"/>
                </a:lnTo>
                <a:lnTo>
                  <a:pt x="301505" y="175816"/>
                </a:lnTo>
                <a:lnTo>
                  <a:pt x="313110" y="172583"/>
                </a:lnTo>
                <a:lnTo>
                  <a:pt x="318677" y="170448"/>
                </a:lnTo>
                <a:lnTo>
                  <a:pt x="323107" y="167132"/>
                </a:lnTo>
                <a:lnTo>
                  <a:pt x="326402" y="162647"/>
                </a:lnTo>
                <a:lnTo>
                  <a:pt x="329810" y="158161"/>
                </a:lnTo>
                <a:lnTo>
                  <a:pt x="331515" y="153165"/>
                </a:lnTo>
                <a:lnTo>
                  <a:pt x="331515" y="139084"/>
                </a:lnTo>
                <a:lnTo>
                  <a:pt x="327765" y="132725"/>
                </a:lnTo>
                <a:lnTo>
                  <a:pt x="320494" y="128591"/>
                </a:lnTo>
                <a:lnTo>
                  <a:pt x="318789" y="127723"/>
                </a:lnTo>
                <a:lnTo>
                  <a:pt x="308207" y="125027"/>
                </a:lnTo>
                <a:lnTo>
                  <a:pt x="292546" y="124128"/>
                </a:lnTo>
                <a:lnTo>
                  <a:pt x="278118" y="147873"/>
                </a:lnTo>
                <a:lnTo>
                  <a:pt x="282502" y="147883"/>
                </a:lnTo>
                <a:lnTo>
                  <a:pt x="297987" y="148194"/>
                </a:lnTo>
                <a:lnTo>
                  <a:pt x="306293" y="148940"/>
                </a:lnTo>
                <a:lnTo>
                  <a:pt x="309815" y="149645"/>
                </a:lnTo>
                <a:lnTo>
                  <a:pt x="312428" y="150973"/>
                </a:lnTo>
                <a:lnTo>
                  <a:pt x="315155" y="154005"/>
                </a:lnTo>
                <a:lnTo>
                  <a:pt x="315609" y="156980"/>
                </a:lnTo>
                <a:lnTo>
                  <a:pt x="315609" y="161307"/>
                </a:lnTo>
                <a:lnTo>
                  <a:pt x="313110" y="164668"/>
                </a:lnTo>
                <a:close/>
              </a:path>
              <a:path w="1078844" h="177330">
                <a:moveTo>
                  <a:pt x="388320" y="55074"/>
                </a:moveTo>
                <a:lnTo>
                  <a:pt x="382412" y="64443"/>
                </a:lnTo>
                <a:lnTo>
                  <a:pt x="382412" y="43901"/>
                </a:lnTo>
                <a:lnTo>
                  <a:pt x="345375" y="43901"/>
                </a:lnTo>
                <a:lnTo>
                  <a:pt x="345375" y="47478"/>
                </a:lnTo>
                <a:lnTo>
                  <a:pt x="348442" y="47807"/>
                </a:lnTo>
                <a:lnTo>
                  <a:pt x="350601" y="48386"/>
                </a:lnTo>
                <a:lnTo>
                  <a:pt x="354009" y="51395"/>
                </a:lnTo>
                <a:lnTo>
                  <a:pt x="355145" y="54620"/>
                </a:lnTo>
                <a:lnTo>
                  <a:pt x="355373" y="57913"/>
                </a:lnTo>
                <a:lnTo>
                  <a:pt x="355373" y="121062"/>
                </a:lnTo>
                <a:lnTo>
                  <a:pt x="354691" y="125923"/>
                </a:lnTo>
                <a:lnTo>
                  <a:pt x="351964" y="129602"/>
                </a:lnTo>
                <a:lnTo>
                  <a:pt x="349238" y="130681"/>
                </a:lnTo>
                <a:lnTo>
                  <a:pt x="345375" y="131010"/>
                </a:lnTo>
                <a:lnTo>
                  <a:pt x="345375" y="134496"/>
                </a:lnTo>
                <a:lnTo>
                  <a:pt x="394341" y="134496"/>
                </a:lnTo>
                <a:lnTo>
                  <a:pt x="394341" y="131010"/>
                </a:lnTo>
                <a:lnTo>
                  <a:pt x="390706" y="130817"/>
                </a:lnTo>
                <a:lnTo>
                  <a:pt x="388093" y="130317"/>
                </a:lnTo>
                <a:lnTo>
                  <a:pt x="386616" y="129511"/>
                </a:lnTo>
                <a:lnTo>
                  <a:pt x="383889" y="127421"/>
                </a:lnTo>
                <a:lnTo>
                  <a:pt x="382639" y="124651"/>
                </a:lnTo>
                <a:lnTo>
                  <a:pt x="382412" y="122289"/>
                </a:lnTo>
                <a:lnTo>
                  <a:pt x="382412" y="84792"/>
                </a:lnTo>
                <a:lnTo>
                  <a:pt x="383434" y="77877"/>
                </a:lnTo>
                <a:lnTo>
                  <a:pt x="385479" y="71608"/>
                </a:lnTo>
                <a:lnTo>
                  <a:pt x="386843" y="67543"/>
                </a:lnTo>
                <a:lnTo>
                  <a:pt x="388774" y="64409"/>
                </a:lnTo>
                <a:lnTo>
                  <a:pt x="391501" y="62206"/>
                </a:lnTo>
                <a:lnTo>
                  <a:pt x="394909" y="60082"/>
                </a:lnTo>
                <a:lnTo>
                  <a:pt x="398431" y="60275"/>
                </a:lnTo>
                <a:lnTo>
                  <a:pt x="400930" y="62149"/>
                </a:lnTo>
                <a:lnTo>
                  <a:pt x="403544" y="64341"/>
                </a:lnTo>
                <a:lnTo>
                  <a:pt x="406043" y="66544"/>
                </a:lnTo>
                <a:lnTo>
                  <a:pt x="408997" y="67634"/>
                </a:lnTo>
                <a:lnTo>
                  <a:pt x="415359" y="67634"/>
                </a:lnTo>
                <a:lnTo>
                  <a:pt x="417972" y="66442"/>
                </a:lnTo>
                <a:lnTo>
                  <a:pt x="420017" y="64057"/>
                </a:lnTo>
                <a:lnTo>
                  <a:pt x="422176" y="61661"/>
                </a:lnTo>
                <a:lnTo>
                  <a:pt x="423198" y="58300"/>
                </a:lnTo>
                <a:lnTo>
                  <a:pt x="423198" y="49908"/>
                </a:lnTo>
                <a:lnTo>
                  <a:pt x="422062" y="46751"/>
                </a:lnTo>
                <a:lnTo>
                  <a:pt x="417745" y="42299"/>
                </a:lnTo>
                <a:lnTo>
                  <a:pt x="414905" y="41187"/>
                </a:lnTo>
                <a:lnTo>
                  <a:pt x="407065" y="41187"/>
                </a:lnTo>
                <a:lnTo>
                  <a:pt x="402635" y="42720"/>
                </a:lnTo>
                <a:lnTo>
                  <a:pt x="398204" y="45786"/>
                </a:lnTo>
                <a:lnTo>
                  <a:pt x="393659" y="48852"/>
                </a:lnTo>
                <a:lnTo>
                  <a:pt x="388320" y="55074"/>
                </a:lnTo>
                <a:close/>
              </a:path>
              <a:path w="1078844" h="177330">
                <a:moveTo>
                  <a:pt x="449783" y="79943"/>
                </a:moveTo>
                <a:lnTo>
                  <a:pt x="457736" y="79943"/>
                </a:lnTo>
                <a:lnTo>
                  <a:pt x="460803" y="78831"/>
                </a:lnTo>
                <a:lnTo>
                  <a:pt x="463189" y="76605"/>
                </a:lnTo>
                <a:lnTo>
                  <a:pt x="465575" y="74368"/>
                </a:lnTo>
                <a:lnTo>
                  <a:pt x="466711" y="71676"/>
                </a:lnTo>
                <a:lnTo>
                  <a:pt x="466711" y="65931"/>
                </a:lnTo>
                <a:lnTo>
                  <a:pt x="465461" y="63239"/>
                </a:lnTo>
                <a:lnTo>
                  <a:pt x="463075" y="60468"/>
                </a:lnTo>
                <a:lnTo>
                  <a:pt x="460349" y="56789"/>
                </a:lnTo>
                <a:lnTo>
                  <a:pt x="460349" y="53882"/>
                </a:lnTo>
                <a:lnTo>
                  <a:pt x="462848" y="51361"/>
                </a:lnTo>
                <a:lnTo>
                  <a:pt x="465575" y="49488"/>
                </a:lnTo>
                <a:lnTo>
                  <a:pt x="468983" y="48545"/>
                </a:lnTo>
                <a:lnTo>
                  <a:pt x="475800" y="48545"/>
                </a:lnTo>
                <a:lnTo>
                  <a:pt x="478072" y="49215"/>
                </a:lnTo>
                <a:lnTo>
                  <a:pt x="480231" y="50532"/>
                </a:lnTo>
                <a:lnTo>
                  <a:pt x="483639" y="53405"/>
                </a:lnTo>
                <a:lnTo>
                  <a:pt x="485116" y="56960"/>
                </a:lnTo>
                <a:lnTo>
                  <a:pt x="485457" y="61275"/>
                </a:lnTo>
                <a:lnTo>
                  <a:pt x="485457" y="77229"/>
                </a:lnTo>
                <a:lnTo>
                  <a:pt x="477133" y="81160"/>
                </a:lnTo>
                <a:lnTo>
                  <a:pt x="463595" y="88083"/>
                </a:lnTo>
                <a:lnTo>
                  <a:pt x="464325" y="111989"/>
                </a:lnTo>
                <a:lnTo>
                  <a:pt x="464325" y="105460"/>
                </a:lnTo>
                <a:lnTo>
                  <a:pt x="465575" y="101939"/>
                </a:lnTo>
                <a:lnTo>
                  <a:pt x="468074" y="98453"/>
                </a:lnTo>
                <a:lnTo>
                  <a:pt x="471823" y="93218"/>
                </a:lnTo>
                <a:lnTo>
                  <a:pt x="477731" y="88313"/>
                </a:lnTo>
                <a:lnTo>
                  <a:pt x="485457" y="83725"/>
                </a:lnTo>
                <a:lnTo>
                  <a:pt x="485457" y="114056"/>
                </a:lnTo>
                <a:lnTo>
                  <a:pt x="481253" y="117667"/>
                </a:lnTo>
                <a:lnTo>
                  <a:pt x="477504" y="119473"/>
                </a:lnTo>
                <a:lnTo>
                  <a:pt x="471369" y="119473"/>
                </a:lnTo>
                <a:lnTo>
                  <a:pt x="473260" y="130210"/>
                </a:lnTo>
                <a:lnTo>
                  <a:pt x="485457" y="121130"/>
                </a:lnTo>
                <a:lnTo>
                  <a:pt x="486138" y="126036"/>
                </a:lnTo>
                <a:lnTo>
                  <a:pt x="487956" y="129704"/>
                </a:lnTo>
                <a:lnTo>
                  <a:pt x="490796" y="132123"/>
                </a:lnTo>
                <a:lnTo>
                  <a:pt x="493750" y="134541"/>
                </a:lnTo>
                <a:lnTo>
                  <a:pt x="497840" y="135757"/>
                </a:lnTo>
                <a:lnTo>
                  <a:pt x="507383" y="135757"/>
                </a:lnTo>
                <a:lnTo>
                  <a:pt x="511246" y="134678"/>
                </a:lnTo>
                <a:lnTo>
                  <a:pt x="514768" y="132509"/>
                </a:lnTo>
                <a:lnTo>
                  <a:pt x="518176" y="130351"/>
                </a:lnTo>
                <a:lnTo>
                  <a:pt x="521585" y="126876"/>
                </a:lnTo>
                <a:lnTo>
                  <a:pt x="524766" y="122096"/>
                </a:lnTo>
                <a:lnTo>
                  <a:pt x="521812" y="119768"/>
                </a:lnTo>
                <a:lnTo>
                  <a:pt x="520108" y="122164"/>
                </a:lnTo>
                <a:lnTo>
                  <a:pt x="516699" y="123356"/>
                </a:lnTo>
                <a:lnTo>
                  <a:pt x="513859" y="122062"/>
                </a:lnTo>
                <a:lnTo>
                  <a:pt x="512723" y="119143"/>
                </a:lnTo>
                <a:lnTo>
                  <a:pt x="512609" y="67475"/>
                </a:lnTo>
                <a:lnTo>
                  <a:pt x="512155" y="61241"/>
                </a:lnTo>
                <a:lnTo>
                  <a:pt x="511246" y="58527"/>
                </a:lnTo>
                <a:lnTo>
                  <a:pt x="509769" y="54268"/>
                </a:lnTo>
                <a:lnTo>
                  <a:pt x="506475" y="50305"/>
                </a:lnTo>
                <a:lnTo>
                  <a:pt x="501476" y="46660"/>
                </a:lnTo>
                <a:lnTo>
                  <a:pt x="496477" y="43003"/>
                </a:lnTo>
                <a:lnTo>
                  <a:pt x="489660" y="41187"/>
                </a:lnTo>
                <a:lnTo>
                  <a:pt x="473982" y="41187"/>
                </a:lnTo>
                <a:lnTo>
                  <a:pt x="467052" y="42311"/>
                </a:lnTo>
                <a:lnTo>
                  <a:pt x="460462" y="44571"/>
                </a:lnTo>
                <a:lnTo>
                  <a:pt x="453873" y="46830"/>
                </a:lnTo>
                <a:lnTo>
                  <a:pt x="448760" y="50078"/>
                </a:lnTo>
                <a:lnTo>
                  <a:pt x="445125" y="54314"/>
                </a:lnTo>
                <a:lnTo>
                  <a:pt x="441376" y="58549"/>
                </a:lnTo>
                <a:lnTo>
                  <a:pt x="439558" y="62989"/>
                </a:lnTo>
                <a:lnTo>
                  <a:pt x="439558" y="70927"/>
                </a:lnTo>
                <a:lnTo>
                  <a:pt x="440921" y="73811"/>
                </a:lnTo>
                <a:lnTo>
                  <a:pt x="443648" y="76264"/>
                </a:lnTo>
                <a:lnTo>
                  <a:pt x="446375" y="78717"/>
                </a:lnTo>
                <a:lnTo>
                  <a:pt x="449783" y="79943"/>
                </a:lnTo>
                <a:close/>
              </a:path>
              <a:path w="1078844" h="177330">
                <a:moveTo>
                  <a:pt x="440694" y="104801"/>
                </a:moveTo>
                <a:lnTo>
                  <a:pt x="437740" y="111013"/>
                </a:lnTo>
                <a:lnTo>
                  <a:pt x="437740" y="123027"/>
                </a:lnTo>
                <a:lnTo>
                  <a:pt x="439444" y="127274"/>
                </a:lnTo>
                <a:lnTo>
                  <a:pt x="442853" y="130669"/>
                </a:lnTo>
                <a:lnTo>
                  <a:pt x="446261" y="134065"/>
                </a:lnTo>
                <a:lnTo>
                  <a:pt x="450578" y="135757"/>
                </a:lnTo>
                <a:lnTo>
                  <a:pt x="455804" y="135757"/>
                </a:lnTo>
                <a:lnTo>
                  <a:pt x="462070" y="134971"/>
                </a:lnTo>
                <a:lnTo>
                  <a:pt x="473260" y="130210"/>
                </a:lnTo>
                <a:lnTo>
                  <a:pt x="471369" y="119473"/>
                </a:lnTo>
                <a:lnTo>
                  <a:pt x="469097" y="118609"/>
                </a:lnTo>
                <a:lnTo>
                  <a:pt x="465348" y="114601"/>
                </a:lnTo>
                <a:lnTo>
                  <a:pt x="464325" y="111989"/>
                </a:lnTo>
                <a:lnTo>
                  <a:pt x="463595" y="88083"/>
                </a:lnTo>
                <a:lnTo>
                  <a:pt x="453418" y="94120"/>
                </a:lnTo>
                <a:lnTo>
                  <a:pt x="446602" y="99271"/>
                </a:lnTo>
                <a:lnTo>
                  <a:pt x="440694" y="104801"/>
                </a:lnTo>
                <a:close/>
              </a:path>
              <a:path w="1078844" h="177330">
                <a:moveTo>
                  <a:pt x="538740" y="90799"/>
                </a:moveTo>
                <a:lnTo>
                  <a:pt x="539086" y="98087"/>
                </a:lnTo>
                <a:lnTo>
                  <a:pt x="541712" y="110798"/>
                </a:lnTo>
                <a:lnTo>
                  <a:pt x="546920" y="121710"/>
                </a:lnTo>
                <a:lnTo>
                  <a:pt x="551062" y="127108"/>
                </a:lnTo>
                <a:lnTo>
                  <a:pt x="561481" y="134685"/>
                </a:lnTo>
                <a:lnTo>
                  <a:pt x="574300" y="137210"/>
                </a:lnTo>
                <a:lnTo>
                  <a:pt x="578844" y="137210"/>
                </a:lnTo>
                <a:lnTo>
                  <a:pt x="582934" y="136211"/>
                </a:lnTo>
                <a:lnTo>
                  <a:pt x="586456" y="134201"/>
                </a:lnTo>
                <a:lnTo>
                  <a:pt x="590092" y="132202"/>
                </a:lnTo>
                <a:lnTo>
                  <a:pt x="594182" y="128421"/>
                </a:lnTo>
                <a:lnTo>
                  <a:pt x="598726" y="122868"/>
                </a:lnTo>
                <a:lnTo>
                  <a:pt x="598726" y="137210"/>
                </a:lnTo>
                <a:lnTo>
                  <a:pt x="637013" y="129749"/>
                </a:lnTo>
                <a:lnTo>
                  <a:pt x="637013" y="126547"/>
                </a:lnTo>
                <a:lnTo>
                  <a:pt x="633377" y="126297"/>
                </a:lnTo>
                <a:lnTo>
                  <a:pt x="630878" y="125650"/>
                </a:lnTo>
                <a:lnTo>
                  <a:pt x="629401" y="124617"/>
                </a:lnTo>
                <a:lnTo>
                  <a:pt x="627015" y="121993"/>
                </a:lnTo>
                <a:lnTo>
                  <a:pt x="598726" y="112205"/>
                </a:lnTo>
                <a:lnTo>
                  <a:pt x="593727" y="121130"/>
                </a:lnTo>
                <a:lnTo>
                  <a:pt x="588388" y="125582"/>
                </a:lnTo>
                <a:lnTo>
                  <a:pt x="580094" y="125582"/>
                </a:lnTo>
                <a:lnTo>
                  <a:pt x="576572" y="123742"/>
                </a:lnTo>
                <a:lnTo>
                  <a:pt x="573618" y="121289"/>
                </a:lnTo>
                <a:lnTo>
                  <a:pt x="571346" y="117315"/>
                </a:lnTo>
                <a:lnTo>
                  <a:pt x="569642" y="111819"/>
                </a:lnTo>
                <a:lnTo>
                  <a:pt x="567748" y="101309"/>
                </a:lnTo>
                <a:lnTo>
                  <a:pt x="567142" y="86439"/>
                </a:lnTo>
                <a:lnTo>
                  <a:pt x="567142" y="76037"/>
                </a:lnTo>
                <a:lnTo>
                  <a:pt x="567938" y="68315"/>
                </a:lnTo>
                <a:lnTo>
                  <a:pt x="569755" y="41187"/>
                </a:lnTo>
                <a:lnTo>
                  <a:pt x="563393" y="43151"/>
                </a:lnTo>
                <a:lnTo>
                  <a:pt x="557599" y="47091"/>
                </a:lnTo>
                <a:lnTo>
                  <a:pt x="551691" y="51032"/>
                </a:lnTo>
                <a:lnTo>
                  <a:pt x="547147" y="56869"/>
                </a:lnTo>
                <a:lnTo>
                  <a:pt x="543739" y="64579"/>
                </a:lnTo>
                <a:lnTo>
                  <a:pt x="543271" y="65708"/>
                </a:lnTo>
                <a:lnTo>
                  <a:pt x="539885" y="77564"/>
                </a:lnTo>
                <a:lnTo>
                  <a:pt x="538740" y="90799"/>
                </a:lnTo>
                <a:close/>
              </a:path>
              <a:path w="1078844" h="177330">
                <a:moveTo>
                  <a:pt x="625879" y="3100"/>
                </a:moveTo>
                <a:lnTo>
                  <a:pt x="585661" y="3100"/>
                </a:lnTo>
                <a:lnTo>
                  <a:pt x="585661" y="7176"/>
                </a:lnTo>
                <a:lnTo>
                  <a:pt x="589865" y="7176"/>
                </a:lnTo>
                <a:lnTo>
                  <a:pt x="592818" y="7619"/>
                </a:lnTo>
                <a:lnTo>
                  <a:pt x="594409" y="8528"/>
                </a:lnTo>
                <a:lnTo>
                  <a:pt x="597136" y="10821"/>
                </a:lnTo>
                <a:lnTo>
                  <a:pt x="598499" y="14115"/>
                </a:lnTo>
                <a:lnTo>
                  <a:pt x="598726" y="18282"/>
                </a:lnTo>
                <a:lnTo>
                  <a:pt x="598726" y="52519"/>
                </a:lnTo>
                <a:lnTo>
                  <a:pt x="594977" y="48318"/>
                </a:lnTo>
                <a:lnTo>
                  <a:pt x="591341" y="45377"/>
                </a:lnTo>
                <a:lnTo>
                  <a:pt x="587933" y="43707"/>
                </a:lnTo>
                <a:lnTo>
                  <a:pt x="584638" y="42027"/>
                </a:lnTo>
                <a:lnTo>
                  <a:pt x="580776" y="41187"/>
                </a:lnTo>
                <a:lnTo>
                  <a:pt x="569755" y="41187"/>
                </a:lnTo>
                <a:lnTo>
                  <a:pt x="567938" y="68315"/>
                </a:lnTo>
                <a:lnTo>
                  <a:pt x="569415" y="63273"/>
                </a:lnTo>
                <a:lnTo>
                  <a:pt x="570892" y="58243"/>
                </a:lnTo>
                <a:lnTo>
                  <a:pt x="572937" y="54722"/>
                </a:lnTo>
                <a:lnTo>
                  <a:pt x="575322" y="52713"/>
                </a:lnTo>
                <a:lnTo>
                  <a:pt x="578844" y="50782"/>
                </a:lnTo>
                <a:lnTo>
                  <a:pt x="588160" y="50782"/>
                </a:lnTo>
                <a:lnTo>
                  <a:pt x="593954" y="55358"/>
                </a:lnTo>
                <a:lnTo>
                  <a:pt x="598726" y="64534"/>
                </a:lnTo>
                <a:lnTo>
                  <a:pt x="598726" y="112205"/>
                </a:lnTo>
                <a:lnTo>
                  <a:pt x="627015" y="121993"/>
                </a:lnTo>
                <a:lnTo>
                  <a:pt x="626106" y="118575"/>
                </a:lnTo>
                <a:lnTo>
                  <a:pt x="625879" y="114408"/>
                </a:lnTo>
                <a:lnTo>
                  <a:pt x="625879" y="3100"/>
                </a:lnTo>
                <a:close/>
              </a:path>
              <a:path w="1078844" h="177330">
                <a:moveTo>
                  <a:pt x="665870" y="79943"/>
                </a:moveTo>
                <a:lnTo>
                  <a:pt x="673709" y="79943"/>
                </a:lnTo>
                <a:lnTo>
                  <a:pt x="676776" y="78831"/>
                </a:lnTo>
                <a:lnTo>
                  <a:pt x="679162" y="76605"/>
                </a:lnTo>
                <a:lnTo>
                  <a:pt x="681548" y="74368"/>
                </a:lnTo>
                <a:lnTo>
                  <a:pt x="682684" y="71676"/>
                </a:lnTo>
                <a:lnTo>
                  <a:pt x="682684" y="65931"/>
                </a:lnTo>
                <a:lnTo>
                  <a:pt x="681434" y="63239"/>
                </a:lnTo>
                <a:lnTo>
                  <a:pt x="679049" y="60468"/>
                </a:lnTo>
                <a:lnTo>
                  <a:pt x="676322" y="56789"/>
                </a:lnTo>
                <a:lnTo>
                  <a:pt x="676322" y="53882"/>
                </a:lnTo>
                <a:lnTo>
                  <a:pt x="678821" y="51361"/>
                </a:lnTo>
                <a:lnTo>
                  <a:pt x="681548" y="49488"/>
                </a:lnTo>
                <a:lnTo>
                  <a:pt x="684956" y="48545"/>
                </a:lnTo>
                <a:lnTo>
                  <a:pt x="691773" y="48545"/>
                </a:lnTo>
                <a:lnTo>
                  <a:pt x="694045" y="49215"/>
                </a:lnTo>
                <a:lnTo>
                  <a:pt x="696204" y="50532"/>
                </a:lnTo>
                <a:lnTo>
                  <a:pt x="699612" y="53405"/>
                </a:lnTo>
                <a:lnTo>
                  <a:pt x="701089" y="56960"/>
                </a:lnTo>
                <a:lnTo>
                  <a:pt x="701544" y="61275"/>
                </a:lnTo>
                <a:lnTo>
                  <a:pt x="701544" y="77229"/>
                </a:lnTo>
                <a:lnTo>
                  <a:pt x="693075" y="81209"/>
                </a:lnTo>
                <a:lnTo>
                  <a:pt x="679537" y="88112"/>
                </a:lnTo>
                <a:lnTo>
                  <a:pt x="680298" y="111989"/>
                </a:lnTo>
                <a:lnTo>
                  <a:pt x="680298" y="105460"/>
                </a:lnTo>
                <a:lnTo>
                  <a:pt x="681548" y="101939"/>
                </a:lnTo>
                <a:lnTo>
                  <a:pt x="684048" y="98453"/>
                </a:lnTo>
                <a:lnTo>
                  <a:pt x="687910" y="93218"/>
                </a:lnTo>
                <a:lnTo>
                  <a:pt x="693704" y="88313"/>
                </a:lnTo>
                <a:lnTo>
                  <a:pt x="701544" y="83725"/>
                </a:lnTo>
                <a:lnTo>
                  <a:pt x="701544" y="114056"/>
                </a:lnTo>
                <a:lnTo>
                  <a:pt x="697226" y="117667"/>
                </a:lnTo>
                <a:lnTo>
                  <a:pt x="693477" y="119473"/>
                </a:lnTo>
                <a:lnTo>
                  <a:pt x="687342" y="119473"/>
                </a:lnTo>
                <a:lnTo>
                  <a:pt x="689296" y="130189"/>
                </a:lnTo>
                <a:lnTo>
                  <a:pt x="701544" y="121130"/>
                </a:lnTo>
                <a:lnTo>
                  <a:pt x="702112" y="126036"/>
                </a:lnTo>
                <a:lnTo>
                  <a:pt x="703929" y="129704"/>
                </a:lnTo>
                <a:lnTo>
                  <a:pt x="706883" y="132123"/>
                </a:lnTo>
                <a:lnTo>
                  <a:pt x="709723" y="134541"/>
                </a:lnTo>
                <a:lnTo>
                  <a:pt x="713813" y="135757"/>
                </a:lnTo>
                <a:lnTo>
                  <a:pt x="723357" y="135757"/>
                </a:lnTo>
                <a:lnTo>
                  <a:pt x="727219" y="134678"/>
                </a:lnTo>
                <a:lnTo>
                  <a:pt x="730741" y="132509"/>
                </a:lnTo>
                <a:lnTo>
                  <a:pt x="734150" y="130351"/>
                </a:lnTo>
                <a:lnTo>
                  <a:pt x="737558" y="126876"/>
                </a:lnTo>
                <a:lnTo>
                  <a:pt x="740739" y="122096"/>
                </a:lnTo>
                <a:lnTo>
                  <a:pt x="737899" y="119768"/>
                </a:lnTo>
                <a:lnTo>
                  <a:pt x="736081" y="122164"/>
                </a:lnTo>
                <a:lnTo>
                  <a:pt x="732673" y="123356"/>
                </a:lnTo>
                <a:lnTo>
                  <a:pt x="729832" y="122062"/>
                </a:lnTo>
                <a:lnTo>
                  <a:pt x="728696" y="119143"/>
                </a:lnTo>
                <a:lnTo>
                  <a:pt x="728583" y="67475"/>
                </a:lnTo>
                <a:lnTo>
                  <a:pt x="728128" y="61241"/>
                </a:lnTo>
                <a:lnTo>
                  <a:pt x="727219" y="58527"/>
                </a:lnTo>
                <a:lnTo>
                  <a:pt x="725743" y="54268"/>
                </a:lnTo>
                <a:lnTo>
                  <a:pt x="722448" y="50305"/>
                </a:lnTo>
                <a:lnTo>
                  <a:pt x="717449" y="46660"/>
                </a:lnTo>
                <a:lnTo>
                  <a:pt x="712450" y="43003"/>
                </a:lnTo>
                <a:lnTo>
                  <a:pt x="705633" y="41187"/>
                </a:lnTo>
                <a:lnTo>
                  <a:pt x="689955" y="41187"/>
                </a:lnTo>
                <a:lnTo>
                  <a:pt x="683139" y="42311"/>
                </a:lnTo>
                <a:lnTo>
                  <a:pt x="676436" y="44571"/>
                </a:lnTo>
                <a:lnTo>
                  <a:pt x="669846" y="46830"/>
                </a:lnTo>
                <a:lnTo>
                  <a:pt x="664734" y="50078"/>
                </a:lnTo>
                <a:lnTo>
                  <a:pt x="661098" y="54314"/>
                </a:lnTo>
                <a:lnTo>
                  <a:pt x="657349" y="58549"/>
                </a:lnTo>
                <a:lnTo>
                  <a:pt x="655531" y="62989"/>
                </a:lnTo>
                <a:lnTo>
                  <a:pt x="655531" y="70927"/>
                </a:lnTo>
                <a:lnTo>
                  <a:pt x="656895" y="73811"/>
                </a:lnTo>
                <a:lnTo>
                  <a:pt x="659621" y="76264"/>
                </a:lnTo>
                <a:lnTo>
                  <a:pt x="662462" y="78717"/>
                </a:lnTo>
                <a:lnTo>
                  <a:pt x="665870" y="79943"/>
                </a:lnTo>
                <a:close/>
              </a:path>
              <a:path w="1078844" h="177330">
                <a:moveTo>
                  <a:pt x="656667" y="104801"/>
                </a:moveTo>
                <a:lnTo>
                  <a:pt x="653714" y="111013"/>
                </a:lnTo>
                <a:lnTo>
                  <a:pt x="653714" y="123027"/>
                </a:lnTo>
                <a:lnTo>
                  <a:pt x="655418" y="127274"/>
                </a:lnTo>
                <a:lnTo>
                  <a:pt x="658826" y="130669"/>
                </a:lnTo>
                <a:lnTo>
                  <a:pt x="662234" y="134065"/>
                </a:lnTo>
                <a:lnTo>
                  <a:pt x="666552" y="135757"/>
                </a:lnTo>
                <a:lnTo>
                  <a:pt x="671778" y="135757"/>
                </a:lnTo>
                <a:lnTo>
                  <a:pt x="678111" y="134955"/>
                </a:lnTo>
                <a:lnTo>
                  <a:pt x="689296" y="130189"/>
                </a:lnTo>
                <a:lnTo>
                  <a:pt x="687342" y="119473"/>
                </a:lnTo>
                <a:lnTo>
                  <a:pt x="685070" y="118609"/>
                </a:lnTo>
                <a:lnTo>
                  <a:pt x="681321" y="114601"/>
                </a:lnTo>
                <a:lnTo>
                  <a:pt x="680298" y="111989"/>
                </a:lnTo>
                <a:lnTo>
                  <a:pt x="679537" y="88112"/>
                </a:lnTo>
                <a:lnTo>
                  <a:pt x="669375" y="94133"/>
                </a:lnTo>
                <a:lnTo>
                  <a:pt x="662575" y="99271"/>
                </a:lnTo>
                <a:lnTo>
                  <a:pt x="656667" y="104801"/>
                </a:lnTo>
                <a:close/>
              </a:path>
              <a:path w="1078844" h="177330">
                <a:moveTo>
                  <a:pt x="804588" y="121414"/>
                </a:moveTo>
                <a:lnTo>
                  <a:pt x="800612" y="124617"/>
                </a:lnTo>
                <a:lnTo>
                  <a:pt x="796408" y="124617"/>
                </a:lnTo>
                <a:lnTo>
                  <a:pt x="794250" y="124140"/>
                </a:lnTo>
                <a:lnTo>
                  <a:pt x="790955" y="121040"/>
                </a:lnTo>
                <a:lnTo>
                  <a:pt x="789932" y="118008"/>
                </a:lnTo>
                <a:lnTo>
                  <a:pt x="789705" y="114635"/>
                </a:lnTo>
                <a:lnTo>
                  <a:pt x="789705" y="53485"/>
                </a:lnTo>
                <a:lnTo>
                  <a:pt x="811291" y="53485"/>
                </a:lnTo>
                <a:lnTo>
                  <a:pt x="811291" y="43901"/>
                </a:lnTo>
                <a:lnTo>
                  <a:pt x="789705" y="43901"/>
                </a:lnTo>
                <a:lnTo>
                  <a:pt x="789705" y="10753"/>
                </a:lnTo>
                <a:lnTo>
                  <a:pt x="786524" y="10753"/>
                </a:lnTo>
                <a:lnTo>
                  <a:pt x="779367" y="22167"/>
                </a:lnTo>
                <a:lnTo>
                  <a:pt x="771527" y="31977"/>
                </a:lnTo>
                <a:lnTo>
                  <a:pt x="770156" y="33475"/>
                </a:lnTo>
                <a:lnTo>
                  <a:pt x="761241" y="41971"/>
                </a:lnTo>
                <a:lnTo>
                  <a:pt x="750737" y="50101"/>
                </a:lnTo>
                <a:lnTo>
                  <a:pt x="750737" y="53485"/>
                </a:lnTo>
                <a:lnTo>
                  <a:pt x="762552" y="53485"/>
                </a:lnTo>
                <a:lnTo>
                  <a:pt x="762552" y="112114"/>
                </a:lnTo>
                <a:lnTo>
                  <a:pt x="762893" y="118053"/>
                </a:lnTo>
                <a:lnTo>
                  <a:pt x="763575" y="120256"/>
                </a:lnTo>
                <a:lnTo>
                  <a:pt x="764597" y="124196"/>
                </a:lnTo>
                <a:lnTo>
                  <a:pt x="767210" y="127762"/>
                </a:lnTo>
                <a:lnTo>
                  <a:pt x="771187" y="130964"/>
                </a:lnTo>
                <a:lnTo>
                  <a:pt x="775163" y="134155"/>
                </a:lnTo>
                <a:lnTo>
                  <a:pt x="780048" y="135757"/>
                </a:lnTo>
                <a:lnTo>
                  <a:pt x="785729" y="135757"/>
                </a:lnTo>
                <a:lnTo>
                  <a:pt x="792303" y="135038"/>
                </a:lnTo>
                <a:lnTo>
                  <a:pt x="803349" y="129099"/>
                </a:lnTo>
                <a:lnTo>
                  <a:pt x="811291" y="117156"/>
                </a:lnTo>
                <a:lnTo>
                  <a:pt x="808337" y="115021"/>
                </a:lnTo>
                <a:lnTo>
                  <a:pt x="804588" y="121414"/>
                </a:lnTo>
                <a:close/>
              </a:path>
              <a:path w="1078844" h="177330">
                <a:moveTo>
                  <a:pt x="858667" y="15023"/>
                </a:moveTo>
                <a:lnTo>
                  <a:pt x="858667" y="10890"/>
                </a:lnTo>
                <a:lnTo>
                  <a:pt x="857190" y="7347"/>
                </a:lnTo>
                <a:lnTo>
                  <a:pt x="854236" y="4405"/>
                </a:lnTo>
                <a:lnTo>
                  <a:pt x="851396" y="1476"/>
                </a:lnTo>
                <a:lnTo>
                  <a:pt x="847874" y="0"/>
                </a:lnTo>
                <a:lnTo>
                  <a:pt x="839466" y="0"/>
                </a:lnTo>
                <a:lnTo>
                  <a:pt x="835945" y="1476"/>
                </a:lnTo>
                <a:lnTo>
                  <a:pt x="833104" y="4405"/>
                </a:lnTo>
                <a:lnTo>
                  <a:pt x="830150" y="7347"/>
                </a:lnTo>
                <a:lnTo>
                  <a:pt x="828673" y="10890"/>
                </a:lnTo>
                <a:lnTo>
                  <a:pt x="828673" y="19157"/>
                </a:lnTo>
                <a:lnTo>
                  <a:pt x="830150" y="22677"/>
                </a:lnTo>
                <a:lnTo>
                  <a:pt x="833104" y="25584"/>
                </a:lnTo>
                <a:lnTo>
                  <a:pt x="835945" y="28491"/>
                </a:lnTo>
                <a:lnTo>
                  <a:pt x="839466" y="29944"/>
                </a:lnTo>
                <a:lnTo>
                  <a:pt x="847760" y="29944"/>
                </a:lnTo>
                <a:lnTo>
                  <a:pt x="851282" y="28491"/>
                </a:lnTo>
                <a:lnTo>
                  <a:pt x="854236" y="25584"/>
                </a:lnTo>
                <a:lnTo>
                  <a:pt x="857190" y="22677"/>
                </a:lnTo>
                <a:lnTo>
                  <a:pt x="858667" y="19157"/>
                </a:lnTo>
                <a:lnTo>
                  <a:pt x="858667" y="15023"/>
                </a:lnTo>
                <a:close/>
              </a:path>
              <a:path w="1078844" h="177330">
                <a:moveTo>
                  <a:pt x="868096" y="134496"/>
                </a:moveTo>
                <a:lnTo>
                  <a:pt x="868096" y="131010"/>
                </a:lnTo>
                <a:lnTo>
                  <a:pt x="863779" y="130749"/>
                </a:lnTo>
                <a:lnTo>
                  <a:pt x="860939" y="129738"/>
                </a:lnTo>
                <a:lnTo>
                  <a:pt x="857985" y="126184"/>
                </a:lnTo>
                <a:lnTo>
                  <a:pt x="857190" y="122096"/>
                </a:lnTo>
                <a:lnTo>
                  <a:pt x="857190" y="43901"/>
                </a:lnTo>
                <a:lnTo>
                  <a:pt x="819244" y="43901"/>
                </a:lnTo>
                <a:lnTo>
                  <a:pt x="819244" y="47478"/>
                </a:lnTo>
                <a:lnTo>
                  <a:pt x="823447" y="47739"/>
                </a:lnTo>
                <a:lnTo>
                  <a:pt x="826288" y="48761"/>
                </a:lnTo>
                <a:lnTo>
                  <a:pt x="829355" y="52315"/>
                </a:lnTo>
                <a:lnTo>
                  <a:pt x="830037" y="56392"/>
                </a:lnTo>
                <a:lnTo>
                  <a:pt x="830037" y="122096"/>
                </a:lnTo>
                <a:lnTo>
                  <a:pt x="829355" y="126036"/>
                </a:lnTo>
                <a:lnTo>
                  <a:pt x="826174" y="129715"/>
                </a:lnTo>
                <a:lnTo>
                  <a:pt x="823220" y="130885"/>
                </a:lnTo>
                <a:lnTo>
                  <a:pt x="819244" y="131010"/>
                </a:lnTo>
                <a:lnTo>
                  <a:pt x="819244" y="134496"/>
                </a:lnTo>
                <a:lnTo>
                  <a:pt x="868096" y="134496"/>
                </a:lnTo>
                <a:close/>
              </a:path>
              <a:path w="1078844" h="177330">
                <a:moveTo>
                  <a:pt x="933357" y="135796"/>
                </a:moveTo>
                <a:lnTo>
                  <a:pt x="944969" y="130577"/>
                </a:lnTo>
                <a:lnTo>
                  <a:pt x="954327" y="121517"/>
                </a:lnTo>
                <a:lnTo>
                  <a:pt x="958585" y="114722"/>
                </a:lnTo>
                <a:lnTo>
                  <a:pt x="962731" y="102875"/>
                </a:lnTo>
                <a:lnTo>
                  <a:pt x="964097" y="89244"/>
                </a:lnTo>
                <a:lnTo>
                  <a:pt x="964097" y="80330"/>
                </a:lnTo>
                <a:lnTo>
                  <a:pt x="962393" y="72131"/>
                </a:lnTo>
                <a:lnTo>
                  <a:pt x="958871" y="64636"/>
                </a:lnTo>
                <a:lnTo>
                  <a:pt x="955349" y="57141"/>
                </a:lnTo>
                <a:lnTo>
                  <a:pt x="950123" y="51361"/>
                </a:lnTo>
                <a:lnTo>
                  <a:pt x="943420" y="47285"/>
                </a:lnTo>
                <a:lnTo>
                  <a:pt x="936603" y="43219"/>
                </a:lnTo>
                <a:lnTo>
                  <a:pt x="929219" y="41187"/>
                </a:lnTo>
                <a:lnTo>
                  <a:pt x="921380" y="41187"/>
                </a:lnTo>
                <a:lnTo>
                  <a:pt x="911766" y="42150"/>
                </a:lnTo>
                <a:lnTo>
                  <a:pt x="899933" y="46914"/>
                </a:lnTo>
                <a:lnTo>
                  <a:pt x="890364" y="55665"/>
                </a:lnTo>
                <a:lnTo>
                  <a:pt x="884785" y="64493"/>
                </a:lnTo>
                <a:lnTo>
                  <a:pt x="880534" y="76435"/>
                </a:lnTo>
                <a:lnTo>
                  <a:pt x="879117" y="89630"/>
                </a:lnTo>
                <a:lnTo>
                  <a:pt x="879942" y="99669"/>
                </a:lnTo>
                <a:lnTo>
                  <a:pt x="883576" y="111868"/>
                </a:lnTo>
                <a:lnTo>
                  <a:pt x="890137" y="122868"/>
                </a:lnTo>
                <a:lnTo>
                  <a:pt x="896671" y="129474"/>
                </a:lnTo>
                <a:lnTo>
                  <a:pt x="907869" y="135276"/>
                </a:lnTo>
                <a:lnTo>
                  <a:pt x="909564" y="121062"/>
                </a:lnTo>
                <a:lnTo>
                  <a:pt x="908882" y="116475"/>
                </a:lnTo>
                <a:lnTo>
                  <a:pt x="907974" y="110467"/>
                </a:lnTo>
                <a:lnTo>
                  <a:pt x="907519" y="104006"/>
                </a:lnTo>
                <a:lnTo>
                  <a:pt x="907549" y="90696"/>
                </a:lnTo>
                <a:lnTo>
                  <a:pt x="907892" y="77132"/>
                </a:lnTo>
                <a:lnTo>
                  <a:pt x="908655" y="66521"/>
                </a:lnTo>
                <a:lnTo>
                  <a:pt x="909337" y="59185"/>
                </a:lnTo>
                <a:lnTo>
                  <a:pt x="910927" y="54280"/>
                </a:lnTo>
                <a:lnTo>
                  <a:pt x="913313" y="51793"/>
                </a:lnTo>
                <a:lnTo>
                  <a:pt x="915585" y="49306"/>
                </a:lnTo>
                <a:lnTo>
                  <a:pt x="918426" y="48068"/>
                </a:lnTo>
                <a:lnTo>
                  <a:pt x="924447" y="48068"/>
                </a:lnTo>
                <a:lnTo>
                  <a:pt x="928310" y="50101"/>
                </a:lnTo>
                <a:lnTo>
                  <a:pt x="930696" y="51974"/>
                </a:lnTo>
                <a:lnTo>
                  <a:pt x="932513" y="54961"/>
                </a:lnTo>
                <a:lnTo>
                  <a:pt x="933763" y="59060"/>
                </a:lnTo>
                <a:lnTo>
                  <a:pt x="935013" y="63160"/>
                </a:lnTo>
                <a:lnTo>
                  <a:pt x="935581" y="70700"/>
                </a:lnTo>
                <a:lnTo>
                  <a:pt x="935581" y="81692"/>
                </a:lnTo>
                <a:lnTo>
                  <a:pt x="935401" y="97607"/>
                </a:lnTo>
                <a:lnTo>
                  <a:pt x="934776" y="110436"/>
                </a:lnTo>
                <a:lnTo>
                  <a:pt x="933649" y="118893"/>
                </a:lnTo>
                <a:lnTo>
                  <a:pt x="932854" y="122834"/>
                </a:lnTo>
                <a:lnTo>
                  <a:pt x="931150" y="125900"/>
                </a:lnTo>
                <a:lnTo>
                  <a:pt x="928651" y="128103"/>
                </a:lnTo>
                <a:lnTo>
                  <a:pt x="926719" y="129715"/>
                </a:lnTo>
                <a:lnTo>
                  <a:pt x="924333" y="130522"/>
                </a:lnTo>
                <a:lnTo>
                  <a:pt x="921607" y="137210"/>
                </a:lnTo>
                <a:lnTo>
                  <a:pt x="933357" y="135796"/>
                </a:lnTo>
                <a:close/>
              </a:path>
              <a:path w="1078844" h="177330">
                <a:moveTo>
                  <a:pt x="921607" y="137210"/>
                </a:moveTo>
                <a:lnTo>
                  <a:pt x="924333" y="130522"/>
                </a:lnTo>
                <a:lnTo>
                  <a:pt x="918426" y="130522"/>
                </a:lnTo>
                <a:lnTo>
                  <a:pt x="915699" y="129329"/>
                </a:lnTo>
                <a:lnTo>
                  <a:pt x="913427" y="126945"/>
                </a:lnTo>
                <a:lnTo>
                  <a:pt x="911041" y="124548"/>
                </a:lnTo>
                <a:lnTo>
                  <a:pt x="909564" y="121062"/>
                </a:lnTo>
                <a:lnTo>
                  <a:pt x="907869" y="135276"/>
                </a:lnTo>
                <a:lnTo>
                  <a:pt x="921607" y="137210"/>
                </a:lnTo>
                <a:close/>
              </a:path>
              <a:path w="1078844" h="177330">
                <a:moveTo>
                  <a:pt x="1069073" y="121710"/>
                </a:moveTo>
                <a:lnTo>
                  <a:pt x="1069073" y="68997"/>
                </a:lnTo>
                <a:lnTo>
                  <a:pt x="1068505" y="61922"/>
                </a:lnTo>
                <a:lnTo>
                  <a:pt x="1067482" y="58243"/>
                </a:lnTo>
                <a:lnTo>
                  <a:pt x="1066119" y="53394"/>
                </a:lnTo>
                <a:lnTo>
                  <a:pt x="1063620" y="49340"/>
                </a:lnTo>
                <a:lnTo>
                  <a:pt x="1059757" y="46081"/>
                </a:lnTo>
                <a:lnTo>
                  <a:pt x="1055781" y="42810"/>
                </a:lnTo>
                <a:lnTo>
                  <a:pt x="1051009" y="41187"/>
                </a:lnTo>
                <a:lnTo>
                  <a:pt x="1040216" y="41187"/>
                </a:lnTo>
                <a:lnTo>
                  <a:pt x="1035558" y="42333"/>
                </a:lnTo>
                <a:lnTo>
                  <a:pt x="1031354" y="44627"/>
                </a:lnTo>
                <a:lnTo>
                  <a:pt x="1027037" y="46921"/>
                </a:lnTo>
                <a:lnTo>
                  <a:pt x="1022606" y="50578"/>
                </a:lnTo>
                <a:lnTo>
                  <a:pt x="1017948" y="55620"/>
                </a:lnTo>
                <a:lnTo>
                  <a:pt x="1017948" y="43901"/>
                </a:lnTo>
                <a:lnTo>
                  <a:pt x="981025" y="43901"/>
                </a:lnTo>
                <a:lnTo>
                  <a:pt x="981025" y="47478"/>
                </a:lnTo>
                <a:lnTo>
                  <a:pt x="985001" y="48000"/>
                </a:lnTo>
                <a:lnTo>
                  <a:pt x="987614" y="49101"/>
                </a:lnTo>
                <a:lnTo>
                  <a:pt x="990114" y="52451"/>
                </a:lnTo>
                <a:lnTo>
                  <a:pt x="990795" y="56721"/>
                </a:lnTo>
                <a:lnTo>
                  <a:pt x="990795" y="121710"/>
                </a:lnTo>
                <a:lnTo>
                  <a:pt x="990227" y="125900"/>
                </a:lnTo>
                <a:lnTo>
                  <a:pt x="987501" y="129397"/>
                </a:lnTo>
                <a:lnTo>
                  <a:pt x="984774" y="130624"/>
                </a:lnTo>
                <a:lnTo>
                  <a:pt x="981025" y="131010"/>
                </a:lnTo>
                <a:lnTo>
                  <a:pt x="981025" y="134496"/>
                </a:lnTo>
                <a:lnTo>
                  <a:pt x="1026810" y="134496"/>
                </a:lnTo>
                <a:lnTo>
                  <a:pt x="1026810" y="131010"/>
                </a:lnTo>
                <a:lnTo>
                  <a:pt x="1023402" y="130556"/>
                </a:lnTo>
                <a:lnTo>
                  <a:pt x="1021129" y="129431"/>
                </a:lnTo>
                <a:lnTo>
                  <a:pt x="1018516" y="125809"/>
                </a:lnTo>
                <a:lnTo>
                  <a:pt x="1017948" y="121517"/>
                </a:lnTo>
                <a:lnTo>
                  <a:pt x="1017948" y="66180"/>
                </a:lnTo>
                <a:lnTo>
                  <a:pt x="1022720" y="58243"/>
                </a:lnTo>
                <a:lnTo>
                  <a:pt x="1027832" y="54268"/>
                </a:lnTo>
                <a:lnTo>
                  <a:pt x="1035104" y="54268"/>
                </a:lnTo>
                <a:lnTo>
                  <a:pt x="1038057" y="55858"/>
                </a:lnTo>
                <a:lnTo>
                  <a:pt x="1040443" y="58436"/>
                </a:lnTo>
                <a:lnTo>
                  <a:pt x="1041579" y="62308"/>
                </a:lnTo>
                <a:lnTo>
                  <a:pt x="1041920" y="66987"/>
                </a:lnTo>
                <a:lnTo>
                  <a:pt x="1041920" y="121130"/>
                </a:lnTo>
                <a:lnTo>
                  <a:pt x="1041352" y="125128"/>
                </a:lnTo>
                <a:lnTo>
                  <a:pt x="1040330" y="126740"/>
                </a:lnTo>
                <a:lnTo>
                  <a:pt x="1038853" y="129136"/>
                </a:lnTo>
                <a:lnTo>
                  <a:pt x="1036353" y="130556"/>
                </a:lnTo>
                <a:lnTo>
                  <a:pt x="1032945" y="131010"/>
                </a:lnTo>
                <a:lnTo>
                  <a:pt x="1032945" y="134496"/>
                </a:lnTo>
                <a:lnTo>
                  <a:pt x="1078844" y="134496"/>
                </a:lnTo>
                <a:lnTo>
                  <a:pt x="1078844" y="131010"/>
                </a:lnTo>
                <a:lnTo>
                  <a:pt x="1074754" y="130556"/>
                </a:lnTo>
                <a:lnTo>
                  <a:pt x="1072141" y="129477"/>
                </a:lnTo>
                <a:lnTo>
                  <a:pt x="1069641" y="126047"/>
                </a:lnTo>
                <a:lnTo>
                  <a:pt x="1069073" y="121710"/>
                </a:lnTo>
                <a:close/>
              </a:path>
              <a:path w="1078844" h="177330">
                <a:moveTo>
                  <a:pt x="178254" y="66055"/>
                </a:moveTo>
                <a:lnTo>
                  <a:pt x="180186" y="58175"/>
                </a:lnTo>
                <a:lnTo>
                  <a:pt x="184048" y="52429"/>
                </a:lnTo>
                <a:lnTo>
                  <a:pt x="187291" y="41720"/>
                </a:lnTo>
                <a:lnTo>
                  <a:pt x="175449" y="46013"/>
                </a:lnTo>
                <a:lnTo>
                  <a:pt x="164962" y="54609"/>
                </a:lnTo>
                <a:lnTo>
                  <a:pt x="158140" y="64588"/>
                </a:lnTo>
                <a:lnTo>
                  <a:pt x="154054" y="76615"/>
                </a:lnTo>
                <a:lnTo>
                  <a:pt x="152692" y="90697"/>
                </a:lnTo>
                <a:lnTo>
                  <a:pt x="153061" y="98166"/>
                </a:lnTo>
                <a:lnTo>
                  <a:pt x="155754" y="110878"/>
                </a:lnTo>
                <a:lnTo>
                  <a:pt x="160985" y="121710"/>
                </a:lnTo>
                <a:lnTo>
                  <a:pt x="167025" y="128694"/>
                </a:lnTo>
                <a:lnTo>
                  <a:pt x="177958" y="135081"/>
                </a:lnTo>
                <a:lnTo>
                  <a:pt x="191547" y="137210"/>
                </a:lnTo>
                <a:lnTo>
                  <a:pt x="199386" y="137210"/>
                </a:lnTo>
                <a:lnTo>
                  <a:pt x="206316" y="135132"/>
                </a:lnTo>
                <a:lnTo>
                  <a:pt x="212224" y="130964"/>
                </a:lnTo>
                <a:lnTo>
                  <a:pt x="221144" y="121971"/>
                </a:lnTo>
                <a:lnTo>
                  <a:pt x="228470" y="109695"/>
                </a:lnTo>
                <a:lnTo>
                  <a:pt x="225175" y="107560"/>
                </a:lnTo>
                <a:lnTo>
                  <a:pt x="221540" y="113181"/>
                </a:lnTo>
                <a:lnTo>
                  <a:pt x="218245" y="117076"/>
                </a:lnTo>
                <a:lnTo>
                  <a:pt x="215064" y="119234"/>
                </a:lnTo>
                <a:lnTo>
                  <a:pt x="211883" y="121403"/>
                </a:lnTo>
                <a:lnTo>
                  <a:pt x="208361" y="122482"/>
                </a:lnTo>
                <a:lnTo>
                  <a:pt x="198250" y="122482"/>
                </a:lnTo>
                <a:lnTo>
                  <a:pt x="192796" y="119802"/>
                </a:lnTo>
                <a:lnTo>
                  <a:pt x="188365" y="114442"/>
                </a:lnTo>
                <a:lnTo>
                  <a:pt x="185865" y="111021"/>
                </a:lnTo>
                <a:lnTo>
                  <a:pt x="180943" y="99835"/>
                </a:lnTo>
                <a:lnTo>
                  <a:pt x="178822" y="85951"/>
                </a:lnTo>
                <a:lnTo>
                  <a:pt x="228470" y="85951"/>
                </a:lnTo>
                <a:lnTo>
                  <a:pt x="204612" y="69053"/>
                </a:lnTo>
                <a:lnTo>
                  <a:pt x="204612" y="79455"/>
                </a:lnTo>
                <a:lnTo>
                  <a:pt x="178254" y="79455"/>
                </a:lnTo>
                <a:lnTo>
                  <a:pt x="178254" y="66055"/>
                </a:lnTo>
                <a:close/>
              </a:path>
              <a:path w="1078844" h="177330">
                <a:moveTo>
                  <a:pt x="67370" y="134496"/>
                </a:moveTo>
                <a:lnTo>
                  <a:pt x="73505" y="134110"/>
                </a:lnTo>
                <a:lnTo>
                  <a:pt x="77482" y="133338"/>
                </a:lnTo>
                <a:lnTo>
                  <a:pt x="86343" y="131657"/>
                </a:lnTo>
                <a:lnTo>
                  <a:pt x="93955" y="129284"/>
                </a:lnTo>
                <a:lnTo>
                  <a:pt x="100090" y="126218"/>
                </a:lnTo>
                <a:lnTo>
                  <a:pt x="106225" y="123140"/>
                </a:lnTo>
                <a:lnTo>
                  <a:pt x="111678" y="119075"/>
                </a:lnTo>
                <a:lnTo>
                  <a:pt x="116450" y="113999"/>
                </a:lnTo>
                <a:lnTo>
                  <a:pt x="121108" y="108934"/>
                </a:lnTo>
                <a:lnTo>
                  <a:pt x="124971" y="102507"/>
                </a:lnTo>
                <a:lnTo>
                  <a:pt x="127925" y="94717"/>
                </a:lnTo>
                <a:lnTo>
                  <a:pt x="128110" y="94240"/>
                </a:lnTo>
                <a:lnTo>
                  <a:pt x="131393" y="82238"/>
                </a:lnTo>
                <a:lnTo>
                  <a:pt x="132469" y="69190"/>
                </a:lnTo>
                <a:lnTo>
                  <a:pt x="131559" y="56962"/>
                </a:lnTo>
                <a:lnTo>
                  <a:pt x="128523" y="44611"/>
                </a:lnTo>
                <a:lnTo>
                  <a:pt x="123380" y="33238"/>
                </a:lnTo>
                <a:lnTo>
                  <a:pt x="117485" y="24766"/>
                </a:lnTo>
                <a:lnTo>
                  <a:pt x="108222" y="16109"/>
                </a:lnTo>
                <a:lnTo>
                  <a:pt x="96796" y="9493"/>
                </a:lnTo>
                <a:lnTo>
                  <a:pt x="85970" y="5887"/>
                </a:lnTo>
                <a:lnTo>
                  <a:pt x="73399" y="3797"/>
                </a:lnTo>
                <a:lnTo>
                  <a:pt x="58850" y="3100"/>
                </a:lnTo>
                <a:lnTo>
                  <a:pt x="0" y="3100"/>
                </a:lnTo>
                <a:lnTo>
                  <a:pt x="0" y="6688"/>
                </a:lnTo>
                <a:lnTo>
                  <a:pt x="8066" y="6688"/>
                </a:lnTo>
                <a:lnTo>
                  <a:pt x="11020" y="7313"/>
                </a:lnTo>
                <a:lnTo>
                  <a:pt x="13178" y="8573"/>
                </a:lnTo>
                <a:lnTo>
                  <a:pt x="16700" y="11310"/>
                </a:lnTo>
                <a:lnTo>
                  <a:pt x="18177" y="14660"/>
                </a:lnTo>
                <a:lnTo>
                  <a:pt x="18518" y="18861"/>
                </a:lnTo>
                <a:lnTo>
                  <a:pt x="18518" y="112012"/>
                </a:lnTo>
                <a:lnTo>
                  <a:pt x="50443" y="121834"/>
                </a:lnTo>
                <a:lnTo>
                  <a:pt x="50102" y="118507"/>
                </a:lnTo>
                <a:lnTo>
                  <a:pt x="50102" y="10560"/>
                </a:lnTo>
                <a:lnTo>
                  <a:pt x="60895" y="10503"/>
                </a:lnTo>
                <a:lnTo>
                  <a:pt x="68620" y="11469"/>
                </a:lnTo>
                <a:lnTo>
                  <a:pt x="73278" y="13467"/>
                </a:lnTo>
                <a:lnTo>
                  <a:pt x="79868" y="16318"/>
                </a:lnTo>
                <a:lnTo>
                  <a:pt x="85321" y="21677"/>
                </a:lnTo>
                <a:lnTo>
                  <a:pt x="89524" y="29558"/>
                </a:lnTo>
                <a:lnTo>
                  <a:pt x="94418" y="42632"/>
                </a:lnTo>
                <a:lnTo>
                  <a:pt x="96706" y="55328"/>
                </a:lnTo>
                <a:lnTo>
                  <a:pt x="97477" y="69962"/>
                </a:lnTo>
                <a:lnTo>
                  <a:pt x="97001" y="82002"/>
                </a:lnTo>
                <a:lnTo>
                  <a:pt x="94924" y="95757"/>
                </a:lnTo>
                <a:lnTo>
                  <a:pt x="91186" y="107184"/>
                </a:lnTo>
                <a:lnTo>
                  <a:pt x="85775" y="116282"/>
                </a:lnTo>
                <a:lnTo>
                  <a:pt x="74622" y="124886"/>
                </a:lnTo>
                <a:lnTo>
                  <a:pt x="61122" y="127331"/>
                </a:lnTo>
                <a:lnTo>
                  <a:pt x="57827" y="127331"/>
                </a:lnTo>
                <a:lnTo>
                  <a:pt x="58850" y="134496"/>
                </a:lnTo>
                <a:lnTo>
                  <a:pt x="67370" y="13449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32833" y="5625123"/>
            <a:ext cx="62258" cy="96023"/>
          </a:xfrm>
          <a:custGeom>
            <a:avLst/>
            <a:gdLst/>
            <a:ahLst/>
            <a:cxnLst/>
            <a:rect l="l" t="t" r="r" b="b"/>
            <a:pathLst>
              <a:path w="62258" h="96023">
                <a:moveTo>
                  <a:pt x="4544" y="63171"/>
                </a:moveTo>
                <a:lnTo>
                  <a:pt x="1249" y="63171"/>
                </a:lnTo>
                <a:lnTo>
                  <a:pt x="2726" y="95728"/>
                </a:lnTo>
                <a:lnTo>
                  <a:pt x="6021" y="95728"/>
                </a:lnTo>
                <a:lnTo>
                  <a:pt x="7384" y="92503"/>
                </a:lnTo>
                <a:lnTo>
                  <a:pt x="9202" y="90890"/>
                </a:lnTo>
                <a:lnTo>
                  <a:pt x="12042" y="90890"/>
                </a:lnTo>
                <a:lnTo>
                  <a:pt x="15337" y="91958"/>
                </a:lnTo>
                <a:lnTo>
                  <a:pt x="22494" y="94672"/>
                </a:lnTo>
                <a:lnTo>
                  <a:pt x="28288" y="96023"/>
                </a:lnTo>
                <a:lnTo>
                  <a:pt x="38173" y="96023"/>
                </a:lnTo>
                <a:lnTo>
                  <a:pt x="43285" y="94728"/>
                </a:lnTo>
                <a:lnTo>
                  <a:pt x="47829" y="92151"/>
                </a:lnTo>
                <a:lnTo>
                  <a:pt x="52487" y="89562"/>
                </a:lnTo>
                <a:lnTo>
                  <a:pt x="56009" y="85848"/>
                </a:lnTo>
                <a:lnTo>
                  <a:pt x="58509" y="80999"/>
                </a:lnTo>
                <a:lnTo>
                  <a:pt x="61008" y="76162"/>
                </a:lnTo>
                <a:lnTo>
                  <a:pt x="62258" y="71222"/>
                </a:lnTo>
                <a:lnTo>
                  <a:pt x="62258" y="60627"/>
                </a:lnTo>
                <a:lnTo>
                  <a:pt x="60781" y="55597"/>
                </a:lnTo>
                <a:lnTo>
                  <a:pt x="57827" y="51111"/>
                </a:lnTo>
                <a:lnTo>
                  <a:pt x="54760" y="46626"/>
                </a:lnTo>
                <a:lnTo>
                  <a:pt x="48511" y="41164"/>
                </a:lnTo>
                <a:lnTo>
                  <a:pt x="39081" y="34736"/>
                </a:lnTo>
                <a:lnTo>
                  <a:pt x="29538" y="28309"/>
                </a:lnTo>
                <a:lnTo>
                  <a:pt x="23744" y="23767"/>
                </a:lnTo>
                <a:lnTo>
                  <a:pt x="21699" y="21121"/>
                </a:lnTo>
                <a:lnTo>
                  <a:pt x="20336" y="19509"/>
                </a:lnTo>
                <a:lnTo>
                  <a:pt x="19768" y="16079"/>
                </a:lnTo>
                <a:lnTo>
                  <a:pt x="19768" y="13751"/>
                </a:lnTo>
                <a:lnTo>
                  <a:pt x="20677" y="11707"/>
                </a:lnTo>
                <a:lnTo>
                  <a:pt x="24426" y="8153"/>
                </a:lnTo>
                <a:lnTo>
                  <a:pt x="26698" y="7267"/>
                </a:lnTo>
                <a:lnTo>
                  <a:pt x="33515" y="7267"/>
                </a:lnTo>
                <a:lnTo>
                  <a:pt x="37718" y="8948"/>
                </a:lnTo>
                <a:lnTo>
                  <a:pt x="42035" y="12298"/>
                </a:lnTo>
                <a:lnTo>
                  <a:pt x="46239" y="15659"/>
                </a:lnTo>
                <a:lnTo>
                  <a:pt x="50329" y="21927"/>
                </a:lnTo>
                <a:lnTo>
                  <a:pt x="54305" y="31103"/>
                </a:lnTo>
                <a:lnTo>
                  <a:pt x="57600" y="31103"/>
                </a:lnTo>
                <a:lnTo>
                  <a:pt x="56123" y="193"/>
                </a:lnTo>
                <a:lnTo>
                  <a:pt x="52828" y="193"/>
                </a:lnTo>
                <a:lnTo>
                  <a:pt x="51238" y="2452"/>
                </a:lnTo>
                <a:lnTo>
                  <a:pt x="48738" y="4792"/>
                </a:lnTo>
                <a:lnTo>
                  <a:pt x="45444" y="5030"/>
                </a:lnTo>
                <a:lnTo>
                  <a:pt x="42376" y="3577"/>
                </a:lnTo>
                <a:lnTo>
                  <a:pt x="37718" y="1192"/>
                </a:lnTo>
                <a:lnTo>
                  <a:pt x="32947" y="0"/>
                </a:lnTo>
                <a:lnTo>
                  <a:pt x="18972" y="0"/>
                </a:lnTo>
                <a:lnTo>
                  <a:pt x="12042" y="2827"/>
                </a:lnTo>
                <a:lnTo>
                  <a:pt x="7157" y="8471"/>
                </a:lnTo>
                <a:lnTo>
                  <a:pt x="2385" y="14126"/>
                </a:lnTo>
                <a:lnTo>
                  <a:pt x="0" y="20440"/>
                </a:lnTo>
                <a:lnTo>
                  <a:pt x="0" y="33817"/>
                </a:lnTo>
                <a:lnTo>
                  <a:pt x="2044" y="39665"/>
                </a:lnTo>
                <a:lnTo>
                  <a:pt x="6362" y="44957"/>
                </a:lnTo>
                <a:lnTo>
                  <a:pt x="9316" y="48579"/>
                </a:lnTo>
                <a:lnTo>
                  <a:pt x="15678" y="53803"/>
                </a:lnTo>
                <a:lnTo>
                  <a:pt x="25562" y="60650"/>
                </a:lnTo>
                <a:lnTo>
                  <a:pt x="32265" y="65238"/>
                </a:lnTo>
                <a:lnTo>
                  <a:pt x="36582" y="68667"/>
                </a:lnTo>
                <a:lnTo>
                  <a:pt x="40445" y="73187"/>
                </a:lnTo>
                <a:lnTo>
                  <a:pt x="41467" y="75867"/>
                </a:lnTo>
                <a:lnTo>
                  <a:pt x="41467" y="81681"/>
                </a:lnTo>
                <a:lnTo>
                  <a:pt x="40445" y="83986"/>
                </a:lnTo>
                <a:lnTo>
                  <a:pt x="36582" y="87802"/>
                </a:lnTo>
                <a:lnTo>
                  <a:pt x="33969" y="88755"/>
                </a:lnTo>
                <a:lnTo>
                  <a:pt x="26357" y="88755"/>
                </a:lnTo>
                <a:lnTo>
                  <a:pt x="21585" y="86621"/>
                </a:lnTo>
                <a:lnTo>
                  <a:pt x="16473" y="82362"/>
                </a:lnTo>
                <a:lnTo>
                  <a:pt x="11474" y="78092"/>
                </a:lnTo>
                <a:lnTo>
                  <a:pt x="7384" y="71699"/>
                </a:lnTo>
                <a:lnTo>
                  <a:pt x="4544" y="6317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46557" y="5625123"/>
            <a:ext cx="76118" cy="96023"/>
          </a:xfrm>
          <a:custGeom>
            <a:avLst/>
            <a:gdLst/>
            <a:ahLst/>
            <a:cxnLst/>
            <a:rect l="l" t="t" r="r" b="b"/>
            <a:pathLst>
              <a:path w="76118" h="96023">
                <a:moveTo>
                  <a:pt x="26243" y="24323"/>
                </a:moveTo>
                <a:lnTo>
                  <a:pt x="27834" y="16692"/>
                </a:lnTo>
                <a:lnTo>
                  <a:pt x="31242" y="11719"/>
                </a:lnTo>
                <a:lnTo>
                  <a:pt x="33401" y="8425"/>
                </a:lnTo>
                <a:lnTo>
                  <a:pt x="36128" y="6779"/>
                </a:lnTo>
                <a:lnTo>
                  <a:pt x="39195" y="6779"/>
                </a:lnTo>
                <a:lnTo>
                  <a:pt x="42944" y="7585"/>
                </a:lnTo>
                <a:lnTo>
                  <a:pt x="45898" y="10821"/>
                </a:lnTo>
                <a:lnTo>
                  <a:pt x="46807" y="13660"/>
                </a:lnTo>
                <a:lnTo>
                  <a:pt x="47261" y="17726"/>
                </a:lnTo>
                <a:lnTo>
                  <a:pt x="47829" y="24187"/>
                </a:lnTo>
                <a:lnTo>
                  <a:pt x="49306" y="28684"/>
                </a:lnTo>
                <a:lnTo>
                  <a:pt x="51806" y="31194"/>
                </a:lnTo>
                <a:lnTo>
                  <a:pt x="54305" y="33714"/>
                </a:lnTo>
                <a:lnTo>
                  <a:pt x="57486" y="34975"/>
                </a:lnTo>
                <a:lnTo>
                  <a:pt x="64871" y="34975"/>
                </a:lnTo>
                <a:lnTo>
                  <a:pt x="67825" y="33873"/>
                </a:lnTo>
                <a:lnTo>
                  <a:pt x="72256" y="29490"/>
                </a:lnTo>
                <a:lnTo>
                  <a:pt x="73392" y="26549"/>
                </a:lnTo>
                <a:lnTo>
                  <a:pt x="73392" y="17056"/>
                </a:lnTo>
                <a:lnTo>
                  <a:pt x="70665" y="11787"/>
                </a:lnTo>
                <a:lnTo>
                  <a:pt x="65098" y="7074"/>
                </a:lnTo>
                <a:lnTo>
                  <a:pt x="59531" y="2350"/>
                </a:lnTo>
                <a:lnTo>
                  <a:pt x="52147" y="0"/>
                </a:lnTo>
                <a:lnTo>
                  <a:pt x="42717" y="0"/>
                </a:lnTo>
                <a:lnTo>
                  <a:pt x="30557" y="1655"/>
                </a:lnTo>
                <a:lnTo>
                  <a:pt x="19161" y="7299"/>
                </a:lnTo>
                <a:lnTo>
                  <a:pt x="9884" y="16954"/>
                </a:lnTo>
                <a:lnTo>
                  <a:pt x="5508" y="24364"/>
                </a:lnTo>
                <a:lnTo>
                  <a:pt x="1377" y="36318"/>
                </a:lnTo>
                <a:lnTo>
                  <a:pt x="0" y="49510"/>
                </a:lnTo>
                <a:lnTo>
                  <a:pt x="772" y="59338"/>
                </a:lnTo>
                <a:lnTo>
                  <a:pt x="4371" y="71595"/>
                </a:lnTo>
                <a:lnTo>
                  <a:pt x="10906" y="82362"/>
                </a:lnTo>
                <a:lnTo>
                  <a:pt x="15672" y="87432"/>
                </a:lnTo>
                <a:lnTo>
                  <a:pt x="26596" y="93875"/>
                </a:lnTo>
                <a:lnTo>
                  <a:pt x="39877" y="96023"/>
                </a:lnTo>
                <a:lnTo>
                  <a:pt x="47034" y="96023"/>
                </a:lnTo>
                <a:lnTo>
                  <a:pt x="53851" y="94070"/>
                </a:lnTo>
                <a:lnTo>
                  <a:pt x="60213" y="90164"/>
                </a:lnTo>
                <a:lnTo>
                  <a:pt x="66575" y="86257"/>
                </a:lnTo>
                <a:lnTo>
                  <a:pt x="71801" y="80295"/>
                </a:lnTo>
                <a:lnTo>
                  <a:pt x="76118" y="72278"/>
                </a:lnTo>
                <a:lnTo>
                  <a:pt x="73165" y="69962"/>
                </a:lnTo>
                <a:lnTo>
                  <a:pt x="69188" y="74095"/>
                </a:lnTo>
                <a:lnTo>
                  <a:pt x="65894" y="76900"/>
                </a:lnTo>
                <a:lnTo>
                  <a:pt x="63053" y="78388"/>
                </a:lnTo>
                <a:lnTo>
                  <a:pt x="60213" y="79875"/>
                </a:lnTo>
                <a:lnTo>
                  <a:pt x="57146" y="80613"/>
                </a:lnTo>
                <a:lnTo>
                  <a:pt x="49193" y="80613"/>
                </a:lnTo>
                <a:lnTo>
                  <a:pt x="44989" y="79228"/>
                </a:lnTo>
                <a:lnTo>
                  <a:pt x="41354" y="76446"/>
                </a:lnTo>
                <a:lnTo>
                  <a:pt x="36696" y="72642"/>
                </a:lnTo>
                <a:lnTo>
                  <a:pt x="32947" y="66839"/>
                </a:lnTo>
                <a:lnTo>
                  <a:pt x="30220" y="59060"/>
                </a:lnTo>
                <a:lnTo>
                  <a:pt x="27493" y="51270"/>
                </a:lnTo>
                <a:lnTo>
                  <a:pt x="26243" y="43117"/>
                </a:lnTo>
                <a:lnTo>
                  <a:pt x="26243" y="243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43854" y="5625123"/>
            <a:ext cx="85094" cy="96023"/>
          </a:xfrm>
          <a:custGeom>
            <a:avLst/>
            <a:gdLst/>
            <a:ahLst/>
            <a:cxnLst/>
            <a:rect l="l" t="t" r="r" b="b"/>
            <a:pathLst>
              <a:path w="85094" h="96023">
                <a:moveTo>
                  <a:pt x="54282" y="94609"/>
                </a:moveTo>
                <a:lnTo>
                  <a:pt x="65888" y="89390"/>
                </a:lnTo>
                <a:lnTo>
                  <a:pt x="75323" y="80330"/>
                </a:lnTo>
                <a:lnTo>
                  <a:pt x="79534" y="73535"/>
                </a:lnTo>
                <a:lnTo>
                  <a:pt x="83698" y="61688"/>
                </a:lnTo>
                <a:lnTo>
                  <a:pt x="85094" y="48057"/>
                </a:lnTo>
                <a:lnTo>
                  <a:pt x="85094" y="39142"/>
                </a:lnTo>
                <a:lnTo>
                  <a:pt x="83276" y="30944"/>
                </a:lnTo>
                <a:lnTo>
                  <a:pt x="79754" y="23449"/>
                </a:lnTo>
                <a:lnTo>
                  <a:pt x="76232" y="15954"/>
                </a:lnTo>
                <a:lnTo>
                  <a:pt x="71120" y="10174"/>
                </a:lnTo>
                <a:lnTo>
                  <a:pt x="64303" y="6097"/>
                </a:lnTo>
                <a:lnTo>
                  <a:pt x="57486" y="2032"/>
                </a:lnTo>
                <a:lnTo>
                  <a:pt x="50215" y="0"/>
                </a:lnTo>
                <a:lnTo>
                  <a:pt x="42376" y="0"/>
                </a:lnTo>
                <a:lnTo>
                  <a:pt x="32745" y="963"/>
                </a:lnTo>
                <a:lnTo>
                  <a:pt x="20880" y="5727"/>
                </a:lnTo>
                <a:lnTo>
                  <a:pt x="11361" y="14478"/>
                </a:lnTo>
                <a:lnTo>
                  <a:pt x="5747" y="23329"/>
                </a:lnTo>
                <a:lnTo>
                  <a:pt x="1447" y="35260"/>
                </a:lnTo>
                <a:lnTo>
                  <a:pt x="0" y="48443"/>
                </a:lnTo>
                <a:lnTo>
                  <a:pt x="850" y="58508"/>
                </a:lnTo>
                <a:lnTo>
                  <a:pt x="4544" y="70692"/>
                </a:lnTo>
                <a:lnTo>
                  <a:pt x="11133" y="81681"/>
                </a:lnTo>
                <a:lnTo>
                  <a:pt x="17668" y="88287"/>
                </a:lnTo>
                <a:lnTo>
                  <a:pt x="28865" y="94089"/>
                </a:lnTo>
                <a:lnTo>
                  <a:pt x="32038" y="83361"/>
                </a:lnTo>
                <a:lnTo>
                  <a:pt x="30561" y="79875"/>
                </a:lnTo>
                <a:lnTo>
                  <a:pt x="29765" y="75288"/>
                </a:lnTo>
                <a:lnTo>
                  <a:pt x="28857" y="69280"/>
                </a:lnTo>
                <a:lnTo>
                  <a:pt x="28402" y="62819"/>
                </a:lnTo>
                <a:lnTo>
                  <a:pt x="28440" y="49509"/>
                </a:lnTo>
                <a:lnTo>
                  <a:pt x="28823" y="35945"/>
                </a:lnTo>
                <a:lnTo>
                  <a:pt x="29538" y="25334"/>
                </a:lnTo>
                <a:lnTo>
                  <a:pt x="30333" y="17998"/>
                </a:lnTo>
                <a:lnTo>
                  <a:pt x="31810" y="13093"/>
                </a:lnTo>
                <a:lnTo>
                  <a:pt x="34196" y="10606"/>
                </a:lnTo>
                <a:lnTo>
                  <a:pt x="36582" y="8119"/>
                </a:lnTo>
                <a:lnTo>
                  <a:pt x="39422" y="6881"/>
                </a:lnTo>
                <a:lnTo>
                  <a:pt x="45444" y="6881"/>
                </a:lnTo>
                <a:lnTo>
                  <a:pt x="49306" y="8914"/>
                </a:lnTo>
                <a:lnTo>
                  <a:pt x="51692" y="10787"/>
                </a:lnTo>
                <a:lnTo>
                  <a:pt x="53510" y="13774"/>
                </a:lnTo>
                <a:lnTo>
                  <a:pt x="54760" y="17873"/>
                </a:lnTo>
                <a:lnTo>
                  <a:pt x="56009" y="21973"/>
                </a:lnTo>
                <a:lnTo>
                  <a:pt x="56577" y="29513"/>
                </a:lnTo>
                <a:lnTo>
                  <a:pt x="56577" y="40505"/>
                </a:lnTo>
                <a:lnTo>
                  <a:pt x="56374" y="56420"/>
                </a:lnTo>
                <a:lnTo>
                  <a:pt x="55722" y="69249"/>
                </a:lnTo>
                <a:lnTo>
                  <a:pt x="54646" y="77706"/>
                </a:lnTo>
                <a:lnTo>
                  <a:pt x="53737" y="81647"/>
                </a:lnTo>
                <a:lnTo>
                  <a:pt x="52147" y="84713"/>
                </a:lnTo>
                <a:lnTo>
                  <a:pt x="49647" y="86916"/>
                </a:lnTo>
                <a:lnTo>
                  <a:pt x="45216" y="89335"/>
                </a:lnTo>
                <a:lnTo>
                  <a:pt x="42603" y="96023"/>
                </a:lnTo>
                <a:lnTo>
                  <a:pt x="54282" y="9460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72720" y="5708485"/>
            <a:ext cx="16350" cy="12661"/>
          </a:xfrm>
          <a:custGeom>
            <a:avLst/>
            <a:gdLst/>
            <a:ahLst/>
            <a:cxnLst/>
            <a:rect l="l" t="t" r="r" b="b"/>
            <a:pathLst>
              <a:path w="16350" h="12661">
                <a:moveTo>
                  <a:pt x="13737" y="12661"/>
                </a:moveTo>
                <a:lnTo>
                  <a:pt x="16350" y="5973"/>
                </a:lnTo>
                <a:lnTo>
                  <a:pt x="10443" y="5973"/>
                </a:lnTo>
                <a:lnTo>
                  <a:pt x="7830" y="4780"/>
                </a:lnTo>
                <a:lnTo>
                  <a:pt x="5557" y="2396"/>
                </a:lnTo>
                <a:lnTo>
                  <a:pt x="3172" y="0"/>
                </a:lnTo>
                <a:lnTo>
                  <a:pt x="0" y="10727"/>
                </a:lnTo>
                <a:lnTo>
                  <a:pt x="13737" y="1266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37332" y="5625123"/>
            <a:ext cx="76118" cy="96023"/>
          </a:xfrm>
          <a:custGeom>
            <a:avLst/>
            <a:gdLst/>
            <a:ahLst/>
            <a:cxnLst/>
            <a:rect l="l" t="t" r="r" b="b"/>
            <a:pathLst>
              <a:path w="76118" h="96023">
                <a:moveTo>
                  <a:pt x="42717" y="0"/>
                </a:moveTo>
                <a:lnTo>
                  <a:pt x="30507" y="1655"/>
                </a:lnTo>
                <a:lnTo>
                  <a:pt x="19135" y="7299"/>
                </a:lnTo>
                <a:lnTo>
                  <a:pt x="9884" y="16954"/>
                </a:lnTo>
                <a:lnTo>
                  <a:pt x="5508" y="24364"/>
                </a:lnTo>
                <a:lnTo>
                  <a:pt x="1377" y="36318"/>
                </a:lnTo>
                <a:lnTo>
                  <a:pt x="0" y="49510"/>
                </a:lnTo>
                <a:lnTo>
                  <a:pt x="766" y="59311"/>
                </a:lnTo>
                <a:lnTo>
                  <a:pt x="4337" y="71583"/>
                </a:lnTo>
                <a:lnTo>
                  <a:pt x="10792" y="82362"/>
                </a:lnTo>
                <a:lnTo>
                  <a:pt x="15678" y="87487"/>
                </a:lnTo>
                <a:lnTo>
                  <a:pt x="26627" y="93889"/>
                </a:lnTo>
                <a:lnTo>
                  <a:pt x="39877" y="96023"/>
                </a:lnTo>
                <a:lnTo>
                  <a:pt x="47034" y="96023"/>
                </a:lnTo>
                <a:lnTo>
                  <a:pt x="53737" y="94070"/>
                </a:lnTo>
                <a:lnTo>
                  <a:pt x="60099" y="90164"/>
                </a:lnTo>
                <a:lnTo>
                  <a:pt x="66462" y="86257"/>
                </a:lnTo>
                <a:lnTo>
                  <a:pt x="71801" y="80295"/>
                </a:lnTo>
                <a:lnTo>
                  <a:pt x="76118" y="72278"/>
                </a:lnTo>
                <a:lnTo>
                  <a:pt x="73051" y="69962"/>
                </a:lnTo>
                <a:lnTo>
                  <a:pt x="69188" y="74095"/>
                </a:lnTo>
                <a:lnTo>
                  <a:pt x="65780" y="76900"/>
                </a:lnTo>
                <a:lnTo>
                  <a:pt x="62940" y="78388"/>
                </a:lnTo>
                <a:lnTo>
                  <a:pt x="60099" y="79875"/>
                </a:lnTo>
                <a:lnTo>
                  <a:pt x="57146" y="80613"/>
                </a:lnTo>
                <a:lnTo>
                  <a:pt x="49079" y="80613"/>
                </a:lnTo>
                <a:lnTo>
                  <a:pt x="44876" y="79228"/>
                </a:lnTo>
                <a:lnTo>
                  <a:pt x="41354" y="76446"/>
                </a:lnTo>
                <a:lnTo>
                  <a:pt x="36696" y="72642"/>
                </a:lnTo>
                <a:lnTo>
                  <a:pt x="32947" y="66839"/>
                </a:lnTo>
                <a:lnTo>
                  <a:pt x="30220" y="59060"/>
                </a:lnTo>
                <a:lnTo>
                  <a:pt x="27493" y="51270"/>
                </a:lnTo>
                <a:lnTo>
                  <a:pt x="26130" y="43117"/>
                </a:lnTo>
                <a:lnTo>
                  <a:pt x="26130" y="24323"/>
                </a:lnTo>
                <a:lnTo>
                  <a:pt x="27834" y="16692"/>
                </a:lnTo>
                <a:lnTo>
                  <a:pt x="31242" y="11719"/>
                </a:lnTo>
                <a:lnTo>
                  <a:pt x="33401" y="8425"/>
                </a:lnTo>
                <a:lnTo>
                  <a:pt x="36014" y="6779"/>
                </a:lnTo>
                <a:lnTo>
                  <a:pt x="39195" y="6779"/>
                </a:lnTo>
                <a:lnTo>
                  <a:pt x="42944" y="7585"/>
                </a:lnTo>
                <a:lnTo>
                  <a:pt x="45898" y="10821"/>
                </a:lnTo>
                <a:lnTo>
                  <a:pt x="46807" y="13660"/>
                </a:lnTo>
                <a:lnTo>
                  <a:pt x="47148" y="17726"/>
                </a:lnTo>
                <a:lnTo>
                  <a:pt x="47716" y="24187"/>
                </a:lnTo>
                <a:lnTo>
                  <a:pt x="49306" y="28684"/>
                </a:lnTo>
                <a:lnTo>
                  <a:pt x="51806" y="31194"/>
                </a:lnTo>
                <a:lnTo>
                  <a:pt x="54305" y="33714"/>
                </a:lnTo>
                <a:lnTo>
                  <a:pt x="57486" y="34975"/>
                </a:lnTo>
                <a:lnTo>
                  <a:pt x="64871" y="34975"/>
                </a:lnTo>
                <a:lnTo>
                  <a:pt x="67825" y="33873"/>
                </a:lnTo>
                <a:lnTo>
                  <a:pt x="69983" y="31682"/>
                </a:lnTo>
                <a:lnTo>
                  <a:pt x="72256" y="29490"/>
                </a:lnTo>
                <a:lnTo>
                  <a:pt x="73392" y="26549"/>
                </a:lnTo>
                <a:lnTo>
                  <a:pt x="73392" y="17056"/>
                </a:lnTo>
                <a:lnTo>
                  <a:pt x="70552" y="11787"/>
                </a:lnTo>
                <a:lnTo>
                  <a:pt x="65098" y="7074"/>
                </a:lnTo>
                <a:lnTo>
                  <a:pt x="59531" y="2350"/>
                </a:lnTo>
                <a:lnTo>
                  <a:pt x="52147" y="0"/>
                </a:lnTo>
                <a:lnTo>
                  <a:pt x="42717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26630" y="5627837"/>
            <a:ext cx="97932" cy="93309"/>
          </a:xfrm>
          <a:custGeom>
            <a:avLst/>
            <a:gdLst/>
            <a:ahLst/>
            <a:cxnLst/>
            <a:rect l="l" t="t" r="r" b="b"/>
            <a:pathLst>
              <a:path w="97932" h="93309">
                <a:moveTo>
                  <a:pt x="36923" y="0"/>
                </a:moveTo>
                <a:lnTo>
                  <a:pt x="0" y="0"/>
                </a:lnTo>
                <a:lnTo>
                  <a:pt x="0" y="3577"/>
                </a:lnTo>
                <a:lnTo>
                  <a:pt x="3976" y="4099"/>
                </a:lnTo>
                <a:lnTo>
                  <a:pt x="6589" y="5200"/>
                </a:lnTo>
                <a:lnTo>
                  <a:pt x="9088" y="8550"/>
                </a:lnTo>
                <a:lnTo>
                  <a:pt x="9770" y="12820"/>
                </a:lnTo>
                <a:lnTo>
                  <a:pt x="9770" y="66078"/>
                </a:lnTo>
                <a:lnTo>
                  <a:pt x="10452" y="73414"/>
                </a:lnTo>
                <a:lnTo>
                  <a:pt x="11815" y="77616"/>
                </a:lnTo>
                <a:lnTo>
                  <a:pt x="13178" y="81806"/>
                </a:lnTo>
                <a:lnTo>
                  <a:pt x="15791" y="85474"/>
                </a:lnTo>
                <a:lnTo>
                  <a:pt x="19768" y="88608"/>
                </a:lnTo>
                <a:lnTo>
                  <a:pt x="23744" y="91742"/>
                </a:lnTo>
                <a:lnTo>
                  <a:pt x="28288" y="93309"/>
                </a:lnTo>
                <a:lnTo>
                  <a:pt x="38741" y="93309"/>
                </a:lnTo>
                <a:lnTo>
                  <a:pt x="43626" y="92128"/>
                </a:lnTo>
                <a:lnTo>
                  <a:pt x="47943" y="89777"/>
                </a:lnTo>
                <a:lnTo>
                  <a:pt x="52260" y="87415"/>
                </a:lnTo>
                <a:lnTo>
                  <a:pt x="56577" y="83657"/>
                </a:lnTo>
                <a:lnTo>
                  <a:pt x="60895" y="78479"/>
                </a:lnTo>
                <a:lnTo>
                  <a:pt x="60895" y="90595"/>
                </a:lnTo>
                <a:lnTo>
                  <a:pt x="97932" y="90595"/>
                </a:lnTo>
                <a:lnTo>
                  <a:pt x="97932" y="87109"/>
                </a:lnTo>
                <a:lnTo>
                  <a:pt x="93955" y="86655"/>
                </a:lnTo>
                <a:lnTo>
                  <a:pt x="91342" y="85576"/>
                </a:lnTo>
                <a:lnTo>
                  <a:pt x="88729" y="82146"/>
                </a:lnTo>
                <a:lnTo>
                  <a:pt x="88048" y="77843"/>
                </a:lnTo>
                <a:lnTo>
                  <a:pt x="88048" y="0"/>
                </a:lnTo>
                <a:lnTo>
                  <a:pt x="51124" y="0"/>
                </a:lnTo>
                <a:lnTo>
                  <a:pt x="51124" y="3577"/>
                </a:lnTo>
                <a:lnTo>
                  <a:pt x="55214" y="4099"/>
                </a:lnTo>
                <a:lnTo>
                  <a:pt x="57827" y="5200"/>
                </a:lnTo>
                <a:lnTo>
                  <a:pt x="60327" y="8550"/>
                </a:lnTo>
                <a:lnTo>
                  <a:pt x="60895" y="12820"/>
                </a:lnTo>
                <a:lnTo>
                  <a:pt x="60895" y="68111"/>
                </a:lnTo>
                <a:lnTo>
                  <a:pt x="57373" y="73221"/>
                </a:lnTo>
                <a:lnTo>
                  <a:pt x="54192" y="76605"/>
                </a:lnTo>
                <a:lnTo>
                  <a:pt x="51692" y="78285"/>
                </a:lnTo>
                <a:lnTo>
                  <a:pt x="47716" y="80125"/>
                </a:lnTo>
                <a:lnTo>
                  <a:pt x="43626" y="80125"/>
                </a:lnTo>
                <a:lnTo>
                  <a:pt x="40786" y="78683"/>
                </a:lnTo>
                <a:lnTo>
                  <a:pt x="38400" y="76287"/>
                </a:lnTo>
                <a:lnTo>
                  <a:pt x="37264" y="72540"/>
                </a:lnTo>
                <a:lnTo>
                  <a:pt x="36923" y="68372"/>
                </a:lnTo>
                <a:lnTo>
                  <a:pt x="3692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41490" y="5625123"/>
            <a:ext cx="77823" cy="93309"/>
          </a:xfrm>
          <a:custGeom>
            <a:avLst/>
            <a:gdLst/>
            <a:ahLst/>
            <a:cxnLst/>
            <a:rect l="l" t="t" r="r" b="b"/>
            <a:pathLst>
              <a:path w="77823" h="93309">
                <a:moveTo>
                  <a:pt x="48966" y="93309"/>
                </a:moveTo>
                <a:lnTo>
                  <a:pt x="48966" y="89823"/>
                </a:lnTo>
                <a:lnTo>
                  <a:pt x="45330" y="89630"/>
                </a:lnTo>
                <a:lnTo>
                  <a:pt x="42717" y="89130"/>
                </a:lnTo>
                <a:lnTo>
                  <a:pt x="38513" y="86234"/>
                </a:lnTo>
                <a:lnTo>
                  <a:pt x="37377" y="83464"/>
                </a:lnTo>
                <a:lnTo>
                  <a:pt x="37150" y="81102"/>
                </a:lnTo>
                <a:lnTo>
                  <a:pt x="37036" y="43605"/>
                </a:lnTo>
                <a:lnTo>
                  <a:pt x="38059" y="36690"/>
                </a:lnTo>
                <a:lnTo>
                  <a:pt x="40104" y="30421"/>
                </a:lnTo>
                <a:lnTo>
                  <a:pt x="41467" y="26356"/>
                </a:lnTo>
                <a:lnTo>
                  <a:pt x="43512" y="23222"/>
                </a:lnTo>
                <a:lnTo>
                  <a:pt x="46125" y="21019"/>
                </a:lnTo>
                <a:lnTo>
                  <a:pt x="49534" y="18895"/>
                </a:lnTo>
                <a:lnTo>
                  <a:pt x="53056" y="19088"/>
                </a:lnTo>
                <a:lnTo>
                  <a:pt x="55669" y="20962"/>
                </a:lnTo>
                <a:lnTo>
                  <a:pt x="58168" y="23154"/>
                </a:lnTo>
                <a:lnTo>
                  <a:pt x="60667" y="25357"/>
                </a:lnTo>
                <a:lnTo>
                  <a:pt x="63621" y="26447"/>
                </a:lnTo>
                <a:lnTo>
                  <a:pt x="70097" y="26447"/>
                </a:lnTo>
                <a:lnTo>
                  <a:pt x="72597" y="25255"/>
                </a:lnTo>
                <a:lnTo>
                  <a:pt x="74642" y="22870"/>
                </a:lnTo>
                <a:lnTo>
                  <a:pt x="76800" y="20474"/>
                </a:lnTo>
                <a:lnTo>
                  <a:pt x="77823" y="17112"/>
                </a:lnTo>
                <a:lnTo>
                  <a:pt x="77823" y="8721"/>
                </a:lnTo>
                <a:lnTo>
                  <a:pt x="76800" y="5564"/>
                </a:lnTo>
                <a:lnTo>
                  <a:pt x="74528" y="3338"/>
                </a:lnTo>
                <a:lnTo>
                  <a:pt x="72369" y="1112"/>
                </a:lnTo>
                <a:lnTo>
                  <a:pt x="69529" y="0"/>
                </a:lnTo>
                <a:lnTo>
                  <a:pt x="61690" y="0"/>
                </a:lnTo>
                <a:lnTo>
                  <a:pt x="57373" y="1533"/>
                </a:lnTo>
                <a:lnTo>
                  <a:pt x="52828" y="4599"/>
                </a:lnTo>
                <a:lnTo>
                  <a:pt x="48284" y="7665"/>
                </a:lnTo>
                <a:lnTo>
                  <a:pt x="43058" y="13887"/>
                </a:lnTo>
                <a:lnTo>
                  <a:pt x="37036" y="23256"/>
                </a:lnTo>
                <a:lnTo>
                  <a:pt x="37036" y="2714"/>
                </a:lnTo>
                <a:lnTo>
                  <a:pt x="0" y="2714"/>
                </a:lnTo>
                <a:lnTo>
                  <a:pt x="0" y="6291"/>
                </a:lnTo>
                <a:lnTo>
                  <a:pt x="3067" y="6620"/>
                </a:lnTo>
                <a:lnTo>
                  <a:pt x="5226" y="7199"/>
                </a:lnTo>
                <a:lnTo>
                  <a:pt x="8634" y="10208"/>
                </a:lnTo>
                <a:lnTo>
                  <a:pt x="9770" y="13433"/>
                </a:lnTo>
                <a:lnTo>
                  <a:pt x="10111" y="16726"/>
                </a:lnTo>
                <a:lnTo>
                  <a:pt x="10111" y="79875"/>
                </a:lnTo>
                <a:lnTo>
                  <a:pt x="9429" y="84736"/>
                </a:lnTo>
                <a:lnTo>
                  <a:pt x="6589" y="88415"/>
                </a:lnTo>
                <a:lnTo>
                  <a:pt x="3976" y="89494"/>
                </a:lnTo>
                <a:lnTo>
                  <a:pt x="0" y="89823"/>
                </a:lnTo>
                <a:lnTo>
                  <a:pt x="0" y="93309"/>
                </a:lnTo>
                <a:lnTo>
                  <a:pt x="48966" y="9330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63257" y="5625123"/>
            <a:ext cx="84980" cy="96023"/>
          </a:xfrm>
          <a:custGeom>
            <a:avLst/>
            <a:gdLst/>
            <a:ahLst/>
            <a:cxnLst/>
            <a:rect l="l" t="t" r="r" b="b"/>
            <a:pathLst>
              <a:path w="84980" h="96023">
                <a:moveTo>
                  <a:pt x="54207" y="94628"/>
                </a:moveTo>
                <a:lnTo>
                  <a:pt x="65827" y="89410"/>
                </a:lnTo>
                <a:lnTo>
                  <a:pt x="75210" y="80330"/>
                </a:lnTo>
                <a:lnTo>
                  <a:pt x="79468" y="73535"/>
                </a:lnTo>
                <a:lnTo>
                  <a:pt x="83614" y="61688"/>
                </a:lnTo>
                <a:lnTo>
                  <a:pt x="84980" y="48057"/>
                </a:lnTo>
                <a:lnTo>
                  <a:pt x="84980" y="39142"/>
                </a:lnTo>
                <a:lnTo>
                  <a:pt x="83276" y="30944"/>
                </a:lnTo>
                <a:lnTo>
                  <a:pt x="79754" y="23449"/>
                </a:lnTo>
                <a:lnTo>
                  <a:pt x="76232" y="15954"/>
                </a:lnTo>
                <a:lnTo>
                  <a:pt x="71120" y="10174"/>
                </a:lnTo>
                <a:lnTo>
                  <a:pt x="64303" y="6097"/>
                </a:lnTo>
                <a:lnTo>
                  <a:pt x="57486" y="2032"/>
                </a:lnTo>
                <a:lnTo>
                  <a:pt x="50102" y="0"/>
                </a:lnTo>
                <a:lnTo>
                  <a:pt x="42263" y="0"/>
                </a:lnTo>
                <a:lnTo>
                  <a:pt x="32697" y="963"/>
                </a:lnTo>
                <a:lnTo>
                  <a:pt x="20846" y="5727"/>
                </a:lnTo>
                <a:lnTo>
                  <a:pt x="11247" y="14478"/>
                </a:lnTo>
                <a:lnTo>
                  <a:pt x="5668" y="23306"/>
                </a:lnTo>
                <a:lnTo>
                  <a:pt x="1417" y="35248"/>
                </a:lnTo>
                <a:lnTo>
                  <a:pt x="0" y="48443"/>
                </a:lnTo>
                <a:lnTo>
                  <a:pt x="825" y="58482"/>
                </a:lnTo>
                <a:lnTo>
                  <a:pt x="4459" y="70681"/>
                </a:lnTo>
                <a:lnTo>
                  <a:pt x="11020" y="81681"/>
                </a:lnTo>
                <a:lnTo>
                  <a:pt x="17633" y="88333"/>
                </a:lnTo>
                <a:lnTo>
                  <a:pt x="28868" y="94101"/>
                </a:lnTo>
                <a:lnTo>
                  <a:pt x="32038" y="83361"/>
                </a:lnTo>
                <a:lnTo>
                  <a:pt x="30447" y="79875"/>
                </a:lnTo>
                <a:lnTo>
                  <a:pt x="29765" y="75288"/>
                </a:lnTo>
                <a:lnTo>
                  <a:pt x="28857" y="69280"/>
                </a:lnTo>
                <a:lnTo>
                  <a:pt x="28402" y="62819"/>
                </a:lnTo>
                <a:lnTo>
                  <a:pt x="28432" y="49509"/>
                </a:lnTo>
                <a:lnTo>
                  <a:pt x="28775" y="35945"/>
                </a:lnTo>
                <a:lnTo>
                  <a:pt x="29538" y="25334"/>
                </a:lnTo>
                <a:lnTo>
                  <a:pt x="30220" y="17998"/>
                </a:lnTo>
                <a:lnTo>
                  <a:pt x="31810" y="13093"/>
                </a:lnTo>
                <a:lnTo>
                  <a:pt x="34196" y="10606"/>
                </a:lnTo>
                <a:lnTo>
                  <a:pt x="36582" y="8119"/>
                </a:lnTo>
                <a:lnTo>
                  <a:pt x="39309" y="6881"/>
                </a:lnTo>
                <a:lnTo>
                  <a:pt x="45330" y="6881"/>
                </a:lnTo>
                <a:lnTo>
                  <a:pt x="49306" y="8914"/>
                </a:lnTo>
                <a:lnTo>
                  <a:pt x="51692" y="10787"/>
                </a:lnTo>
                <a:lnTo>
                  <a:pt x="53396" y="13774"/>
                </a:lnTo>
                <a:lnTo>
                  <a:pt x="54646" y="17873"/>
                </a:lnTo>
                <a:lnTo>
                  <a:pt x="55896" y="21973"/>
                </a:lnTo>
                <a:lnTo>
                  <a:pt x="56577" y="29513"/>
                </a:lnTo>
                <a:lnTo>
                  <a:pt x="56577" y="40505"/>
                </a:lnTo>
                <a:lnTo>
                  <a:pt x="56370" y="56425"/>
                </a:lnTo>
                <a:lnTo>
                  <a:pt x="55689" y="69251"/>
                </a:lnTo>
                <a:lnTo>
                  <a:pt x="54532" y="77706"/>
                </a:lnTo>
                <a:lnTo>
                  <a:pt x="53737" y="81647"/>
                </a:lnTo>
                <a:lnTo>
                  <a:pt x="52033" y="84713"/>
                </a:lnTo>
                <a:lnTo>
                  <a:pt x="49534" y="86916"/>
                </a:lnTo>
                <a:lnTo>
                  <a:pt x="45216" y="89335"/>
                </a:lnTo>
                <a:lnTo>
                  <a:pt x="42603" y="96023"/>
                </a:lnTo>
                <a:lnTo>
                  <a:pt x="54207" y="9462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92126" y="5708485"/>
            <a:ext cx="16348" cy="12661"/>
          </a:xfrm>
          <a:custGeom>
            <a:avLst/>
            <a:gdLst/>
            <a:ahLst/>
            <a:cxnLst/>
            <a:rect l="l" t="t" r="r" b="b"/>
            <a:pathLst>
              <a:path w="16348" h="12661">
                <a:moveTo>
                  <a:pt x="13735" y="12661"/>
                </a:moveTo>
                <a:lnTo>
                  <a:pt x="16348" y="5973"/>
                </a:lnTo>
                <a:lnTo>
                  <a:pt x="10440" y="5973"/>
                </a:lnTo>
                <a:lnTo>
                  <a:pt x="7827" y="4780"/>
                </a:lnTo>
                <a:lnTo>
                  <a:pt x="5441" y="2396"/>
                </a:lnTo>
                <a:lnTo>
                  <a:pt x="3169" y="0"/>
                </a:lnTo>
                <a:lnTo>
                  <a:pt x="0" y="10739"/>
                </a:lnTo>
                <a:lnTo>
                  <a:pt x="13735" y="1266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564484" y="5627837"/>
            <a:ext cx="97932" cy="93309"/>
          </a:xfrm>
          <a:custGeom>
            <a:avLst/>
            <a:gdLst/>
            <a:ahLst/>
            <a:cxnLst/>
            <a:rect l="l" t="t" r="r" b="b"/>
            <a:pathLst>
              <a:path w="97932" h="93309">
                <a:moveTo>
                  <a:pt x="36923" y="0"/>
                </a:moveTo>
                <a:lnTo>
                  <a:pt x="0" y="0"/>
                </a:lnTo>
                <a:lnTo>
                  <a:pt x="0" y="3577"/>
                </a:lnTo>
                <a:lnTo>
                  <a:pt x="3976" y="4099"/>
                </a:lnTo>
                <a:lnTo>
                  <a:pt x="6589" y="5200"/>
                </a:lnTo>
                <a:lnTo>
                  <a:pt x="9202" y="8550"/>
                </a:lnTo>
                <a:lnTo>
                  <a:pt x="9770" y="12820"/>
                </a:lnTo>
                <a:lnTo>
                  <a:pt x="9770" y="66078"/>
                </a:lnTo>
                <a:lnTo>
                  <a:pt x="10452" y="73414"/>
                </a:lnTo>
                <a:lnTo>
                  <a:pt x="11815" y="77616"/>
                </a:lnTo>
                <a:lnTo>
                  <a:pt x="13178" y="81806"/>
                </a:lnTo>
                <a:lnTo>
                  <a:pt x="15791" y="85474"/>
                </a:lnTo>
                <a:lnTo>
                  <a:pt x="19768" y="88608"/>
                </a:lnTo>
                <a:lnTo>
                  <a:pt x="23744" y="91742"/>
                </a:lnTo>
                <a:lnTo>
                  <a:pt x="28288" y="93309"/>
                </a:lnTo>
                <a:lnTo>
                  <a:pt x="38741" y="93309"/>
                </a:lnTo>
                <a:lnTo>
                  <a:pt x="43626" y="92128"/>
                </a:lnTo>
                <a:lnTo>
                  <a:pt x="47943" y="89777"/>
                </a:lnTo>
                <a:lnTo>
                  <a:pt x="52260" y="87415"/>
                </a:lnTo>
                <a:lnTo>
                  <a:pt x="56577" y="83657"/>
                </a:lnTo>
                <a:lnTo>
                  <a:pt x="61008" y="78479"/>
                </a:lnTo>
                <a:lnTo>
                  <a:pt x="61008" y="90595"/>
                </a:lnTo>
                <a:lnTo>
                  <a:pt x="97932" y="90595"/>
                </a:lnTo>
                <a:lnTo>
                  <a:pt x="97932" y="87109"/>
                </a:lnTo>
                <a:lnTo>
                  <a:pt x="93955" y="86655"/>
                </a:lnTo>
                <a:lnTo>
                  <a:pt x="91342" y="85576"/>
                </a:lnTo>
                <a:lnTo>
                  <a:pt x="88729" y="82146"/>
                </a:lnTo>
                <a:lnTo>
                  <a:pt x="88161" y="77843"/>
                </a:lnTo>
                <a:lnTo>
                  <a:pt x="88161" y="0"/>
                </a:lnTo>
                <a:lnTo>
                  <a:pt x="51124" y="0"/>
                </a:lnTo>
                <a:lnTo>
                  <a:pt x="51124" y="3577"/>
                </a:lnTo>
                <a:lnTo>
                  <a:pt x="55214" y="4099"/>
                </a:lnTo>
                <a:lnTo>
                  <a:pt x="57827" y="5200"/>
                </a:lnTo>
                <a:lnTo>
                  <a:pt x="60327" y="8550"/>
                </a:lnTo>
                <a:lnTo>
                  <a:pt x="61008" y="12820"/>
                </a:lnTo>
                <a:lnTo>
                  <a:pt x="61008" y="68111"/>
                </a:lnTo>
                <a:lnTo>
                  <a:pt x="57373" y="73221"/>
                </a:lnTo>
                <a:lnTo>
                  <a:pt x="54192" y="76605"/>
                </a:lnTo>
                <a:lnTo>
                  <a:pt x="51692" y="78285"/>
                </a:lnTo>
                <a:lnTo>
                  <a:pt x="47716" y="80125"/>
                </a:lnTo>
                <a:lnTo>
                  <a:pt x="43626" y="80125"/>
                </a:lnTo>
                <a:lnTo>
                  <a:pt x="40786" y="78683"/>
                </a:lnTo>
                <a:lnTo>
                  <a:pt x="38513" y="76287"/>
                </a:lnTo>
                <a:lnTo>
                  <a:pt x="37264" y="72540"/>
                </a:lnTo>
                <a:lnTo>
                  <a:pt x="36923" y="68372"/>
                </a:lnTo>
                <a:lnTo>
                  <a:pt x="36923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75709" y="5594690"/>
            <a:ext cx="60554" cy="125003"/>
          </a:xfrm>
          <a:custGeom>
            <a:avLst/>
            <a:gdLst/>
            <a:ahLst/>
            <a:cxnLst/>
            <a:rect l="l" t="t" r="r" b="b"/>
            <a:pathLst>
              <a:path w="60554" h="125003">
                <a:moveTo>
                  <a:pt x="53851" y="110661"/>
                </a:moveTo>
                <a:lnTo>
                  <a:pt x="49874" y="113863"/>
                </a:lnTo>
                <a:lnTo>
                  <a:pt x="45671" y="113863"/>
                </a:lnTo>
                <a:lnTo>
                  <a:pt x="43512" y="113386"/>
                </a:lnTo>
                <a:lnTo>
                  <a:pt x="40218" y="110286"/>
                </a:lnTo>
                <a:lnTo>
                  <a:pt x="39309" y="107254"/>
                </a:lnTo>
                <a:lnTo>
                  <a:pt x="39081" y="103881"/>
                </a:lnTo>
                <a:lnTo>
                  <a:pt x="39081" y="42731"/>
                </a:lnTo>
                <a:lnTo>
                  <a:pt x="60554" y="42731"/>
                </a:lnTo>
                <a:lnTo>
                  <a:pt x="60554" y="33147"/>
                </a:lnTo>
                <a:lnTo>
                  <a:pt x="39081" y="33147"/>
                </a:lnTo>
                <a:lnTo>
                  <a:pt x="39081" y="0"/>
                </a:lnTo>
                <a:lnTo>
                  <a:pt x="35787" y="0"/>
                </a:lnTo>
                <a:lnTo>
                  <a:pt x="28749" y="11387"/>
                </a:lnTo>
                <a:lnTo>
                  <a:pt x="20904" y="21223"/>
                </a:lnTo>
                <a:lnTo>
                  <a:pt x="19457" y="22775"/>
                </a:lnTo>
                <a:lnTo>
                  <a:pt x="10485" y="31243"/>
                </a:lnTo>
                <a:lnTo>
                  <a:pt x="0" y="39347"/>
                </a:lnTo>
                <a:lnTo>
                  <a:pt x="0" y="42731"/>
                </a:lnTo>
                <a:lnTo>
                  <a:pt x="11929" y="42731"/>
                </a:lnTo>
                <a:lnTo>
                  <a:pt x="11929" y="101360"/>
                </a:lnTo>
                <a:lnTo>
                  <a:pt x="12156" y="107299"/>
                </a:lnTo>
                <a:lnTo>
                  <a:pt x="12837" y="109502"/>
                </a:lnTo>
                <a:lnTo>
                  <a:pt x="13974" y="113443"/>
                </a:lnTo>
                <a:lnTo>
                  <a:pt x="16473" y="117008"/>
                </a:lnTo>
                <a:lnTo>
                  <a:pt x="20449" y="120211"/>
                </a:lnTo>
                <a:lnTo>
                  <a:pt x="24426" y="123402"/>
                </a:lnTo>
                <a:lnTo>
                  <a:pt x="29311" y="125003"/>
                </a:lnTo>
                <a:lnTo>
                  <a:pt x="35105" y="125003"/>
                </a:lnTo>
                <a:lnTo>
                  <a:pt x="41562" y="124301"/>
                </a:lnTo>
                <a:lnTo>
                  <a:pt x="52640" y="118371"/>
                </a:lnTo>
                <a:lnTo>
                  <a:pt x="60554" y="106402"/>
                </a:lnTo>
                <a:lnTo>
                  <a:pt x="57600" y="104267"/>
                </a:lnTo>
                <a:lnTo>
                  <a:pt x="53851" y="11066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99203" y="5583936"/>
            <a:ext cx="325720" cy="137210"/>
          </a:xfrm>
          <a:custGeom>
            <a:avLst/>
            <a:gdLst/>
            <a:ahLst/>
            <a:cxnLst/>
            <a:rect l="l" t="t" r="r" b="b"/>
            <a:pathLst>
              <a:path w="325720" h="137210">
                <a:moveTo>
                  <a:pt x="223357" y="3100"/>
                </a:moveTo>
                <a:lnTo>
                  <a:pt x="183139" y="3100"/>
                </a:lnTo>
                <a:lnTo>
                  <a:pt x="183139" y="7176"/>
                </a:lnTo>
                <a:lnTo>
                  <a:pt x="187457" y="7176"/>
                </a:lnTo>
                <a:lnTo>
                  <a:pt x="190297" y="7619"/>
                </a:lnTo>
                <a:lnTo>
                  <a:pt x="191887" y="8528"/>
                </a:lnTo>
                <a:lnTo>
                  <a:pt x="194614" y="10821"/>
                </a:lnTo>
                <a:lnTo>
                  <a:pt x="195977" y="14115"/>
                </a:lnTo>
                <a:lnTo>
                  <a:pt x="196205" y="18282"/>
                </a:lnTo>
                <a:lnTo>
                  <a:pt x="196205" y="52519"/>
                </a:lnTo>
                <a:lnTo>
                  <a:pt x="192455" y="48318"/>
                </a:lnTo>
                <a:lnTo>
                  <a:pt x="188820" y="45377"/>
                </a:lnTo>
                <a:lnTo>
                  <a:pt x="185412" y="43707"/>
                </a:lnTo>
                <a:lnTo>
                  <a:pt x="182117" y="42027"/>
                </a:lnTo>
                <a:lnTo>
                  <a:pt x="178254" y="41187"/>
                </a:lnTo>
                <a:lnTo>
                  <a:pt x="167234" y="41187"/>
                </a:lnTo>
                <a:lnTo>
                  <a:pt x="165416" y="68315"/>
                </a:lnTo>
                <a:lnTo>
                  <a:pt x="166893" y="63273"/>
                </a:lnTo>
                <a:lnTo>
                  <a:pt x="168370" y="58243"/>
                </a:lnTo>
                <a:lnTo>
                  <a:pt x="170415" y="54722"/>
                </a:lnTo>
                <a:lnTo>
                  <a:pt x="172801" y="52713"/>
                </a:lnTo>
                <a:lnTo>
                  <a:pt x="176323" y="50782"/>
                </a:lnTo>
                <a:lnTo>
                  <a:pt x="185639" y="50782"/>
                </a:lnTo>
                <a:lnTo>
                  <a:pt x="191433" y="55358"/>
                </a:lnTo>
                <a:lnTo>
                  <a:pt x="196205" y="64534"/>
                </a:lnTo>
                <a:lnTo>
                  <a:pt x="196205" y="112205"/>
                </a:lnTo>
                <a:lnTo>
                  <a:pt x="224494" y="121993"/>
                </a:lnTo>
                <a:lnTo>
                  <a:pt x="223585" y="118575"/>
                </a:lnTo>
                <a:lnTo>
                  <a:pt x="223357" y="114408"/>
                </a:lnTo>
                <a:lnTo>
                  <a:pt x="223357" y="3100"/>
                </a:lnTo>
                <a:close/>
              </a:path>
              <a:path w="325720" h="137210">
                <a:moveTo>
                  <a:pt x="303372" y="43799"/>
                </a:moveTo>
                <a:lnTo>
                  <a:pt x="290956" y="41187"/>
                </a:lnTo>
                <a:lnTo>
                  <a:pt x="284541" y="41720"/>
                </a:lnTo>
                <a:lnTo>
                  <a:pt x="281299" y="52429"/>
                </a:lnTo>
                <a:lnTo>
                  <a:pt x="283344" y="49124"/>
                </a:lnTo>
                <a:lnTo>
                  <a:pt x="286070" y="47478"/>
                </a:lnTo>
                <a:lnTo>
                  <a:pt x="291751" y="47478"/>
                </a:lnTo>
                <a:lnTo>
                  <a:pt x="294932" y="49226"/>
                </a:lnTo>
                <a:lnTo>
                  <a:pt x="297318" y="51225"/>
                </a:lnTo>
                <a:lnTo>
                  <a:pt x="299022" y="54166"/>
                </a:lnTo>
                <a:lnTo>
                  <a:pt x="300158" y="58038"/>
                </a:lnTo>
                <a:lnTo>
                  <a:pt x="301294" y="61922"/>
                </a:lnTo>
                <a:lnTo>
                  <a:pt x="301862" y="69053"/>
                </a:lnTo>
                <a:lnTo>
                  <a:pt x="325720" y="85951"/>
                </a:lnTo>
                <a:lnTo>
                  <a:pt x="324600" y="74433"/>
                </a:lnTo>
                <a:lnTo>
                  <a:pt x="320949" y="62036"/>
                </a:lnTo>
                <a:lnTo>
                  <a:pt x="314814" y="52474"/>
                </a:lnTo>
                <a:lnTo>
                  <a:pt x="314052" y="51640"/>
                </a:lnTo>
                <a:lnTo>
                  <a:pt x="303372" y="43799"/>
                </a:lnTo>
                <a:close/>
              </a:path>
              <a:path w="325720" h="137210">
                <a:moveTo>
                  <a:pt x="275505" y="66055"/>
                </a:moveTo>
                <a:lnTo>
                  <a:pt x="277436" y="58175"/>
                </a:lnTo>
                <a:lnTo>
                  <a:pt x="281299" y="52429"/>
                </a:lnTo>
                <a:lnTo>
                  <a:pt x="284541" y="41720"/>
                </a:lnTo>
                <a:lnTo>
                  <a:pt x="272699" y="46013"/>
                </a:lnTo>
                <a:lnTo>
                  <a:pt x="262212" y="54609"/>
                </a:lnTo>
                <a:lnTo>
                  <a:pt x="255391" y="64588"/>
                </a:lnTo>
                <a:lnTo>
                  <a:pt x="251304" y="76615"/>
                </a:lnTo>
                <a:lnTo>
                  <a:pt x="249942" y="90697"/>
                </a:lnTo>
                <a:lnTo>
                  <a:pt x="250300" y="98166"/>
                </a:lnTo>
                <a:lnTo>
                  <a:pt x="252955" y="110878"/>
                </a:lnTo>
                <a:lnTo>
                  <a:pt x="258236" y="121710"/>
                </a:lnTo>
                <a:lnTo>
                  <a:pt x="264276" y="128694"/>
                </a:lnTo>
                <a:lnTo>
                  <a:pt x="275208" y="135081"/>
                </a:lnTo>
                <a:lnTo>
                  <a:pt x="288797" y="137210"/>
                </a:lnTo>
                <a:lnTo>
                  <a:pt x="296636" y="137210"/>
                </a:lnTo>
                <a:lnTo>
                  <a:pt x="303453" y="135132"/>
                </a:lnTo>
                <a:lnTo>
                  <a:pt x="309474" y="130964"/>
                </a:lnTo>
                <a:lnTo>
                  <a:pt x="318394" y="121971"/>
                </a:lnTo>
                <a:lnTo>
                  <a:pt x="325720" y="109695"/>
                </a:lnTo>
                <a:lnTo>
                  <a:pt x="322426" y="107560"/>
                </a:lnTo>
                <a:lnTo>
                  <a:pt x="318790" y="113181"/>
                </a:lnTo>
                <a:lnTo>
                  <a:pt x="315382" y="117076"/>
                </a:lnTo>
                <a:lnTo>
                  <a:pt x="312314" y="119234"/>
                </a:lnTo>
                <a:lnTo>
                  <a:pt x="309133" y="121403"/>
                </a:lnTo>
                <a:lnTo>
                  <a:pt x="305611" y="122482"/>
                </a:lnTo>
                <a:lnTo>
                  <a:pt x="295386" y="122482"/>
                </a:lnTo>
                <a:lnTo>
                  <a:pt x="290047" y="119802"/>
                </a:lnTo>
                <a:lnTo>
                  <a:pt x="285616" y="114442"/>
                </a:lnTo>
                <a:lnTo>
                  <a:pt x="283099" y="110998"/>
                </a:lnTo>
                <a:lnTo>
                  <a:pt x="278167" y="99819"/>
                </a:lnTo>
                <a:lnTo>
                  <a:pt x="275959" y="85951"/>
                </a:lnTo>
                <a:lnTo>
                  <a:pt x="325720" y="85951"/>
                </a:lnTo>
                <a:lnTo>
                  <a:pt x="301862" y="69053"/>
                </a:lnTo>
                <a:lnTo>
                  <a:pt x="301862" y="79455"/>
                </a:lnTo>
                <a:lnTo>
                  <a:pt x="275505" y="79455"/>
                </a:lnTo>
                <a:lnTo>
                  <a:pt x="275505" y="66055"/>
                </a:lnTo>
                <a:close/>
              </a:path>
              <a:path w="325720" h="137210">
                <a:moveTo>
                  <a:pt x="4544" y="104358"/>
                </a:moveTo>
                <a:lnTo>
                  <a:pt x="1249" y="104358"/>
                </a:lnTo>
                <a:lnTo>
                  <a:pt x="2840" y="136915"/>
                </a:lnTo>
                <a:lnTo>
                  <a:pt x="6021" y="136915"/>
                </a:lnTo>
                <a:lnTo>
                  <a:pt x="7498" y="133690"/>
                </a:lnTo>
                <a:lnTo>
                  <a:pt x="9202" y="132077"/>
                </a:lnTo>
                <a:lnTo>
                  <a:pt x="12042" y="132077"/>
                </a:lnTo>
                <a:lnTo>
                  <a:pt x="15337" y="133145"/>
                </a:lnTo>
                <a:lnTo>
                  <a:pt x="22608" y="135859"/>
                </a:lnTo>
                <a:lnTo>
                  <a:pt x="28402" y="137210"/>
                </a:lnTo>
                <a:lnTo>
                  <a:pt x="38286" y="137210"/>
                </a:lnTo>
                <a:lnTo>
                  <a:pt x="43285" y="135916"/>
                </a:lnTo>
                <a:lnTo>
                  <a:pt x="47943" y="133338"/>
                </a:lnTo>
                <a:lnTo>
                  <a:pt x="52487" y="130749"/>
                </a:lnTo>
                <a:lnTo>
                  <a:pt x="56009" y="127035"/>
                </a:lnTo>
                <a:lnTo>
                  <a:pt x="58509" y="122187"/>
                </a:lnTo>
                <a:lnTo>
                  <a:pt x="61122" y="117349"/>
                </a:lnTo>
                <a:lnTo>
                  <a:pt x="62372" y="112409"/>
                </a:lnTo>
                <a:lnTo>
                  <a:pt x="62372" y="101814"/>
                </a:lnTo>
                <a:lnTo>
                  <a:pt x="60895" y="96784"/>
                </a:lnTo>
                <a:lnTo>
                  <a:pt x="57827" y="92298"/>
                </a:lnTo>
                <a:lnTo>
                  <a:pt x="54873" y="87813"/>
                </a:lnTo>
                <a:lnTo>
                  <a:pt x="48625" y="82351"/>
                </a:lnTo>
                <a:lnTo>
                  <a:pt x="39081" y="75924"/>
                </a:lnTo>
                <a:lnTo>
                  <a:pt x="29538" y="69496"/>
                </a:lnTo>
                <a:lnTo>
                  <a:pt x="23744" y="64954"/>
                </a:lnTo>
                <a:lnTo>
                  <a:pt x="21699" y="62308"/>
                </a:lnTo>
                <a:lnTo>
                  <a:pt x="20449" y="60696"/>
                </a:lnTo>
                <a:lnTo>
                  <a:pt x="19768" y="57266"/>
                </a:lnTo>
                <a:lnTo>
                  <a:pt x="19768" y="54938"/>
                </a:lnTo>
                <a:lnTo>
                  <a:pt x="20677" y="52894"/>
                </a:lnTo>
                <a:lnTo>
                  <a:pt x="24426" y="49340"/>
                </a:lnTo>
                <a:lnTo>
                  <a:pt x="26698" y="48454"/>
                </a:lnTo>
                <a:lnTo>
                  <a:pt x="33628" y="48454"/>
                </a:lnTo>
                <a:lnTo>
                  <a:pt x="37832" y="50135"/>
                </a:lnTo>
                <a:lnTo>
                  <a:pt x="42035" y="53485"/>
                </a:lnTo>
                <a:lnTo>
                  <a:pt x="46239" y="56846"/>
                </a:lnTo>
                <a:lnTo>
                  <a:pt x="50329" y="63114"/>
                </a:lnTo>
                <a:lnTo>
                  <a:pt x="54305" y="72290"/>
                </a:lnTo>
                <a:lnTo>
                  <a:pt x="57600" y="72290"/>
                </a:lnTo>
                <a:lnTo>
                  <a:pt x="56123" y="41380"/>
                </a:lnTo>
                <a:lnTo>
                  <a:pt x="52828" y="41380"/>
                </a:lnTo>
                <a:lnTo>
                  <a:pt x="50215" y="45013"/>
                </a:lnTo>
                <a:lnTo>
                  <a:pt x="47829" y="46217"/>
                </a:lnTo>
                <a:lnTo>
                  <a:pt x="45557" y="46217"/>
                </a:lnTo>
                <a:lnTo>
                  <a:pt x="42376" y="44764"/>
                </a:lnTo>
                <a:lnTo>
                  <a:pt x="37832" y="42379"/>
                </a:lnTo>
                <a:lnTo>
                  <a:pt x="33060" y="41187"/>
                </a:lnTo>
                <a:lnTo>
                  <a:pt x="18972" y="41187"/>
                </a:lnTo>
                <a:lnTo>
                  <a:pt x="12042" y="44014"/>
                </a:lnTo>
                <a:lnTo>
                  <a:pt x="7271" y="49658"/>
                </a:lnTo>
                <a:lnTo>
                  <a:pt x="2385" y="55313"/>
                </a:lnTo>
                <a:lnTo>
                  <a:pt x="0" y="61627"/>
                </a:lnTo>
                <a:lnTo>
                  <a:pt x="0" y="75004"/>
                </a:lnTo>
                <a:lnTo>
                  <a:pt x="2158" y="80852"/>
                </a:lnTo>
                <a:lnTo>
                  <a:pt x="6362" y="86144"/>
                </a:lnTo>
                <a:lnTo>
                  <a:pt x="9316" y="89766"/>
                </a:lnTo>
                <a:lnTo>
                  <a:pt x="15678" y="94990"/>
                </a:lnTo>
                <a:lnTo>
                  <a:pt x="25562" y="101837"/>
                </a:lnTo>
                <a:lnTo>
                  <a:pt x="32378" y="106425"/>
                </a:lnTo>
                <a:lnTo>
                  <a:pt x="36696" y="109854"/>
                </a:lnTo>
                <a:lnTo>
                  <a:pt x="40558" y="114374"/>
                </a:lnTo>
                <a:lnTo>
                  <a:pt x="41467" y="117054"/>
                </a:lnTo>
                <a:lnTo>
                  <a:pt x="41467" y="122868"/>
                </a:lnTo>
                <a:lnTo>
                  <a:pt x="40558" y="125173"/>
                </a:lnTo>
                <a:lnTo>
                  <a:pt x="36582" y="128989"/>
                </a:lnTo>
                <a:lnTo>
                  <a:pt x="34083" y="129942"/>
                </a:lnTo>
                <a:lnTo>
                  <a:pt x="26357" y="129942"/>
                </a:lnTo>
                <a:lnTo>
                  <a:pt x="21585" y="127808"/>
                </a:lnTo>
                <a:lnTo>
                  <a:pt x="16587" y="123549"/>
                </a:lnTo>
                <a:lnTo>
                  <a:pt x="11474" y="119279"/>
                </a:lnTo>
                <a:lnTo>
                  <a:pt x="7498" y="112886"/>
                </a:lnTo>
                <a:lnTo>
                  <a:pt x="4544" y="104358"/>
                </a:lnTo>
                <a:close/>
              </a:path>
              <a:path w="325720" h="137210">
                <a:moveTo>
                  <a:pt x="115314" y="15023"/>
                </a:moveTo>
                <a:lnTo>
                  <a:pt x="115314" y="10890"/>
                </a:lnTo>
                <a:lnTo>
                  <a:pt x="113837" y="7347"/>
                </a:lnTo>
                <a:lnTo>
                  <a:pt x="110883" y="4405"/>
                </a:lnTo>
                <a:lnTo>
                  <a:pt x="108043" y="1476"/>
                </a:lnTo>
                <a:lnTo>
                  <a:pt x="104407" y="0"/>
                </a:lnTo>
                <a:lnTo>
                  <a:pt x="96114" y="0"/>
                </a:lnTo>
                <a:lnTo>
                  <a:pt x="92592" y="1476"/>
                </a:lnTo>
                <a:lnTo>
                  <a:pt x="89638" y="4405"/>
                </a:lnTo>
                <a:lnTo>
                  <a:pt x="86798" y="7347"/>
                </a:lnTo>
                <a:lnTo>
                  <a:pt x="85321" y="10890"/>
                </a:lnTo>
                <a:lnTo>
                  <a:pt x="85321" y="19157"/>
                </a:lnTo>
                <a:lnTo>
                  <a:pt x="86798" y="22677"/>
                </a:lnTo>
                <a:lnTo>
                  <a:pt x="89638" y="25584"/>
                </a:lnTo>
                <a:lnTo>
                  <a:pt x="92592" y="28491"/>
                </a:lnTo>
                <a:lnTo>
                  <a:pt x="96114" y="29944"/>
                </a:lnTo>
                <a:lnTo>
                  <a:pt x="104407" y="29944"/>
                </a:lnTo>
                <a:lnTo>
                  <a:pt x="107929" y="28491"/>
                </a:lnTo>
                <a:lnTo>
                  <a:pt x="110883" y="25584"/>
                </a:lnTo>
                <a:lnTo>
                  <a:pt x="113837" y="22677"/>
                </a:lnTo>
                <a:lnTo>
                  <a:pt x="115314" y="19157"/>
                </a:lnTo>
                <a:lnTo>
                  <a:pt x="115314" y="15023"/>
                </a:lnTo>
                <a:close/>
              </a:path>
              <a:path w="325720" h="137210">
                <a:moveTo>
                  <a:pt x="124744" y="134496"/>
                </a:moveTo>
                <a:lnTo>
                  <a:pt x="124744" y="131010"/>
                </a:lnTo>
                <a:lnTo>
                  <a:pt x="120426" y="130749"/>
                </a:lnTo>
                <a:lnTo>
                  <a:pt x="117586" y="129738"/>
                </a:lnTo>
                <a:lnTo>
                  <a:pt x="114519" y="126184"/>
                </a:lnTo>
                <a:lnTo>
                  <a:pt x="113837" y="122096"/>
                </a:lnTo>
                <a:lnTo>
                  <a:pt x="113837" y="43901"/>
                </a:lnTo>
                <a:lnTo>
                  <a:pt x="75778" y="43901"/>
                </a:lnTo>
                <a:lnTo>
                  <a:pt x="75778" y="47478"/>
                </a:lnTo>
                <a:lnTo>
                  <a:pt x="80095" y="47739"/>
                </a:lnTo>
                <a:lnTo>
                  <a:pt x="82935" y="48761"/>
                </a:lnTo>
                <a:lnTo>
                  <a:pt x="85889" y="52315"/>
                </a:lnTo>
                <a:lnTo>
                  <a:pt x="86684" y="56392"/>
                </a:lnTo>
                <a:lnTo>
                  <a:pt x="86684" y="122096"/>
                </a:lnTo>
                <a:lnTo>
                  <a:pt x="86003" y="126036"/>
                </a:lnTo>
                <a:lnTo>
                  <a:pt x="82821" y="129715"/>
                </a:lnTo>
                <a:lnTo>
                  <a:pt x="79868" y="130885"/>
                </a:lnTo>
                <a:lnTo>
                  <a:pt x="75778" y="131010"/>
                </a:lnTo>
                <a:lnTo>
                  <a:pt x="75778" y="134496"/>
                </a:lnTo>
                <a:lnTo>
                  <a:pt x="124744" y="134496"/>
                </a:lnTo>
                <a:close/>
              </a:path>
              <a:path w="325720" h="137210">
                <a:moveTo>
                  <a:pt x="136218" y="90799"/>
                </a:moveTo>
                <a:lnTo>
                  <a:pt x="136564" y="98087"/>
                </a:lnTo>
                <a:lnTo>
                  <a:pt x="139191" y="110798"/>
                </a:lnTo>
                <a:lnTo>
                  <a:pt x="144398" y="121710"/>
                </a:lnTo>
                <a:lnTo>
                  <a:pt x="148540" y="127108"/>
                </a:lnTo>
                <a:lnTo>
                  <a:pt x="158960" y="134685"/>
                </a:lnTo>
                <a:lnTo>
                  <a:pt x="171778" y="137210"/>
                </a:lnTo>
                <a:lnTo>
                  <a:pt x="176323" y="137210"/>
                </a:lnTo>
                <a:lnTo>
                  <a:pt x="180413" y="136211"/>
                </a:lnTo>
                <a:lnTo>
                  <a:pt x="183935" y="134201"/>
                </a:lnTo>
                <a:lnTo>
                  <a:pt x="187570" y="132202"/>
                </a:lnTo>
                <a:lnTo>
                  <a:pt x="191660" y="128421"/>
                </a:lnTo>
                <a:lnTo>
                  <a:pt x="196205" y="122868"/>
                </a:lnTo>
                <a:lnTo>
                  <a:pt x="196205" y="137210"/>
                </a:lnTo>
                <a:lnTo>
                  <a:pt x="234491" y="129749"/>
                </a:lnTo>
                <a:lnTo>
                  <a:pt x="234491" y="126547"/>
                </a:lnTo>
                <a:lnTo>
                  <a:pt x="230856" y="126297"/>
                </a:lnTo>
                <a:lnTo>
                  <a:pt x="228356" y="125650"/>
                </a:lnTo>
                <a:lnTo>
                  <a:pt x="226879" y="124617"/>
                </a:lnTo>
                <a:lnTo>
                  <a:pt x="224494" y="121993"/>
                </a:lnTo>
                <a:lnTo>
                  <a:pt x="196205" y="112205"/>
                </a:lnTo>
                <a:lnTo>
                  <a:pt x="191206" y="121130"/>
                </a:lnTo>
                <a:lnTo>
                  <a:pt x="185866" y="125582"/>
                </a:lnTo>
                <a:lnTo>
                  <a:pt x="177572" y="125582"/>
                </a:lnTo>
                <a:lnTo>
                  <a:pt x="174051" y="123742"/>
                </a:lnTo>
                <a:lnTo>
                  <a:pt x="171097" y="121289"/>
                </a:lnTo>
                <a:lnTo>
                  <a:pt x="168825" y="117315"/>
                </a:lnTo>
                <a:lnTo>
                  <a:pt x="167120" y="111819"/>
                </a:lnTo>
                <a:lnTo>
                  <a:pt x="165227" y="101309"/>
                </a:lnTo>
                <a:lnTo>
                  <a:pt x="164621" y="86439"/>
                </a:lnTo>
                <a:lnTo>
                  <a:pt x="164621" y="76037"/>
                </a:lnTo>
                <a:lnTo>
                  <a:pt x="165416" y="68315"/>
                </a:lnTo>
                <a:lnTo>
                  <a:pt x="167234" y="41187"/>
                </a:lnTo>
                <a:lnTo>
                  <a:pt x="160872" y="43151"/>
                </a:lnTo>
                <a:lnTo>
                  <a:pt x="155078" y="47091"/>
                </a:lnTo>
                <a:lnTo>
                  <a:pt x="149170" y="51032"/>
                </a:lnTo>
                <a:lnTo>
                  <a:pt x="144625" y="56869"/>
                </a:lnTo>
                <a:lnTo>
                  <a:pt x="141217" y="64579"/>
                </a:lnTo>
                <a:lnTo>
                  <a:pt x="140750" y="65708"/>
                </a:lnTo>
                <a:lnTo>
                  <a:pt x="137363" y="77564"/>
                </a:lnTo>
                <a:lnTo>
                  <a:pt x="136218" y="9079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187183" y="5587036"/>
            <a:ext cx="261531" cy="134110"/>
          </a:xfrm>
          <a:custGeom>
            <a:avLst/>
            <a:gdLst/>
            <a:ahLst/>
            <a:cxnLst/>
            <a:rect l="l" t="t" r="r" b="b"/>
            <a:pathLst>
              <a:path w="261531" h="134110">
                <a:moveTo>
                  <a:pt x="117132" y="131396"/>
                </a:moveTo>
                <a:lnTo>
                  <a:pt x="117132" y="127910"/>
                </a:lnTo>
                <a:lnTo>
                  <a:pt x="113269" y="127387"/>
                </a:lnTo>
                <a:lnTo>
                  <a:pt x="110770" y="126036"/>
                </a:lnTo>
                <a:lnTo>
                  <a:pt x="108611" y="122221"/>
                </a:lnTo>
                <a:lnTo>
                  <a:pt x="108043" y="118189"/>
                </a:lnTo>
                <a:lnTo>
                  <a:pt x="108043" y="63182"/>
                </a:lnTo>
                <a:lnTo>
                  <a:pt x="110997" y="58720"/>
                </a:lnTo>
                <a:lnTo>
                  <a:pt x="113610" y="55608"/>
                </a:lnTo>
                <a:lnTo>
                  <a:pt x="115996" y="53825"/>
                </a:lnTo>
                <a:lnTo>
                  <a:pt x="118495" y="52054"/>
                </a:lnTo>
                <a:lnTo>
                  <a:pt x="120995" y="51168"/>
                </a:lnTo>
                <a:lnTo>
                  <a:pt x="125312" y="51168"/>
                </a:lnTo>
                <a:lnTo>
                  <a:pt x="128266" y="52758"/>
                </a:lnTo>
                <a:lnTo>
                  <a:pt x="130651" y="55313"/>
                </a:lnTo>
                <a:lnTo>
                  <a:pt x="131901" y="59128"/>
                </a:lnTo>
                <a:lnTo>
                  <a:pt x="132128" y="63830"/>
                </a:lnTo>
                <a:lnTo>
                  <a:pt x="132128" y="118246"/>
                </a:lnTo>
                <a:lnTo>
                  <a:pt x="131560" y="122357"/>
                </a:lnTo>
                <a:lnTo>
                  <a:pt x="128834" y="126161"/>
                </a:lnTo>
                <a:lnTo>
                  <a:pt x="126334" y="127456"/>
                </a:lnTo>
                <a:lnTo>
                  <a:pt x="123153" y="127910"/>
                </a:lnTo>
                <a:lnTo>
                  <a:pt x="123153" y="131396"/>
                </a:lnTo>
                <a:lnTo>
                  <a:pt x="169052" y="131396"/>
                </a:lnTo>
                <a:lnTo>
                  <a:pt x="169052" y="127910"/>
                </a:lnTo>
                <a:lnTo>
                  <a:pt x="165189" y="127456"/>
                </a:lnTo>
                <a:lnTo>
                  <a:pt x="162462" y="126377"/>
                </a:lnTo>
                <a:lnTo>
                  <a:pt x="159963" y="122947"/>
                </a:lnTo>
                <a:lnTo>
                  <a:pt x="159281" y="118644"/>
                </a:lnTo>
                <a:lnTo>
                  <a:pt x="159281" y="66021"/>
                </a:lnTo>
                <a:lnTo>
                  <a:pt x="158600" y="58674"/>
                </a:lnTo>
                <a:lnTo>
                  <a:pt x="157350" y="54314"/>
                </a:lnTo>
                <a:lnTo>
                  <a:pt x="155987" y="49953"/>
                </a:lnTo>
                <a:lnTo>
                  <a:pt x="153260" y="46160"/>
                </a:lnTo>
                <a:lnTo>
                  <a:pt x="149284" y="42924"/>
                </a:lnTo>
                <a:lnTo>
                  <a:pt x="145194" y="39699"/>
                </a:lnTo>
                <a:lnTo>
                  <a:pt x="140308" y="38086"/>
                </a:lnTo>
                <a:lnTo>
                  <a:pt x="130197" y="38086"/>
                </a:lnTo>
                <a:lnTo>
                  <a:pt x="125880" y="39165"/>
                </a:lnTo>
                <a:lnTo>
                  <a:pt x="121790" y="41334"/>
                </a:lnTo>
                <a:lnTo>
                  <a:pt x="117586" y="43492"/>
                </a:lnTo>
                <a:lnTo>
                  <a:pt x="113042" y="47194"/>
                </a:lnTo>
                <a:lnTo>
                  <a:pt x="108043" y="52429"/>
                </a:lnTo>
                <a:lnTo>
                  <a:pt x="108043" y="0"/>
                </a:lnTo>
                <a:lnTo>
                  <a:pt x="71120" y="0"/>
                </a:lnTo>
                <a:lnTo>
                  <a:pt x="71120" y="3588"/>
                </a:lnTo>
                <a:lnTo>
                  <a:pt x="75210" y="4099"/>
                </a:lnTo>
                <a:lnTo>
                  <a:pt x="77823" y="5200"/>
                </a:lnTo>
                <a:lnTo>
                  <a:pt x="80322" y="8562"/>
                </a:lnTo>
                <a:lnTo>
                  <a:pt x="81004" y="12820"/>
                </a:lnTo>
                <a:lnTo>
                  <a:pt x="81004" y="118644"/>
                </a:lnTo>
                <a:lnTo>
                  <a:pt x="80436" y="122800"/>
                </a:lnTo>
                <a:lnTo>
                  <a:pt x="77709" y="126297"/>
                </a:lnTo>
                <a:lnTo>
                  <a:pt x="74982" y="127524"/>
                </a:lnTo>
                <a:lnTo>
                  <a:pt x="71120" y="127910"/>
                </a:lnTo>
                <a:lnTo>
                  <a:pt x="71120" y="131396"/>
                </a:lnTo>
                <a:lnTo>
                  <a:pt x="117132" y="131396"/>
                </a:lnTo>
                <a:close/>
              </a:path>
              <a:path w="261531" h="134110">
                <a:moveTo>
                  <a:pt x="239182" y="40698"/>
                </a:moveTo>
                <a:lnTo>
                  <a:pt x="226766" y="38086"/>
                </a:lnTo>
                <a:lnTo>
                  <a:pt x="220351" y="38620"/>
                </a:lnTo>
                <a:lnTo>
                  <a:pt x="217109" y="49329"/>
                </a:lnTo>
                <a:lnTo>
                  <a:pt x="219154" y="46024"/>
                </a:lnTo>
                <a:lnTo>
                  <a:pt x="221994" y="44377"/>
                </a:lnTo>
                <a:lnTo>
                  <a:pt x="227561" y="44377"/>
                </a:lnTo>
                <a:lnTo>
                  <a:pt x="230742" y="46126"/>
                </a:lnTo>
                <a:lnTo>
                  <a:pt x="233128" y="48125"/>
                </a:lnTo>
                <a:lnTo>
                  <a:pt x="234832" y="51066"/>
                </a:lnTo>
                <a:lnTo>
                  <a:pt x="235968" y="54938"/>
                </a:lnTo>
                <a:lnTo>
                  <a:pt x="237104" y="58822"/>
                </a:lnTo>
                <a:lnTo>
                  <a:pt x="237672" y="65953"/>
                </a:lnTo>
                <a:lnTo>
                  <a:pt x="261531" y="82850"/>
                </a:lnTo>
                <a:lnTo>
                  <a:pt x="260410" y="71333"/>
                </a:lnTo>
                <a:lnTo>
                  <a:pt x="256759" y="58936"/>
                </a:lnTo>
                <a:lnTo>
                  <a:pt x="250624" y="49374"/>
                </a:lnTo>
                <a:lnTo>
                  <a:pt x="249862" y="48540"/>
                </a:lnTo>
                <a:lnTo>
                  <a:pt x="239182" y="40698"/>
                </a:lnTo>
                <a:close/>
              </a:path>
              <a:path w="261531" h="134110">
                <a:moveTo>
                  <a:pt x="211315" y="62955"/>
                </a:moveTo>
                <a:lnTo>
                  <a:pt x="213246" y="55074"/>
                </a:lnTo>
                <a:lnTo>
                  <a:pt x="217109" y="49329"/>
                </a:lnTo>
                <a:lnTo>
                  <a:pt x="220351" y="38620"/>
                </a:lnTo>
                <a:lnTo>
                  <a:pt x="208509" y="42913"/>
                </a:lnTo>
                <a:lnTo>
                  <a:pt x="198022" y="51509"/>
                </a:lnTo>
                <a:lnTo>
                  <a:pt x="191201" y="61488"/>
                </a:lnTo>
                <a:lnTo>
                  <a:pt x="187115" y="73515"/>
                </a:lnTo>
                <a:lnTo>
                  <a:pt x="185752" y="87597"/>
                </a:lnTo>
                <a:lnTo>
                  <a:pt x="186110" y="95066"/>
                </a:lnTo>
                <a:lnTo>
                  <a:pt x="188766" y="107778"/>
                </a:lnTo>
                <a:lnTo>
                  <a:pt x="194046" y="118609"/>
                </a:lnTo>
                <a:lnTo>
                  <a:pt x="200086" y="125594"/>
                </a:lnTo>
                <a:lnTo>
                  <a:pt x="211018" y="131981"/>
                </a:lnTo>
                <a:lnTo>
                  <a:pt x="224607" y="134110"/>
                </a:lnTo>
                <a:lnTo>
                  <a:pt x="232446" y="134110"/>
                </a:lnTo>
                <a:lnTo>
                  <a:pt x="239377" y="132032"/>
                </a:lnTo>
                <a:lnTo>
                  <a:pt x="245284" y="127864"/>
                </a:lnTo>
                <a:lnTo>
                  <a:pt x="254205" y="118871"/>
                </a:lnTo>
                <a:lnTo>
                  <a:pt x="261531" y="106595"/>
                </a:lnTo>
                <a:lnTo>
                  <a:pt x="258236" y="104460"/>
                </a:lnTo>
                <a:lnTo>
                  <a:pt x="254600" y="110081"/>
                </a:lnTo>
                <a:lnTo>
                  <a:pt x="251306" y="113976"/>
                </a:lnTo>
                <a:lnTo>
                  <a:pt x="248125" y="116134"/>
                </a:lnTo>
                <a:lnTo>
                  <a:pt x="244943" y="118303"/>
                </a:lnTo>
                <a:lnTo>
                  <a:pt x="241422" y="119382"/>
                </a:lnTo>
                <a:lnTo>
                  <a:pt x="231197" y="119382"/>
                </a:lnTo>
                <a:lnTo>
                  <a:pt x="225857" y="116702"/>
                </a:lnTo>
                <a:lnTo>
                  <a:pt x="221426" y="111342"/>
                </a:lnTo>
                <a:lnTo>
                  <a:pt x="218925" y="107921"/>
                </a:lnTo>
                <a:lnTo>
                  <a:pt x="214004" y="96734"/>
                </a:lnTo>
                <a:lnTo>
                  <a:pt x="211883" y="82850"/>
                </a:lnTo>
                <a:lnTo>
                  <a:pt x="261531" y="82850"/>
                </a:lnTo>
                <a:lnTo>
                  <a:pt x="237672" y="65953"/>
                </a:lnTo>
                <a:lnTo>
                  <a:pt x="237672" y="76355"/>
                </a:lnTo>
                <a:lnTo>
                  <a:pt x="211315" y="76355"/>
                </a:lnTo>
                <a:lnTo>
                  <a:pt x="211315" y="62955"/>
                </a:lnTo>
                <a:close/>
              </a:path>
              <a:path w="261531" h="134110">
                <a:moveTo>
                  <a:pt x="53851" y="118314"/>
                </a:moveTo>
                <a:lnTo>
                  <a:pt x="49874" y="121517"/>
                </a:lnTo>
                <a:lnTo>
                  <a:pt x="45671" y="121517"/>
                </a:lnTo>
                <a:lnTo>
                  <a:pt x="43512" y="121040"/>
                </a:lnTo>
                <a:lnTo>
                  <a:pt x="40218" y="117939"/>
                </a:lnTo>
                <a:lnTo>
                  <a:pt x="39195" y="114908"/>
                </a:lnTo>
                <a:lnTo>
                  <a:pt x="38968" y="111535"/>
                </a:lnTo>
                <a:lnTo>
                  <a:pt x="38968" y="50385"/>
                </a:lnTo>
                <a:lnTo>
                  <a:pt x="60554" y="50385"/>
                </a:lnTo>
                <a:lnTo>
                  <a:pt x="60554" y="40800"/>
                </a:lnTo>
                <a:lnTo>
                  <a:pt x="38968" y="40800"/>
                </a:lnTo>
                <a:lnTo>
                  <a:pt x="38968" y="7653"/>
                </a:lnTo>
                <a:lnTo>
                  <a:pt x="35787" y="7653"/>
                </a:lnTo>
                <a:lnTo>
                  <a:pt x="28630" y="19067"/>
                </a:lnTo>
                <a:lnTo>
                  <a:pt x="20790" y="28877"/>
                </a:lnTo>
                <a:lnTo>
                  <a:pt x="19419" y="30375"/>
                </a:lnTo>
                <a:lnTo>
                  <a:pt x="10504" y="38871"/>
                </a:lnTo>
                <a:lnTo>
                  <a:pt x="0" y="47001"/>
                </a:lnTo>
                <a:lnTo>
                  <a:pt x="0" y="50385"/>
                </a:lnTo>
                <a:lnTo>
                  <a:pt x="11815" y="50385"/>
                </a:lnTo>
                <a:lnTo>
                  <a:pt x="11815" y="109014"/>
                </a:lnTo>
                <a:lnTo>
                  <a:pt x="12156" y="114953"/>
                </a:lnTo>
                <a:lnTo>
                  <a:pt x="12837" y="117156"/>
                </a:lnTo>
                <a:lnTo>
                  <a:pt x="13860" y="121096"/>
                </a:lnTo>
                <a:lnTo>
                  <a:pt x="16473" y="124662"/>
                </a:lnTo>
                <a:lnTo>
                  <a:pt x="20449" y="127864"/>
                </a:lnTo>
                <a:lnTo>
                  <a:pt x="24426" y="131055"/>
                </a:lnTo>
                <a:lnTo>
                  <a:pt x="29197" y="132656"/>
                </a:lnTo>
                <a:lnTo>
                  <a:pt x="34991" y="132656"/>
                </a:lnTo>
                <a:lnTo>
                  <a:pt x="41566" y="131938"/>
                </a:lnTo>
                <a:lnTo>
                  <a:pt x="52611" y="125999"/>
                </a:lnTo>
                <a:lnTo>
                  <a:pt x="60554" y="114056"/>
                </a:lnTo>
                <a:lnTo>
                  <a:pt x="57600" y="111921"/>
                </a:lnTo>
                <a:lnTo>
                  <a:pt x="53851" y="118314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11540" y="5587036"/>
            <a:ext cx="422971" cy="174230"/>
          </a:xfrm>
          <a:custGeom>
            <a:avLst/>
            <a:gdLst/>
            <a:ahLst/>
            <a:cxnLst/>
            <a:rect l="l" t="t" r="r" b="b"/>
            <a:pathLst>
              <a:path w="422971" h="174230">
                <a:moveTo>
                  <a:pt x="159281" y="134110"/>
                </a:moveTo>
                <a:lnTo>
                  <a:pt x="161894" y="127421"/>
                </a:lnTo>
                <a:lnTo>
                  <a:pt x="156100" y="127421"/>
                </a:lnTo>
                <a:lnTo>
                  <a:pt x="153373" y="126229"/>
                </a:lnTo>
                <a:lnTo>
                  <a:pt x="151101" y="123844"/>
                </a:lnTo>
                <a:lnTo>
                  <a:pt x="148715" y="121448"/>
                </a:lnTo>
                <a:lnTo>
                  <a:pt x="147239" y="117962"/>
                </a:lnTo>
                <a:lnTo>
                  <a:pt x="145543" y="132176"/>
                </a:lnTo>
                <a:lnTo>
                  <a:pt x="159281" y="134110"/>
                </a:lnTo>
                <a:close/>
              </a:path>
              <a:path w="422971" h="174230">
                <a:moveTo>
                  <a:pt x="219495" y="87699"/>
                </a:moveTo>
                <a:lnTo>
                  <a:pt x="219841" y="94987"/>
                </a:lnTo>
                <a:lnTo>
                  <a:pt x="222467" y="107698"/>
                </a:lnTo>
                <a:lnTo>
                  <a:pt x="227675" y="118609"/>
                </a:lnTo>
                <a:lnTo>
                  <a:pt x="231827" y="124008"/>
                </a:lnTo>
                <a:lnTo>
                  <a:pt x="242285" y="131584"/>
                </a:lnTo>
                <a:lnTo>
                  <a:pt x="255055" y="134110"/>
                </a:lnTo>
                <a:lnTo>
                  <a:pt x="259599" y="134110"/>
                </a:lnTo>
                <a:lnTo>
                  <a:pt x="263689" y="133111"/>
                </a:lnTo>
                <a:lnTo>
                  <a:pt x="267325" y="131101"/>
                </a:lnTo>
                <a:lnTo>
                  <a:pt x="270847" y="129102"/>
                </a:lnTo>
                <a:lnTo>
                  <a:pt x="274937" y="125321"/>
                </a:lnTo>
                <a:lnTo>
                  <a:pt x="279481" y="119768"/>
                </a:lnTo>
                <a:lnTo>
                  <a:pt x="279481" y="134110"/>
                </a:lnTo>
                <a:lnTo>
                  <a:pt x="317881" y="126649"/>
                </a:lnTo>
                <a:lnTo>
                  <a:pt x="317881" y="123447"/>
                </a:lnTo>
                <a:lnTo>
                  <a:pt x="314246" y="123197"/>
                </a:lnTo>
                <a:lnTo>
                  <a:pt x="311633" y="122550"/>
                </a:lnTo>
                <a:lnTo>
                  <a:pt x="310269" y="121517"/>
                </a:lnTo>
                <a:lnTo>
                  <a:pt x="307770" y="118893"/>
                </a:lnTo>
                <a:lnTo>
                  <a:pt x="279481" y="109105"/>
                </a:lnTo>
                <a:lnTo>
                  <a:pt x="274482" y="118030"/>
                </a:lnTo>
                <a:lnTo>
                  <a:pt x="269142" y="122482"/>
                </a:lnTo>
                <a:lnTo>
                  <a:pt x="260849" y="122482"/>
                </a:lnTo>
                <a:lnTo>
                  <a:pt x="257327" y="120642"/>
                </a:lnTo>
                <a:lnTo>
                  <a:pt x="254373" y="118189"/>
                </a:lnTo>
                <a:lnTo>
                  <a:pt x="252101" y="114215"/>
                </a:lnTo>
                <a:lnTo>
                  <a:pt x="250397" y="108719"/>
                </a:lnTo>
                <a:lnTo>
                  <a:pt x="248545" y="98209"/>
                </a:lnTo>
                <a:lnTo>
                  <a:pt x="247897" y="83339"/>
                </a:lnTo>
                <a:lnTo>
                  <a:pt x="247897" y="72937"/>
                </a:lnTo>
                <a:lnTo>
                  <a:pt x="248693" y="65215"/>
                </a:lnTo>
                <a:lnTo>
                  <a:pt x="250510" y="38086"/>
                </a:lnTo>
                <a:lnTo>
                  <a:pt x="244262" y="40051"/>
                </a:lnTo>
                <a:lnTo>
                  <a:pt x="238354" y="43991"/>
                </a:lnTo>
                <a:lnTo>
                  <a:pt x="232560" y="47932"/>
                </a:lnTo>
                <a:lnTo>
                  <a:pt x="227902" y="53769"/>
                </a:lnTo>
                <a:lnTo>
                  <a:pt x="224607" y="61479"/>
                </a:lnTo>
                <a:lnTo>
                  <a:pt x="224117" y="62626"/>
                </a:lnTo>
                <a:lnTo>
                  <a:pt x="220650" y="74474"/>
                </a:lnTo>
                <a:lnTo>
                  <a:pt x="219495" y="87699"/>
                </a:lnTo>
                <a:close/>
              </a:path>
              <a:path w="422971" h="174230">
                <a:moveTo>
                  <a:pt x="306634" y="0"/>
                </a:moveTo>
                <a:lnTo>
                  <a:pt x="266416" y="0"/>
                </a:lnTo>
                <a:lnTo>
                  <a:pt x="266416" y="4076"/>
                </a:lnTo>
                <a:lnTo>
                  <a:pt x="270733" y="4076"/>
                </a:lnTo>
                <a:lnTo>
                  <a:pt x="273573" y="4519"/>
                </a:lnTo>
                <a:lnTo>
                  <a:pt x="275164" y="5428"/>
                </a:lnTo>
                <a:lnTo>
                  <a:pt x="277890" y="7721"/>
                </a:lnTo>
                <a:lnTo>
                  <a:pt x="279254" y="11014"/>
                </a:lnTo>
                <a:lnTo>
                  <a:pt x="279481" y="15182"/>
                </a:lnTo>
                <a:lnTo>
                  <a:pt x="279481" y="49419"/>
                </a:lnTo>
                <a:lnTo>
                  <a:pt x="275732" y="45218"/>
                </a:lnTo>
                <a:lnTo>
                  <a:pt x="272096" y="42277"/>
                </a:lnTo>
                <a:lnTo>
                  <a:pt x="268802" y="40607"/>
                </a:lnTo>
                <a:lnTo>
                  <a:pt x="265393" y="38927"/>
                </a:lnTo>
                <a:lnTo>
                  <a:pt x="261531" y="38086"/>
                </a:lnTo>
                <a:lnTo>
                  <a:pt x="250510" y="38086"/>
                </a:lnTo>
                <a:lnTo>
                  <a:pt x="248693" y="65215"/>
                </a:lnTo>
                <a:lnTo>
                  <a:pt x="250170" y="60173"/>
                </a:lnTo>
                <a:lnTo>
                  <a:pt x="251760" y="55143"/>
                </a:lnTo>
                <a:lnTo>
                  <a:pt x="253691" y="51622"/>
                </a:lnTo>
                <a:lnTo>
                  <a:pt x="256077" y="49612"/>
                </a:lnTo>
                <a:lnTo>
                  <a:pt x="259599" y="47682"/>
                </a:lnTo>
                <a:lnTo>
                  <a:pt x="268915" y="47682"/>
                </a:lnTo>
                <a:lnTo>
                  <a:pt x="274709" y="52258"/>
                </a:lnTo>
                <a:lnTo>
                  <a:pt x="279481" y="61434"/>
                </a:lnTo>
                <a:lnTo>
                  <a:pt x="279481" y="109105"/>
                </a:lnTo>
                <a:lnTo>
                  <a:pt x="307770" y="118893"/>
                </a:lnTo>
                <a:lnTo>
                  <a:pt x="306861" y="115475"/>
                </a:lnTo>
                <a:lnTo>
                  <a:pt x="306634" y="111308"/>
                </a:lnTo>
                <a:lnTo>
                  <a:pt x="306634" y="0"/>
                </a:lnTo>
                <a:close/>
              </a:path>
              <a:path w="422971" h="174230">
                <a:moveTo>
                  <a:pt x="371619" y="64727"/>
                </a:moveTo>
                <a:lnTo>
                  <a:pt x="368438" y="57493"/>
                </a:lnTo>
                <a:lnTo>
                  <a:pt x="366734" y="52656"/>
                </a:lnTo>
                <a:lnTo>
                  <a:pt x="366734" y="50192"/>
                </a:lnTo>
                <a:lnTo>
                  <a:pt x="367415" y="47319"/>
                </a:lnTo>
                <a:lnTo>
                  <a:pt x="370028" y="45127"/>
                </a:lnTo>
                <a:lnTo>
                  <a:pt x="372301" y="44514"/>
                </a:lnTo>
                <a:lnTo>
                  <a:pt x="375368" y="44377"/>
                </a:lnTo>
                <a:lnTo>
                  <a:pt x="375368" y="40800"/>
                </a:lnTo>
                <a:lnTo>
                  <a:pt x="327197" y="40800"/>
                </a:lnTo>
                <a:lnTo>
                  <a:pt x="327197" y="44377"/>
                </a:lnTo>
                <a:lnTo>
                  <a:pt x="330151" y="45286"/>
                </a:lnTo>
                <a:lnTo>
                  <a:pt x="332764" y="46898"/>
                </a:lnTo>
                <a:lnTo>
                  <a:pt x="334809" y="49226"/>
                </a:lnTo>
                <a:lnTo>
                  <a:pt x="336968" y="51554"/>
                </a:lnTo>
                <a:lnTo>
                  <a:pt x="340149" y="57789"/>
                </a:lnTo>
                <a:lnTo>
                  <a:pt x="344580" y="67929"/>
                </a:lnTo>
                <a:lnTo>
                  <a:pt x="373891" y="135075"/>
                </a:lnTo>
                <a:lnTo>
                  <a:pt x="371051" y="142638"/>
                </a:lnTo>
                <a:lnTo>
                  <a:pt x="367529" y="152324"/>
                </a:lnTo>
                <a:lnTo>
                  <a:pt x="364575" y="158525"/>
                </a:lnTo>
                <a:lnTo>
                  <a:pt x="361962" y="161239"/>
                </a:lnTo>
                <a:lnTo>
                  <a:pt x="358554" y="164055"/>
                </a:lnTo>
                <a:lnTo>
                  <a:pt x="354805" y="162987"/>
                </a:lnTo>
                <a:lnTo>
                  <a:pt x="354009" y="160694"/>
                </a:lnTo>
                <a:lnTo>
                  <a:pt x="353782" y="153914"/>
                </a:lnTo>
                <a:lnTo>
                  <a:pt x="352760" y="150712"/>
                </a:lnTo>
                <a:lnTo>
                  <a:pt x="348897" y="146578"/>
                </a:lnTo>
                <a:lnTo>
                  <a:pt x="339694" y="145545"/>
                </a:lnTo>
                <a:lnTo>
                  <a:pt x="334582" y="149224"/>
                </a:lnTo>
                <a:lnTo>
                  <a:pt x="331060" y="154777"/>
                </a:lnTo>
                <a:lnTo>
                  <a:pt x="331060" y="162851"/>
                </a:lnTo>
                <a:lnTo>
                  <a:pt x="332764" y="166553"/>
                </a:lnTo>
                <a:lnTo>
                  <a:pt x="336059" y="169619"/>
                </a:lnTo>
                <a:lnTo>
                  <a:pt x="339467" y="172697"/>
                </a:lnTo>
                <a:lnTo>
                  <a:pt x="343784" y="174230"/>
                </a:lnTo>
                <a:lnTo>
                  <a:pt x="355827" y="174230"/>
                </a:lnTo>
                <a:lnTo>
                  <a:pt x="361508" y="171516"/>
                </a:lnTo>
                <a:lnTo>
                  <a:pt x="365938" y="166088"/>
                </a:lnTo>
                <a:lnTo>
                  <a:pt x="368728" y="161788"/>
                </a:lnTo>
                <a:lnTo>
                  <a:pt x="373889" y="151095"/>
                </a:lnTo>
                <a:lnTo>
                  <a:pt x="380481" y="135075"/>
                </a:lnTo>
                <a:lnTo>
                  <a:pt x="406384" y="67929"/>
                </a:lnTo>
                <a:lnTo>
                  <a:pt x="410701" y="56494"/>
                </a:lnTo>
                <a:lnTo>
                  <a:pt x="413882" y="49794"/>
                </a:lnTo>
                <a:lnTo>
                  <a:pt x="417631" y="45854"/>
                </a:lnTo>
                <a:lnTo>
                  <a:pt x="420017" y="44707"/>
                </a:lnTo>
                <a:lnTo>
                  <a:pt x="422971" y="44377"/>
                </a:lnTo>
                <a:lnTo>
                  <a:pt x="422971" y="40800"/>
                </a:lnTo>
                <a:lnTo>
                  <a:pt x="392637" y="40800"/>
                </a:lnTo>
                <a:lnTo>
                  <a:pt x="392637" y="44377"/>
                </a:lnTo>
                <a:lnTo>
                  <a:pt x="396727" y="44514"/>
                </a:lnTo>
                <a:lnTo>
                  <a:pt x="399454" y="45286"/>
                </a:lnTo>
                <a:lnTo>
                  <a:pt x="401044" y="46705"/>
                </a:lnTo>
                <a:lnTo>
                  <a:pt x="403430" y="50033"/>
                </a:lnTo>
                <a:lnTo>
                  <a:pt x="403430" y="56233"/>
                </a:lnTo>
                <a:lnTo>
                  <a:pt x="401499" y="63023"/>
                </a:lnTo>
                <a:lnTo>
                  <a:pt x="397749" y="72778"/>
                </a:lnTo>
                <a:lnTo>
                  <a:pt x="387184" y="100191"/>
                </a:lnTo>
                <a:lnTo>
                  <a:pt x="371619" y="64727"/>
                </a:lnTo>
                <a:close/>
              </a:path>
              <a:path w="422971" h="174230">
                <a:moveTo>
                  <a:pt x="69415" y="131998"/>
                </a:moveTo>
                <a:lnTo>
                  <a:pt x="76005" y="127762"/>
                </a:lnTo>
                <a:lnTo>
                  <a:pt x="82594" y="123526"/>
                </a:lnTo>
                <a:lnTo>
                  <a:pt x="87934" y="117383"/>
                </a:lnTo>
                <a:lnTo>
                  <a:pt x="91797" y="109309"/>
                </a:lnTo>
                <a:lnTo>
                  <a:pt x="92715" y="107349"/>
                </a:lnTo>
                <a:lnTo>
                  <a:pt x="96531" y="95430"/>
                </a:lnTo>
                <a:lnTo>
                  <a:pt x="97818" y="82362"/>
                </a:lnTo>
                <a:lnTo>
                  <a:pt x="97818" y="73584"/>
                </a:lnTo>
                <a:lnTo>
                  <a:pt x="96227" y="65828"/>
                </a:lnTo>
                <a:lnTo>
                  <a:pt x="93160" y="59106"/>
                </a:lnTo>
                <a:lnTo>
                  <a:pt x="89979" y="52395"/>
                </a:lnTo>
                <a:lnTo>
                  <a:pt x="85662" y="47205"/>
                </a:lnTo>
                <a:lnTo>
                  <a:pt x="80208" y="43560"/>
                </a:lnTo>
                <a:lnTo>
                  <a:pt x="74755" y="39903"/>
                </a:lnTo>
                <a:lnTo>
                  <a:pt x="68847" y="38086"/>
                </a:lnTo>
                <a:lnTo>
                  <a:pt x="60419" y="38171"/>
                </a:lnTo>
                <a:lnTo>
                  <a:pt x="48590" y="41564"/>
                </a:lnTo>
                <a:lnTo>
                  <a:pt x="37605" y="49908"/>
                </a:lnTo>
                <a:lnTo>
                  <a:pt x="37605" y="0"/>
                </a:lnTo>
                <a:lnTo>
                  <a:pt x="0" y="0"/>
                </a:lnTo>
                <a:lnTo>
                  <a:pt x="0" y="3588"/>
                </a:lnTo>
                <a:lnTo>
                  <a:pt x="3294" y="3713"/>
                </a:lnTo>
                <a:lnTo>
                  <a:pt x="5680" y="4212"/>
                </a:lnTo>
                <a:lnTo>
                  <a:pt x="7043" y="5087"/>
                </a:lnTo>
                <a:lnTo>
                  <a:pt x="9429" y="7301"/>
                </a:lnTo>
                <a:lnTo>
                  <a:pt x="10565" y="10333"/>
                </a:lnTo>
                <a:lnTo>
                  <a:pt x="10792" y="13570"/>
                </a:lnTo>
                <a:lnTo>
                  <a:pt x="10792" y="134008"/>
                </a:lnTo>
                <a:lnTo>
                  <a:pt x="14087" y="134008"/>
                </a:lnTo>
                <a:lnTo>
                  <a:pt x="29084" y="124231"/>
                </a:lnTo>
                <a:lnTo>
                  <a:pt x="32833" y="127717"/>
                </a:lnTo>
                <a:lnTo>
                  <a:pt x="36582" y="130238"/>
                </a:lnTo>
                <a:lnTo>
                  <a:pt x="37832" y="112273"/>
                </a:lnTo>
                <a:lnTo>
                  <a:pt x="37605" y="107038"/>
                </a:lnTo>
                <a:lnTo>
                  <a:pt x="37605" y="58527"/>
                </a:lnTo>
                <a:lnTo>
                  <a:pt x="42717" y="52258"/>
                </a:lnTo>
                <a:lnTo>
                  <a:pt x="48057" y="49124"/>
                </a:lnTo>
                <a:lnTo>
                  <a:pt x="57941" y="49124"/>
                </a:lnTo>
                <a:lnTo>
                  <a:pt x="61349" y="50998"/>
                </a:lnTo>
                <a:lnTo>
                  <a:pt x="63849" y="54745"/>
                </a:lnTo>
                <a:lnTo>
                  <a:pt x="68089" y="67631"/>
                </a:lnTo>
                <a:lnTo>
                  <a:pt x="69075" y="83339"/>
                </a:lnTo>
                <a:lnTo>
                  <a:pt x="69016" y="89823"/>
                </a:lnTo>
                <a:lnTo>
                  <a:pt x="68276" y="103975"/>
                </a:lnTo>
                <a:lnTo>
                  <a:pt x="66689" y="113375"/>
                </a:lnTo>
                <a:lnTo>
                  <a:pt x="65098" y="118927"/>
                </a:lnTo>
                <a:lnTo>
                  <a:pt x="63167" y="122641"/>
                </a:lnTo>
                <a:lnTo>
                  <a:pt x="60781" y="124514"/>
                </a:lnTo>
                <a:lnTo>
                  <a:pt x="58395" y="126388"/>
                </a:lnTo>
                <a:lnTo>
                  <a:pt x="55555" y="127331"/>
                </a:lnTo>
                <a:lnTo>
                  <a:pt x="53510" y="134110"/>
                </a:lnTo>
                <a:lnTo>
                  <a:pt x="61917" y="134110"/>
                </a:lnTo>
                <a:lnTo>
                  <a:pt x="69415" y="131998"/>
                </a:lnTo>
                <a:close/>
              </a:path>
              <a:path w="422971" h="174230">
                <a:moveTo>
                  <a:pt x="55555" y="127331"/>
                </a:moveTo>
                <a:lnTo>
                  <a:pt x="48511" y="127331"/>
                </a:lnTo>
                <a:lnTo>
                  <a:pt x="45330" y="126150"/>
                </a:lnTo>
                <a:lnTo>
                  <a:pt x="42944" y="123788"/>
                </a:lnTo>
                <a:lnTo>
                  <a:pt x="40445" y="121437"/>
                </a:lnTo>
                <a:lnTo>
                  <a:pt x="38854" y="118348"/>
                </a:lnTo>
                <a:lnTo>
                  <a:pt x="38286" y="114533"/>
                </a:lnTo>
                <a:lnTo>
                  <a:pt x="37832" y="112273"/>
                </a:lnTo>
                <a:lnTo>
                  <a:pt x="36582" y="130238"/>
                </a:lnTo>
                <a:lnTo>
                  <a:pt x="40331" y="131782"/>
                </a:lnTo>
                <a:lnTo>
                  <a:pt x="44194" y="133338"/>
                </a:lnTo>
                <a:lnTo>
                  <a:pt x="48511" y="134110"/>
                </a:lnTo>
                <a:lnTo>
                  <a:pt x="53510" y="134110"/>
                </a:lnTo>
                <a:lnTo>
                  <a:pt x="55555" y="127331"/>
                </a:lnTo>
                <a:close/>
              </a:path>
              <a:path w="422971" h="174230">
                <a:moveTo>
                  <a:pt x="171032" y="132696"/>
                </a:moveTo>
                <a:lnTo>
                  <a:pt x="182644" y="127477"/>
                </a:lnTo>
                <a:lnTo>
                  <a:pt x="192001" y="118416"/>
                </a:lnTo>
                <a:lnTo>
                  <a:pt x="196212" y="111622"/>
                </a:lnTo>
                <a:lnTo>
                  <a:pt x="200375" y="99775"/>
                </a:lnTo>
                <a:lnTo>
                  <a:pt x="201772" y="86144"/>
                </a:lnTo>
                <a:lnTo>
                  <a:pt x="201772" y="77229"/>
                </a:lnTo>
                <a:lnTo>
                  <a:pt x="200067" y="69031"/>
                </a:lnTo>
                <a:lnTo>
                  <a:pt x="196545" y="61536"/>
                </a:lnTo>
                <a:lnTo>
                  <a:pt x="193024" y="54041"/>
                </a:lnTo>
                <a:lnTo>
                  <a:pt x="187797" y="48261"/>
                </a:lnTo>
                <a:lnTo>
                  <a:pt x="181094" y="44184"/>
                </a:lnTo>
                <a:lnTo>
                  <a:pt x="174278" y="40119"/>
                </a:lnTo>
                <a:lnTo>
                  <a:pt x="166893" y="38086"/>
                </a:lnTo>
                <a:lnTo>
                  <a:pt x="159054" y="38086"/>
                </a:lnTo>
                <a:lnTo>
                  <a:pt x="149423" y="39050"/>
                </a:lnTo>
                <a:lnTo>
                  <a:pt x="137558" y="43814"/>
                </a:lnTo>
                <a:lnTo>
                  <a:pt x="128038" y="52565"/>
                </a:lnTo>
                <a:lnTo>
                  <a:pt x="122460" y="61393"/>
                </a:lnTo>
                <a:lnTo>
                  <a:pt x="118208" y="73335"/>
                </a:lnTo>
                <a:lnTo>
                  <a:pt x="116791" y="86530"/>
                </a:lnTo>
                <a:lnTo>
                  <a:pt x="117616" y="96569"/>
                </a:lnTo>
                <a:lnTo>
                  <a:pt x="121250" y="108767"/>
                </a:lnTo>
                <a:lnTo>
                  <a:pt x="127811" y="119768"/>
                </a:lnTo>
                <a:lnTo>
                  <a:pt x="134345" y="126374"/>
                </a:lnTo>
                <a:lnTo>
                  <a:pt x="145543" y="132176"/>
                </a:lnTo>
                <a:lnTo>
                  <a:pt x="147239" y="117962"/>
                </a:lnTo>
                <a:lnTo>
                  <a:pt x="146557" y="113375"/>
                </a:lnTo>
                <a:lnTo>
                  <a:pt x="145648" y="107367"/>
                </a:lnTo>
                <a:lnTo>
                  <a:pt x="145194" y="100906"/>
                </a:lnTo>
                <a:lnTo>
                  <a:pt x="145224" y="87596"/>
                </a:lnTo>
                <a:lnTo>
                  <a:pt x="145566" y="74032"/>
                </a:lnTo>
                <a:lnTo>
                  <a:pt x="146330" y="63421"/>
                </a:lnTo>
                <a:lnTo>
                  <a:pt x="147011" y="56085"/>
                </a:lnTo>
                <a:lnTo>
                  <a:pt x="148602" y="51180"/>
                </a:lnTo>
                <a:lnTo>
                  <a:pt x="150988" y="48693"/>
                </a:lnTo>
                <a:lnTo>
                  <a:pt x="153260" y="46206"/>
                </a:lnTo>
                <a:lnTo>
                  <a:pt x="156100" y="44968"/>
                </a:lnTo>
                <a:lnTo>
                  <a:pt x="162121" y="44968"/>
                </a:lnTo>
                <a:lnTo>
                  <a:pt x="165984" y="47001"/>
                </a:lnTo>
                <a:lnTo>
                  <a:pt x="168370" y="48874"/>
                </a:lnTo>
                <a:lnTo>
                  <a:pt x="170188" y="51861"/>
                </a:lnTo>
                <a:lnTo>
                  <a:pt x="171438" y="55960"/>
                </a:lnTo>
                <a:lnTo>
                  <a:pt x="172687" y="60060"/>
                </a:lnTo>
                <a:lnTo>
                  <a:pt x="173255" y="67600"/>
                </a:lnTo>
                <a:lnTo>
                  <a:pt x="173255" y="78592"/>
                </a:lnTo>
                <a:lnTo>
                  <a:pt x="173076" y="94507"/>
                </a:lnTo>
                <a:lnTo>
                  <a:pt x="172450" y="107336"/>
                </a:lnTo>
                <a:lnTo>
                  <a:pt x="171324" y="115793"/>
                </a:lnTo>
                <a:lnTo>
                  <a:pt x="170529" y="119734"/>
                </a:lnTo>
                <a:lnTo>
                  <a:pt x="168825" y="122800"/>
                </a:lnTo>
                <a:lnTo>
                  <a:pt x="166325" y="125003"/>
                </a:lnTo>
                <a:lnTo>
                  <a:pt x="161894" y="127421"/>
                </a:lnTo>
                <a:lnTo>
                  <a:pt x="159281" y="134110"/>
                </a:lnTo>
                <a:lnTo>
                  <a:pt x="171032" y="13269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98474" y="5583936"/>
            <a:ext cx="221540" cy="174230"/>
          </a:xfrm>
          <a:custGeom>
            <a:avLst/>
            <a:gdLst/>
            <a:ahLst/>
            <a:cxnLst/>
            <a:rect l="l" t="t" r="r" b="b"/>
            <a:pathLst>
              <a:path w="221540" h="174230">
                <a:moveTo>
                  <a:pt x="29085" y="126764"/>
                </a:moveTo>
                <a:lnTo>
                  <a:pt x="27401" y="115639"/>
                </a:lnTo>
                <a:lnTo>
                  <a:pt x="26368" y="102455"/>
                </a:lnTo>
                <a:lnTo>
                  <a:pt x="26016" y="87211"/>
                </a:lnTo>
                <a:lnTo>
                  <a:pt x="26206" y="75589"/>
                </a:lnTo>
                <a:lnTo>
                  <a:pt x="27043" y="61753"/>
                </a:lnTo>
                <a:lnTo>
                  <a:pt x="28537" y="49831"/>
                </a:lnTo>
                <a:lnTo>
                  <a:pt x="30674" y="39824"/>
                </a:lnTo>
                <a:lnTo>
                  <a:pt x="33174" y="30717"/>
                </a:lnTo>
                <a:lnTo>
                  <a:pt x="36582" y="23256"/>
                </a:lnTo>
                <a:lnTo>
                  <a:pt x="41013" y="17442"/>
                </a:lnTo>
                <a:lnTo>
                  <a:pt x="44194" y="13240"/>
                </a:lnTo>
                <a:lnTo>
                  <a:pt x="49079" y="8948"/>
                </a:lnTo>
                <a:lnTo>
                  <a:pt x="55782" y="4553"/>
                </a:lnTo>
                <a:lnTo>
                  <a:pt x="55782" y="102"/>
                </a:lnTo>
                <a:lnTo>
                  <a:pt x="44586" y="4958"/>
                </a:lnTo>
                <a:lnTo>
                  <a:pt x="34197" y="11860"/>
                </a:lnTo>
                <a:lnTo>
                  <a:pt x="24705" y="20786"/>
                </a:lnTo>
                <a:lnTo>
                  <a:pt x="16132" y="31739"/>
                </a:lnTo>
                <a:lnTo>
                  <a:pt x="12707" y="37183"/>
                </a:lnTo>
                <a:lnTo>
                  <a:pt x="7137" y="48490"/>
                </a:lnTo>
                <a:lnTo>
                  <a:pt x="3167" y="60501"/>
                </a:lnTo>
                <a:lnTo>
                  <a:pt x="790" y="73214"/>
                </a:lnTo>
                <a:lnTo>
                  <a:pt x="0" y="86632"/>
                </a:lnTo>
                <a:lnTo>
                  <a:pt x="240" y="94213"/>
                </a:lnTo>
                <a:lnTo>
                  <a:pt x="1881" y="107251"/>
                </a:lnTo>
                <a:lnTo>
                  <a:pt x="5085" y="119594"/>
                </a:lnTo>
                <a:lnTo>
                  <a:pt x="9869" y="131242"/>
                </a:lnTo>
                <a:lnTo>
                  <a:pt x="16246" y="142195"/>
                </a:lnTo>
                <a:lnTo>
                  <a:pt x="24833" y="153318"/>
                </a:lnTo>
                <a:lnTo>
                  <a:pt x="34258" y="162323"/>
                </a:lnTo>
                <a:lnTo>
                  <a:pt x="44574" y="169293"/>
                </a:lnTo>
                <a:lnTo>
                  <a:pt x="55782" y="174230"/>
                </a:lnTo>
                <a:lnTo>
                  <a:pt x="55782" y="169381"/>
                </a:lnTo>
                <a:lnTo>
                  <a:pt x="49761" y="165951"/>
                </a:lnTo>
                <a:lnTo>
                  <a:pt x="45103" y="161988"/>
                </a:lnTo>
                <a:lnTo>
                  <a:pt x="41808" y="157457"/>
                </a:lnTo>
                <a:lnTo>
                  <a:pt x="40397" y="155476"/>
                </a:lnTo>
                <a:lnTo>
                  <a:pt x="34685" y="144871"/>
                </a:lnTo>
                <a:lnTo>
                  <a:pt x="30220" y="131782"/>
                </a:lnTo>
                <a:lnTo>
                  <a:pt x="29085" y="126764"/>
                </a:lnTo>
                <a:close/>
              </a:path>
              <a:path w="221540" h="174230">
                <a:moveTo>
                  <a:pt x="103612" y="15023"/>
                </a:moveTo>
                <a:lnTo>
                  <a:pt x="103612" y="10890"/>
                </a:lnTo>
                <a:lnTo>
                  <a:pt x="102135" y="7347"/>
                </a:lnTo>
                <a:lnTo>
                  <a:pt x="99295" y="4405"/>
                </a:lnTo>
                <a:lnTo>
                  <a:pt x="96341" y="1476"/>
                </a:lnTo>
                <a:lnTo>
                  <a:pt x="92819" y="0"/>
                </a:lnTo>
                <a:lnTo>
                  <a:pt x="84412" y="0"/>
                </a:lnTo>
                <a:lnTo>
                  <a:pt x="80890" y="1476"/>
                </a:lnTo>
                <a:lnTo>
                  <a:pt x="78050" y="4405"/>
                </a:lnTo>
                <a:lnTo>
                  <a:pt x="75096" y="7347"/>
                </a:lnTo>
                <a:lnTo>
                  <a:pt x="73619" y="10890"/>
                </a:lnTo>
                <a:lnTo>
                  <a:pt x="73619" y="19157"/>
                </a:lnTo>
                <a:lnTo>
                  <a:pt x="75096" y="22677"/>
                </a:lnTo>
                <a:lnTo>
                  <a:pt x="78050" y="25584"/>
                </a:lnTo>
                <a:lnTo>
                  <a:pt x="80890" y="28491"/>
                </a:lnTo>
                <a:lnTo>
                  <a:pt x="84412" y="29944"/>
                </a:lnTo>
                <a:lnTo>
                  <a:pt x="92706" y="29944"/>
                </a:lnTo>
                <a:lnTo>
                  <a:pt x="96227" y="28491"/>
                </a:lnTo>
                <a:lnTo>
                  <a:pt x="99181" y="25584"/>
                </a:lnTo>
                <a:lnTo>
                  <a:pt x="102135" y="22677"/>
                </a:lnTo>
                <a:lnTo>
                  <a:pt x="103612" y="19157"/>
                </a:lnTo>
                <a:lnTo>
                  <a:pt x="103612" y="15023"/>
                </a:lnTo>
                <a:close/>
              </a:path>
              <a:path w="221540" h="174230">
                <a:moveTo>
                  <a:pt x="113155" y="134496"/>
                </a:moveTo>
                <a:lnTo>
                  <a:pt x="113155" y="131010"/>
                </a:lnTo>
                <a:lnTo>
                  <a:pt x="108838" y="130749"/>
                </a:lnTo>
                <a:lnTo>
                  <a:pt x="105884" y="129738"/>
                </a:lnTo>
                <a:lnTo>
                  <a:pt x="102930" y="126184"/>
                </a:lnTo>
                <a:lnTo>
                  <a:pt x="102135" y="122096"/>
                </a:lnTo>
                <a:lnTo>
                  <a:pt x="102135" y="43901"/>
                </a:lnTo>
                <a:lnTo>
                  <a:pt x="64189" y="43901"/>
                </a:lnTo>
                <a:lnTo>
                  <a:pt x="64189" y="47478"/>
                </a:lnTo>
                <a:lnTo>
                  <a:pt x="68393" y="47739"/>
                </a:lnTo>
                <a:lnTo>
                  <a:pt x="71347" y="48761"/>
                </a:lnTo>
                <a:lnTo>
                  <a:pt x="74301" y="52315"/>
                </a:lnTo>
                <a:lnTo>
                  <a:pt x="74982" y="56392"/>
                </a:lnTo>
                <a:lnTo>
                  <a:pt x="74982" y="122096"/>
                </a:lnTo>
                <a:lnTo>
                  <a:pt x="74414" y="126036"/>
                </a:lnTo>
                <a:lnTo>
                  <a:pt x="71120" y="129715"/>
                </a:lnTo>
                <a:lnTo>
                  <a:pt x="68166" y="130885"/>
                </a:lnTo>
                <a:lnTo>
                  <a:pt x="64189" y="131010"/>
                </a:lnTo>
                <a:lnTo>
                  <a:pt x="64189" y="134496"/>
                </a:lnTo>
                <a:lnTo>
                  <a:pt x="113155" y="134496"/>
                </a:lnTo>
                <a:close/>
              </a:path>
              <a:path w="221540" h="174230">
                <a:moveTo>
                  <a:pt x="211656" y="121710"/>
                </a:moveTo>
                <a:lnTo>
                  <a:pt x="211656" y="68997"/>
                </a:lnTo>
                <a:lnTo>
                  <a:pt x="211201" y="61922"/>
                </a:lnTo>
                <a:lnTo>
                  <a:pt x="210179" y="58243"/>
                </a:lnTo>
                <a:lnTo>
                  <a:pt x="208815" y="53394"/>
                </a:lnTo>
                <a:lnTo>
                  <a:pt x="206316" y="49340"/>
                </a:lnTo>
                <a:lnTo>
                  <a:pt x="202453" y="46081"/>
                </a:lnTo>
                <a:lnTo>
                  <a:pt x="198477" y="42810"/>
                </a:lnTo>
                <a:lnTo>
                  <a:pt x="193592" y="41187"/>
                </a:lnTo>
                <a:lnTo>
                  <a:pt x="182799" y="41187"/>
                </a:lnTo>
                <a:lnTo>
                  <a:pt x="178254" y="42333"/>
                </a:lnTo>
                <a:lnTo>
                  <a:pt x="174051" y="44627"/>
                </a:lnTo>
                <a:lnTo>
                  <a:pt x="169733" y="46921"/>
                </a:lnTo>
                <a:lnTo>
                  <a:pt x="165303" y="50578"/>
                </a:lnTo>
                <a:lnTo>
                  <a:pt x="160645" y="55620"/>
                </a:lnTo>
                <a:lnTo>
                  <a:pt x="160645" y="43901"/>
                </a:lnTo>
                <a:lnTo>
                  <a:pt x="123721" y="43901"/>
                </a:lnTo>
                <a:lnTo>
                  <a:pt x="123721" y="47478"/>
                </a:lnTo>
                <a:lnTo>
                  <a:pt x="127698" y="48000"/>
                </a:lnTo>
                <a:lnTo>
                  <a:pt x="130311" y="49101"/>
                </a:lnTo>
                <a:lnTo>
                  <a:pt x="132810" y="52451"/>
                </a:lnTo>
                <a:lnTo>
                  <a:pt x="133492" y="56721"/>
                </a:lnTo>
                <a:lnTo>
                  <a:pt x="133492" y="121710"/>
                </a:lnTo>
                <a:lnTo>
                  <a:pt x="132924" y="125900"/>
                </a:lnTo>
                <a:lnTo>
                  <a:pt x="130197" y="129397"/>
                </a:lnTo>
                <a:lnTo>
                  <a:pt x="127470" y="130624"/>
                </a:lnTo>
                <a:lnTo>
                  <a:pt x="123721" y="131010"/>
                </a:lnTo>
                <a:lnTo>
                  <a:pt x="123721" y="134496"/>
                </a:lnTo>
                <a:lnTo>
                  <a:pt x="169506" y="134496"/>
                </a:lnTo>
                <a:lnTo>
                  <a:pt x="169506" y="131010"/>
                </a:lnTo>
                <a:lnTo>
                  <a:pt x="166098" y="130556"/>
                </a:lnTo>
                <a:lnTo>
                  <a:pt x="163712" y="129431"/>
                </a:lnTo>
                <a:lnTo>
                  <a:pt x="161213" y="125809"/>
                </a:lnTo>
                <a:lnTo>
                  <a:pt x="160645" y="121517"/>
                </a:lnTo>
                <a:lnTo>
                  <a:pt x="160645" y="66180"/>
                </a:lnTo>
                <a:lnTo>
                  <a:pt x="165416" y="58243"/>
                </a:lnTo>
                <a:lnTo>
                  <a:pt x="170529" y="54268"/>
                </a:lnTo>
                <a:lnTo>
                  <a:pt x="177800" y="54268"/>
                </a:lnTo>
                <a:lnTo>
                  <a:pt x="180754" y="55858"/>
                </a:lnTo>
                <a:lnTo>
                  <a:pt x="183139" y="58436"/>
                </a:lnTo>
                <a:lnTo>
                  <a:pt x="184276" y="62308"/>
                </a:lnTo>
                <a:lnTo>
                  <a:pt x="184616" y="66987"/>
                </a:lnTo>
                <a:lnTo>
                  <a:pt x="184616" y="121130"/>
                </a:lnTo>
                <a:lnTo>
                  <a:pt x="184048" y="125128"/>
                </a:lnTo>
                <a:lnTo>
                  <a:pt x="183026" y="126740"/>
                </a:lnTo>
                <a:lnTo>
                  <a:pt x="181549" y="129136"/>
                </a:lnTo>
                <a:lnTo>
                  <a:pt x="179049" y="130556"/>
                </a:lnTo>
                <a:lnTo>
                  <a:pt x="175641" y="131010"/>
                </a:lnTo>
                <a:lnTo>
                  <a:pt x="175641" y="134496"/>
                </a:lnTo>
                <a:lnTo>
                  <a:pt x="221540" y="134496"/>
                </a:lnTo>
                <a:lnTo>
                  <a:pt x="221540" y="131010"/>
                </a:lnTo>
                <a:lnTo>
                  <a:pt x="217450" y="130556"/>
                </a:lnTo>
                <a:lnTo>
                  <a:pt x="214837" y="129477"/>
                </a:lnTo>
                <a:lnTo>
                  <a:pt x="212337" y="126047"/>
                </a:lnTo>
                <a:lnTo>
                  <a:pt x="211656" y="1217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82159" y="5583936"/>
            <a:ext cx="472959" cy="174230"/>
          </a:xfrm>
          <a:custGeom>
            <a:avLst/>
            <a:gdLst/>
            <a:ahLst/>
            <a:cxnLst/>
            <a:rect l="l" t="t" r="r" b="b"/>
            <a:pathLst>
              <a:path w="472959" h="174230">
                <a:moveTo>
                  <a:pt x="423084" y="8369"/>
                </a:moveTo>
                <a:lnTo>
                  <a:pt x="427743" y="12343"/>
                </a:lnTo>
                <a:lnTo>
                  <a:pt x="431151" y="16863"/>
                </a:lnTo>
                <a:lnTo>
                  <a:pt x="438193" y="29399"/>
                </a:lnTo>
                <a:lnTo>
                  <a:pt x="442625" y="42492"/>
                </a:lnTo>
                <a:lnTo>
                  <a:pt x="445489" y="58579"/>
                </a:lnTo>
                <a:lnTo>
                  <a:pt x="446497" y="71763"/>
                </a:lnTo>
                <a:lnTo>
                  <a:pt x="446829" y="87018"/>
                </a:lnTo>
                <a:lnTo>
                  <a:pt x="446637" y="98728"/>
                </a:lnTo>
                <a:lnTo>
                  <a:pt x="445797" y="112546"/>
                </a:lnTo>
                <a:lnTo>
                  <a:pt x="444305" y="124469"/>
                </a:lnTo>
                <a:lnTo>
                  <a:pt x="442171" y="134496"/>
                </a:lnTo>
                <a:lnTo>
                  <a:pt x="439672" y="143535"/>
                </a:lnTo>
                <a:lnTo>
                  <a:pt x="436263" y="150973"/>
                </a:lnTo>
                <a:lnTo>
                  <a:pt x="431946" y="156787"/>
                </a:lnTo>
                <a:lnTo>
                  <a:pt x="423766" y="165315"/>
                </a:lnTo>
                <a:lnTo>
                  <a:pt x="417063" y="169767"/>
                </a:lnTo>
                <a:lnTo>
                  <a:pt x="417063" y="174230"/>
                </a:lnTo>
                <a:lnTo>
                  <a:pt x="428284" y="169305"/>
                </a:lnTo>
                <a:lnTo>
                  <a:pt x="438631" y="162371"/>
                </a:lnTo>
                <a:lnTo>
                  <a:pt x="448103" y="153432"/>
                </a:lnTo>
                <a:lnTo>
                  <a:pt x="456713" y="142490"/>
                </a:lnTo>
                <a:lnTo>
                  <a:pt x="460112" y="137097"/>
                </a:lnTo>
                <a:lnTo>
                  <a:pt x="465722" y="125788"/>
                </a:lnTo>
                <a:lnTo>
                  <a:pt x="469738" y="113784"/>
                </a:lnTo>
                <a:lnTo>
                  <a:pt x="472153" y="101087"/>
                </a:lnTo>
                <a:lnTo>
                  <a:pt x="472959" y="87699"/>
                </a:lnTo>
                <a:lnTo>
                  <a:pt x="472714" y="80105"/>
                </a:lnTo>
                <a:lnTo>
                  <a:pt x="471051" y="67065"/>
                </a:lnTo>
                <a:lnTo>
                  <a:pt x="467825" y="54722"/>
                </a:lnTo>
                <a:lnTo>
                  <a:pt x="463043" y="43075"/>
                </a:lnTo>
                <a:lnTo>
                  <a:pt x="456713" y="32125"/>
                </a:lnTo>
                <a:lnTo>
                  <a:pt x="448017" y="20959"/>
                </a:lnTo>
                <a:lnTo>
                  <a:pt x="438570" y="11977"/>
                </a:lnTo>
                <a:lnTo>
                  <a:pt x="428256" y="5024"/>
                </a:lnTo>
                <a:lnTo>
                  <a:pt x="417063" y="102"/>
                </a:lnTo>
                <a:lnTo>
                  <a:pt x="417063" y="4939"/>
                </a:lnTo>
                <a:lnTo>
                  <a:pt x="423084" y="8369"/>
                </a:lnTo>
                <a:close/>
              </a:path>
              <a:path w="472959" h="174230">
                <a:moveTo>
                  <a:pt x="80549" y="66089"/>
                </a:moveTo>
                <a:lnTo>
                  <a:pt x="84185" y="57561"/>
                </a:lnTo>
                <a:lnTo>
                  <a:pt x="86911" y="52429"/>
                </a:lnTo>
                <a:lnTo>
                  <a:pt x="90547" y="48931"/>
                </a:lnTo>
                <a:lnTo>
                  <a:pt x="92819" y="47875"/>
                </a:lnTo>
                <a:lnTo>
                  <a:pt x="95659" y="47478"/>
                </a:lnTo>
                <a:lnTo>
                  <a:pt x="95659" y="43901"/>
                </a:lnTo>
                <a:lnTo>
                  <a:pt x="66007" y="43901"/>
                </a:lnTo>
                <a:lnTo>
                  <a:pt x="66007" y="47478"/>
                </a:lnTo>
                <a:lnTo>
                  <a:pt x="69756" y="47614"/>
                </a:lnTo>
                <a:lnTo>
                  <a:pt x="72256" y="48307"/>
                </a:lnTo>
                <a:lnTo>
                  <a:pt x="75210" y="50827"/>
                </a:lnTo>
                <a:lnTo>
                  <a:pt x="75891" y="54461"/>
                </a:lnTo>
                <a:lnTo>
                  <a:pt x="75891" y="57947"/>
                </a:lnTo>
                <a:lnTo>
                  <a:pt x="74187" y="63886"/>
                </a:lnTo>
                <a:lnTo>
                  <a:pt x="70779" y="72290"/>
                </a:lnTo>
                <a:lnTo>
                  <a:pt x="58850" y="101644"/>
                </a:lnTo>
                <a:lnTo>
                  <a:pt x="43967" y="67634"/>
                </a:lnTo>
                <a:lnTo>
                  <a:pt x="41126" y="61048"/>
                </a:lnTo>
                <a:lnTo>
                  <a:pt x="39650" y="56562"/>
                </a:lnTo>
                <a:lnTo>
                  <a:pt x="39650" y="52224"/>
                </a:lnTo>
                <a:lnTo>
                  <a:pt x="42035" y="49124"/>
                </a:lnTo>
                <a:lnTo>
                  <a:pt x="45216" y="47478"/>
                </a:lnTo>
                <a:lnTo>
                  <a:pt x="48170" y="47478"/>
                </a:lnTo>
                <a:lnTo>
                  <a:pt x="48170" y="43901"/>
                </a:lnTo>
                <a:lnTo>
                  <a:pt x="0" y="43901"/>
                </a:lnTo>
                <a:lnTo>
                  <a:pt x="0" y="47478"/>
                </a:lnTo>
                <a:lnTo>
                  <a:pt x="2953" y="48068"/>
                </a:lnTo>
                <a:lnTo>
                  <a:pt x="5112" y="49192"/>
                </a:lnTo>
                <a:lnTo>
                  <a:pt x="8634" y="53133"/>
                </a:lnTo>
                <a:lnTo>
                  <a:pt x="11588" y="58493"/>
                </a:lnTo>
                <a:lnTo>
                  <a:pt x="15223" y="66964"/>
                </a:lnTo>
                <a:lnTo>
                  <a:pt x="45784" y="137210"/>
                </a:lnTo>
                <a:lnTo>
                  <a:pt x="50329" y="137210"/>
                </a:lnTo>
                <a:lnTo>
                  <a:pt x="80549" y="66089"/>
                </a:lnTo>
                <a:close/>
              </a:path>
              <a:path w="472959" h="174230">
                <a:moveTo>
                  <a:pt x="143944" y="15023"/>
                </a:moveTo>
                <a:lnTo>
                  <a:pt x="143944" y="10890"/>
                </a:lnTo>
                <a:lnTo>
                  <a:pt x="142581" y="7347"/>
                </a:lnTo>
                <a:lnTo>
                  <a:pt x="139627" y="4405"/>
                </a:lnTo>
                <a:lnTo>
                  <a:pt x="136673" y="1476"/>
                </a:lnTo>
                <a:lnTo>
                  <a:pt x="133151" y="0"/>
                </a:lnTo>
                <a:lnTo>
                  <a:pt x="124857" y="0"/>
                </a:lnTo>
                <a:lnTo>
                  <a:pt x="121335" y="1476"/>
                </a:lnTo>
                <a:lnTo>
                  <a:pt x="118381" y="4405"/>
                </a:lnTo>
                <a:lnTo>
                  <a:pt x="115541" y="7347"/>
                </a:lnTo>
                <a:lnTo>
                  <a:pt x="114064" y="10890"/>
                </a:lnTo>
                <a:lnTo>
                  <a:pt x="114064" y="19157"/>
                </a:lnTo>
                <a:lnTo>
                  <a:pt x="115541" y="22677"/>
                </a:lnTo>
                <a:lnTo>
                  <a:pt x="118381" y="25584"/>
                </a:lnTo>
                <a:lnTo>
                  <a:pt x="121335" y="28491"/>
                </a:lnTo>
                <a:lnTo>
                  <a:pt x="124857" y="29944"/>
                </a:lnTo>
                <a:lnTo>
                  <a:pt x="133151" y="29944"/>
                </a:lnTo>
                <a:lnTo>
                  <a:pt x="136673" y="28491"/>
                </a:lnTo>
                <a:lnTo>
                  <a:pt x="139627" y="25584"/>
                </a:lnTo>
                <a:lnTo>
                  <a:pt x="142467" y="22677"/>
                </a:lnTo>
                <a:lnTo>
                  <a:pt x="143944" y="19157"/>
                </a:lnTo>
                <a:lnTo>
                  <a:pt x="143944" y="15023"/>
                </a:lnTo>
                <a:close/>
              </a:path>
              <a:path w="472959" h="174230">
                <a:moveTo>
                  <a:pt x="153487" y="134496"/>
                </a:moveTo>
                <a:lnTo>
                  <a:pt x="153487" y="131010"/>
                </a:lnTo>
                <a:lnTo>
                  <a:pt x="149170" y="130749"/>
                </a:lnTo>
                <a:lnTo>
                  <a:pt x="146216" y="129738"/>
                </a:lnTo>
                <a:lnTo>
                  <a:pt x="143262" y="126184"/>
                </a:lnTo>
                <a:lnTo>
                  <a:pt x="142581" y="122096"/>
                </a:lnTo>
                <a:lnTo>
                  <a:pt x="142581" y="43901"/>
                </a:lnTo>
                <a:lnTo>
                  <a:pt x="104521" y="43901"/>
                </a:lnTo>
                <a:lnTo>
                  <a:pt x="104521" y="47478"/>
                </a:lnTo>
                <a:lnTo>
                  <a:pt x="108838" y="47739"/>
                </a:lnTo>
                <a:lnTo>
                  <a:pt x="111678" y="48761"/>
                </a:lnTo>
                <a:lnTo>
                  <a:pt x="114632" y="52315"/>
                </a:lnTo>
                <a:lnTo>
                  <a:pt x="115428" y="56392"/>
                </a:lnTo>
                <a:lnTo>
                  <a:pt x="115428" y="122096"/>
                </a:lnTo>
                <a:lnTo>
                  <a:pt x="114746" y="126036"/>
                </a:lnTo>
                <a:lnTo>
                  <a:pt x="111565" y="129715"/>
                </a:lnTo>
                <a:lnTo>
                  <a:pt x="108497" y="130885"/>
                </a:lnTo>
                <a:lnTo>
                  <a:pt x="104521" y="131010"/>
                </a:lnTo>
                <a:lnTo>
                  <a:pt x="104521" y="134496"/>
                </a:lnTo>
                <a:lnTo>
                  <a:pt x="153487" y="134496"/>
                </a:lnTo>
                <a:close/>
              </a:path>
              <a:path w="472959" h="174230">
                <a:moveTo>
                  <a:pt x="214837" y="121414"/>
                </a:moveTo>
                <a:lnTo>
                  <a:pt x="210860" y="124617"/>
                </a:lnTo>
                <a:lnTo>
                  <a:pt x="206657" y="124617"/>
                </a:lnTo>
                <a:lnTo>
                  <a:pt x="204498" y="124140"/>
                </a:lnTo>
                <a:lnTo>
                  <a:pt x="201090" y="121040"/>
                </a:lnTo>
                <a:lnTo>
                  <a:pt x="200181" y="118008"/>
                </a:lnTo>
                <a:lnTo>
                  <a:pt x="199954" y="114635"/>
                </a:lnTo>
                <a:lnTo>
                  <a:pt x="199954" y="53485"/>
                </a:lnTo>
                <a:lnTo>
                  <a:pt x="221426" y="53485"/>
                </a:lnTo>
                <a:lnTo>
                  <a:pt x="221426" y="43901"/>
                </a:lnTo>
                <a:lnTo>
                  <a:pt x="199954" y="43901"/>
                </a:lnTo>
                <a:lnTo>
                  <a:pt x="199954" y="10753"/>
                </a:lnTo>
                <a:lnTo>
                  <a:pt x="196773" y="10753"/>
                </a:lnTo>
                <a:lnTo>
                  <a:pt x="189616" y="22167"/>
                </a:lnTo>
                <a:lnTo>
                  <a:pt x="181776" y="31977"/>
                </a:lnTo>
                <a:lnTo>
                  <a:pt x="180380" y="33475"/>
                </a:lnTo>
                <a:lnTo>
                  <a:pt x="171405" y="41971"/>
                </a:lnTo>
                <a:lnTo>
                  <a:pt x="160985" y="50101"/>
                </a:lnTo>
                <a:lnTo>
                  <a:pt x="160985" y="53485"/>
                </a:lnTo>
                <a:lnTo>
                  <a:pt x="172801" y="53485"/>
                </a:lnTo>
                <a:lnTo>
                  <a:pt x="172801" y="112114"/>
                </a:lnTo>
                <a:lnTo>
                  <a:pt x="173142" y="118053"/>
                </a:lnTo>
                <a:lnTo>
                  <a:pt x="173710" y="120256"/>
                </a:lnTo>
                <a:lnTo>
                  <a:pt x="174846" y="124196"/>
                </a:lnTo>
                <a:lnTo>
                  <a:pt x="177345" y="127762"/>
                </a:lnTo>
                <a:lnTo>
                  <a:pt x="181322" y="130964"/>
                </a:lnTo>
                <a:lnTo>
                  <a:pt x="185298" y="134155"/>
                </a:lnTo>
                <a:lnTo>
                  <a:pt x="190183" y="135757"/>
                </a:lnTo>
                <a:lnTo>
                  <a:pt x="195977" y="135757"/>
                </a:lnTo>
                <a:lnTo>
                  <a:pt x="202434" y="135055"/>
                </a:lnTo>
                <a:lnTo>
                  <a:pt x="213512" y="129125"/>
                </a:lnTo>
                <a:lnTo>
                  <a:pt x="221426" y="117156"/>
                </a:lnTo>
                <a:lnTo>
                  <a:pt x="218586" y="115021"/>
                </a:lnTo>
                <a:lnTo>
                  <a:pt x="214837" y="121414"/>
                </a:lnTo>
                <a:close/>
              </a:path>
              <a:path w="472959" h="174230">
                <a:moveTo>
                  <a:pt x="275618" y="55074"/>
                </a:moveTo>
                <a:lnTo>
                  <a:pt x="269597" y="64443"/>
                </a:lnTo>
                <a:lnTo>
                  <a:pt x="269597" y="43901"/>
                </a:lnTo>
                <a:lnTo>
                  <a:pt x="232560" y="43901"/>
                </a:lnTo>
                <a:lnTo>
                  <a:pt x="232560" y="47478"/>
                </a:lnTo>
                <a:lnTo>
                  <a:pt x="235741" y="47807"/>
                </a:lnTo>
                <a:lnTo>
                  <a:pt x="237900" y="48386"/>
                </a:lnTo>
                <a:lnTo>
                  <a:pt x="241308" y="51395"/>
                </a:lnTo>
                <a:lnTo>
                  <a:pt x="242444" y="54620"/>
                </a:lnTo>
                <a:lnTo>
                  <a:pt x="242671" y="57913"/>
                </a:lnTo>
                <a:lnTo>
                  <a:pt x="242671" y="121062"/>
                </a:lnTo>
                <a:lnTo>
                  <a:pt x="241990" y="125923"/>
                </a:lnTo>
                <a:lnTo>
                  <a:pt x="239149" y="129602"/>
                </a:lnTo>
                <a:lnTo>
                  <a:pt x="236536" y="130681"/>
                </a:lnTo>
                <a:lnTo>
                  <a:pt x="232560" y="131010"/>
                </a:lnTo>
                <a:lnTo>
                  <a:pt x="232560" y="134496"/>
                </a:lnTo>
                <a:lnTo>
                  <a:pt x="281526" y="134496"/>
                </a:lnTo>
                <a:lnTo>
                  <a:pt x="281526" y="131010"/>
                </a:lnTo>
                <a:lnTo>
                  <a:pt x="277890" y="130817"/>
                </a:lnTo>
                <a:lnTo>
                  <a:pt x="275391" y="130317"/>
                </a:lnTo>
                <a:lnTo>
                  <a:pt x="271187" y="127421"/>
                </a:lnTo>
                <a:lnTo>
                  <a:pt x="269938" y="124651"/>
                </a:lnTo>
                <a:lnTo>
                  <a:pt x="269711" y="122289"/>
                </a:lnTo>
                <a:lnTo>
                  <a:pt x="269597" y="84792"/>
                </a:lnTo>
                <a:lnTo>
                  <a:pt x="270619" y="77877"/>
                </a:lnTo>
                <a:lnTo>
                  <a:pt x="272778" y="71608"/>
                </a:lnTo>
                <a:lnTo>
                  <a:pt x="274141" y="67543"/>
                </a:lnTo>
                <a:lnTo>
                  <a:pt x="276073" y="64409"/>
                </a:lnTo>
                <a:lnTo>
                  <a:pt x="278686" y="62206"/>
                </a:lnTo>
                <a:lnTo>
                  <a:pt x="282208" y="60082"/>
                </a:lnTo>
                <a:lnTo>
                  <a:pt x="285616" y="60275"/>
                </a:lnTo>
                <a:lnTo>
                  <a:pt x="288229" y="62149"/>
                </a:lnTo>
                <a:lnTo>
                  <a:pt x="290728" y="64341"/>
                </a:lnTo>
                <a:lnTo>
                  <a:pt x="293228" y="66544"/>
                </a:lnTo>
                <a:lnTo>
                  <a:pt x="296295" y="67634"/>
                </a:lnTo>
                <a:lnTo>
                  <a:pt x="302658" y="67634"/>
                </a:lnTo>
                <a:lnTo>
                  <a:pt x="305157" y="66442"/>
                </a:lnTo>
                <a:lnTo>
                  <a:pt x="307316" y="64057"/>
                </a:lnTo>
                <a:lnTo>
                  <a:pt x="309361" y="61661"/>
                </a:lnTo>
                <a:lnTo>
                  <a:pt x="310497" y="58300"/>
                </a:lnTo>
                <a:lnTo>
                  <a:pt x="310497" y="49908"/>
                </a:lnTo>
                <a:lnTo>
                  <a:pt x="309361" y="46751"/>
                </a:lnTo>
                <a:lnTo>
                  <a:pt x="305043" y="42299"/>
                </a:lnTo>
                <a:lnTo>
                  <a:pt x="302089" y="41187"/>
                </a:lnTo>
                <a:lnTo>
                  <a:pt x="294364" y="41187"/>
                </a:lnTo>
                <a:lnTo>
                  <a:pt x="289933" y="42720"/>
                </a:lnTo>
                <a:lnTo>
                  <a:pt x="285389" y="45786"/>
                </a:lnTo>
                <a:lnTo>
                  <a:pt x="280958" y="48852"/>
                </a:lnTo>
                <a:lnTo>
                  <a:pt x="275618" y="55074"/>
                </a:lnTo>
                <a:close/>
              </a:path>
              <a:path w="472959" h="174230">
                <a:moveTo>
                  <a:pt x="373805" y="135796"/>
                </a:moveTo>
                <a:lnTo>
                  <a:pt x="385388" y="130577"/>
                </a:lnTo>
                <a:lnTo>
                  <a:pt x="394796" y="121517"/>
                </a:lnTo>
                <a:lnTo>
                  <a:pt x="399006" y="114722"/>
                </a:lnTo>
                <a:lnTo>
                  <a:pt x="403170" y="102875"/>
                </a:lnTo>
                <a:lnTo>
                  <a:pt x="404566" y="89244"/>
                </a:lnTo>
                <a:lnTo>
                  <a:pt x="404566" y="80330"/>
                </a:lnTo>
                <a:lnTo>
                  <a:pt x="402862" y="72131"/>
                </a:lnTo>
                <a:lnTo>
                  <a:pt x="399340" y="64636"/>
                </a:lnTo>
                <a:lnTo>
                  <a:pt x="395818" y="57141"/>
                </a:lnTo>
                <a:lnTo>
                  <a:pt x="390592" y="51361"/>
                </a:lnTo>
                <a:lnTo>
                  <a:pt x="383775" y="47285"/>
                </a:lnTo>
                <a:lnTo>
                  <a:pt x="377072" y="43219"/>
                </a:lnTo>
                <a:lnTo>
                  <a:pt x="369688" y="41187"/>
                </a:lnTo>
                <a:lnTo>
                  <a:pt x="361849" y="41187"/>
                </a:lnTo>
                <a:lnTo>
                  <a:pt x="352218" y="42150"/>
                </a:lnTo>
                <a:lnTo>
                  <a:pt x="340352" y="46914"/>
                </a:lnTo>
                <a:lnTo>
                  <a:pt x="330833" y="55665"/>
                </a:lnTo>
                <a:lnTo>
                  <a:pt x="325254" y="64493"/>
                </a:lnTo>
                <a:lnTo>
                  <a:pt x="321003" y="76435"/>
                </a:lnTo>
                <a:lnTo>
                  <a:pt x="319585" y="89630"/>
                </a:lnTo>
                <a:lnTo>
                  <a:pt x="320410" y="99669"/>
                </a:lnTo>
                <a:lnTo>
                  <a:pt x="324045" y="111868"/>
                </a:lnTo>
                <a:lnTo>
                  <a:pt x="330606" y="122868"/>
                </a:lnTo>
                <a:lnTo>
                  <a:pt x="337140" y="129474"/>
                </a:lnTo>
                <a:lnTo>
                  <a:pt x="348338" y="135276"/>
                </a:lnTo>
                <a:lnTo>
                  <a:pt x="350033" y="121062"/>
                </a:lnTo>
                <a:lnTo>
                  <a:pt x="349351" y="116475"/>
                </a:lnTo>
                <a:lnTo>
                  <a:pt x="348442" y="110467"/>
                </a:lnTo>
                <a:lnTo>
                  <a:pt x="347988" y="104006"/>
                </a:lnTo>
                <a:lnTo>
                  <a:pt x="348018" y="90696"/>
                </a:lnTo>
                <a:lnTo>
                  <a:pt x="348361" y="77132"/>
                </a:lnTo>
                <a:lnTo>
                  <a:pt x="349124" y="66521"/>
                </a:lnTo>
                <a:lnTo>
                  <a:pt x="349806" y="59185"/>
                </a:lnTo>
                <a:lnTo>
                  <a:pt x="351396" y="54280"/>
                </a:lnTo>
                <a:lnTo>
                  <a:pt x="353782" y="51793"/>
                </a:lnTo>
                <a:lnTo>
                  <a:pt x="356054" y="49306"/>
                </a:lnTo>
                <a:lnTo>
                  <a:pt x="358895" y="48068"/>
                </a:lnTo>
                <a:lnTo>
                  <a:pt x="364916" y="48068"/>
                </a:lnTo>
                <a:lnTo>
                  <a:pt x="368779" y="50101"/>
                </a:lnTo>
                <a:lnTo>
                  <a:pt x="371165" y="51974"/>
                </a:lnTo>
                <a:lnTo>
                  <a:pt x="372982" y="54961"/>
                </a:lnTo>
                <a:lnTo>
                  <a:pt x="374232" y="59060"/>
                </a:lnTo>
                <a:lnTo>
                  <a:pt x="375482" y="63160"/>
                </a:lnTo>
                <a:lnTo>
                  <a:pt x="376050" y="70700"/>
                </a:lnTo>
                <a:lnTo>
                  <a:pt x="376050" y="81692"/>
                </a:lnTo>
                <a:lnTo>
                  <a:pt x="375870" y="97607"/>
                </a:lnTo>
                <a:lnTo>
                  <a:pt x="375245" y="110436"/>
                </a:lnTo>
                <a:lnTo>
                  <a:pt x="374118" y="118893"/>
                </a:lnTo>
                <a:lnTo>
                  <a:pt x="373323" y="122834"/>
                </a:lnTo>
                <a:lnTo>
                  <a:pt x="371619" y="125900"/>
                </a:lnTo>
                <a:lnTo>
                  <a:pt x="369120" y="128103"/>
                </a:lnTo>
                <a:lnTo>
                  <a:pt x="367188" y="129715"/>
                </a:lnTo>
                <a:lnTo>
                  <a:pt x="364689" y="130522"/>
                </a:lnTo>
                <a:lnTo>
                  <a:pt x="362076" y="137210"/>
                </a:lnTo>
                <a:lnTo>
                  <a:pt x="373805" y="135796"/>
                </a:lnTo>
                <a:close/>
              </a:path>
              <a:path w="472959" h="174230">
                <a:moveTo>
                  <a:pt x="362076" y="137210"/>
                </a:moveTo>
                <a:lnTo>
                  <a:pt x="364689" y="130522"/>
                </a:lnTo>
                <a:lnTo>
                  <a:pt x="358895" y="130522"/>
                </a:lnTo>
                <a:lnTo>
                  <a:pt x="356168" y="129329"/>
                </a:lnTo>
                <a:lnTo>
                  <a:pt x="353896" y="126945"/>
                </a:lnTo>
                <a:lnTo>
                  <a:pt x="351510" y="124548"/>
                </a:lnTo>
                <a:lnTo>
                  <a:pt x="350033" y="121062"/>
                </a:lnTo>
                <a:lnTo>
                  <a:pt x="348338" y="135276"/>
                </a:lnTo>
                <a:lnTo>
                  <a:pt x="362076" y="13721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723087" y="5986460"/>
            <a:ext cx="311292" cy="134110"/>
          </a:xfrm>
          <a:custGeom>
            <a:avLst/>
            <a:gdLst/>
            <a:ahLst/>
            <a:cxnLst/>
            <a:rect l="l" t="t" r="r" b="b"/>
            <a:pathLst>
              <a:path w="311292" h="134110">
                <a:moveTo>
                  <a:pt x="304589" y="110661"/>
                </a:moveTo>
                <a:lnTo>
                  <a:pt x="300613" y="113863"/>
                </a:lnTo>
                <a:lnTo>
                  <a:pt x="296409" y="113863"/>
                </a:lnTo>
                <a:lnTo>
                  <a:pt x="294250" y="113386"/>
                </a:lnTo>
                <a:lnTo>
                  <a:pt x="290956" y="110286"/>
                </a:lnTo>
                <a:lnTo>
                  <a:pt x="289933" y="107254"/>
                </a:lnTo>
                <a:lnTo>
                  <a:pt x="289706" y="103881"/>
                </a:lnTo>
                <a:lnTo>
                  <a:pt x="289706" y="42731"/>
                </a:lnTo>
                <a:lnTo>
                  <a:pt x="311292" y="42731"/>
                </a:lnTo>
                <a:lnTo>
                  <a:pt x="311292" y="33147"/>
                </a:lnTo>
                <a:lnTo>
                  <a:pt x="289706" y="33147"/>
                </a:lnTo>
                <a:lnTo>
                  <a:pt x="289706" y="0"/>
                </a:lnTo>
                <a:lnTo>
                  <a:pt x="286525" y="0"/>
                </a:lnTo>
                <a:lnTo>
                  <a:pt x="279453" y="11413"/>
                </a:lnTo>
                <a:lnTo>
                  <a:pt x="271528" y="21223"/>
                </a:lnTo>
                <a:lnTo>
                  <a:pt x="270157" y="22721"/>
                </a:lnTo>
                <a:lnTo>
                  <a:pt x="261242" y="31217"/>
                </a:lnTo>
                <a:lnTo>
                  <a:pt x="250738" y="39347"/>
                </a:lnTo>
                <a:lnTo>
                  <a:pt x="250738" y="42731"/>
                </a:lnTo>
                <a:lnTo>
                  <a:pt x="262553" y="42731"/>
                </a:lnTo>
                <a:lnTo>
                  <a:pt x="262553" y="101360"/>
                </a:lnTo>
                <a:lnTo>
                  <a:pt x="262894" y="107299"/>
                </a:lnTo>
                <a:lnTo>
                  <a:pt x="263576" y="109502"/>
                </a:lnTo>
                <a:lnTo>
                  <a:pt x="264712" y="113443"/>
                </a:lnTo>
                <a:lnTo>
                  <a:pt x="267211" y="117008"/>
                </a:lnTo>
                <a:lnTo>
                  <a:pt x="271187" y="120211"/>
                </a:lnTo>
                <a:lnTo>
                  <a:pt x="275164" y="123402"/>
                </a:lnTo>
                <a:lnTo>
                  <a:pt x="280049" y="125003"/>
                </a:lnTo>
                <a:lnTo>
                  <a:pt x="285730" y="125003"/>
                </a:lnTo>
                <a:lnTo>
                  <a:pt x="292315" y="124284"/>
                </a:lnTo>
                <a:lnTo>
                  <a:pt x="303398" y="118345"/>
                </a:lnTo>
                <a:lnTo>
                  <a:pt x="311292" y="106402"/>
                </a:lnTo>
                <a:lnTo>
                  <a:pt x="308338" y="104267"/>
                </a:lnTo>
                <a:lnTo>
                  <a:pt x="304589" y="110661"/>
                </a:lnTo>
                <a:close/>
              </a:path>
              <a:path w="311292" h="134110">
                <a:moveTo>
                  <a:pt x="46580" y="123742"/>
                </a:moveTo>
                <a:lnTo>
                  <a:pt x="46580" y="120154"/>
                </a:lnTo>
                <a:lnTo>
                  <a:pt x="39081" y="120154"/>
                </a:lnTo>
                <a:lnTo>
                  <a:pt x="35105" y="118837"/>
                </a:lnTo>
                <a:lnTo>
                  <a:pt x="31583" y="116191"/>
                </a:lnTo>
                <a:lnTo>
                  <a:pt x="28175" y="113533"/>
                </a:lnTo>
                <a:lnTo>
                  <a:pt x="26471" y="108435"/>
                </a:lnTo>
                <a:lnTo>
                  <a:pt x="26471" y="17351"/>
                </a:lnTo>
                <a:lnTo>
                  <a:pt x="115314" y="126751"/>
                </a:lnTo>
                <a:lnTo>
                  <a:pt x="118609" y="126751"/>
                </a:lnTo>
                <a:lnTo>
                  <a:pt x="118609" y="11151"/>
                </a:lnTo>
                <a:lnTo>
                  <a:pt x="119177" y="6767"/>
                </a:lnTo>
                <a:lnTo>
                  <a:pt x="121335" y="1669"/>
                </a:lnTo>
                <a:lnTo>
                  <a:pt x="126561" y="-2430"/>
                </a:lnTo>
                <a:lnTo>
                  <a:pt x="135877" y="-4065"/>
                </a:lnTo>
                <a:lnTo>
                  <a:pt x="135877" y="-7653"/>
                </a:lnTo>
                <a:lnTo>
                  <a:pt x="92478" y="-7653"/>
                </a:lnTo>
                <a:lnTo>
                  <a:pt x="92478" y="-4065"/>
                </a:lnTo>
                <a:lnTo>
                  <a:pt x="99749" y="-4190"/>
                </a:lnTo>
                <a:lnTo>
                  <a:pt x="104975" y="-2384"/>
                </a:lnTo>
                <a:lnTo>
                  <a:pt x="108043" y="1362"/>
                </a:lnTo>
                <a:lnTo>
                  <a:pt x="110315" y="4133"/>
                </a:lnTo>
                <a:lnTo>
                  <a:pt x="111451" y="9470"/>
                </a:lnTo>
                <a:lnTo>
                  <a:pt x="111451" y="73845"/>
                </a:lnTo>
                <a:lnTo>
                  <a:pt x="46580" y="-7653"/>
                </a:lnTo>
                <a:lnTo>
                  <a:pt x="0" y="-7653"/>
                </a:lnTo>
                <a:lnTo>
                  <a:pt x="0" y="-4065"/>
                </a:lnTo>
                <a:lnTo>
                  <a:pt x="3976" y="-3940"/>
                </a:lnTo>
                <a:lnTo>
                  <a:pt x="7043" y="-3327"/>
                </a:lnTo>
                <a:lnTo>
                  <a:pt x="11361" y="-1124"/>
                </a:lnTo>
                <a:lnTo>
                  <a:pt x="13746" y="1169"/>
                </a:lnTo>
                <a:lnTo>
                  <a:pt x="16587" y="4655"/>
                </a:lnTo>
                <a:lnTo>
                  <a:pt x="19313" y="8142"/>
                </a:lnTo>
                <a:lnTo>
                  <a:pt x="19313" y="107856"/>
                </a:lnTo>
                <a:lnTo>
                  <a:pt x="17950" y="112795"/>
                </a:lnTo>
                <a:lnTo>
                  <a:pt x="15110" y="115702"/>
                </a:lnTo>
                <a:lnTo>
                  <a:pt x="12269" y="118609"/>
                </a:lnTo>
                <a:lnTo>
                  <a:pt x="7271" y="120097"/>
                </a:lnTo>
                <a:lnTo>
                  <a:pt x="0" y="120154"/>
                </a:lnTo>
                <a:lnTo>
                  <a:pt x="0" y="123742"/>
                </a:lnTo>
                <a:lnTo>
                  <a:pt x="46580" y="123742"/>
                </a:lnTo>
                <a:close/>
              </a:path>
              <a:path w="311292" h="134110">
                <a:moveTo>
                  <a:pt x="206251" y="125043"/>
                </a:moveTo>
                <a:lnTo>
                  <a:pt x="217863" y="119823"/>
                </a:lnTo>
                <a:lnTo>
                  <a:pt x="227220" y="110763"/>
                </a:lnTo>
                <a:lnTo>
                  <a:pt x="231431" y="103968"/>
                </a:lnTo>
                <a:lnTo>
                  <a:pt x="235595" y="92121"/>
                </a:lnTo>
                <a:lnTo>
                  <a:pt x="236991" y="78490"/>
                </a:lnTo>
                <a:lnTo>
                  <a:pt x="236991" y="69576"/>
                </a:lnTo>
                <a:lnTo>
                  <a:pt x="235287" y="61377"/>
                </a:lnTo>
                <a:lnTo>
                  <a:pt x="231765" y="53882"/>
                </a:lnTo>
                <a:lnTo>
                  <a:pt x="228243" y="46387"/>
                </a:lnTo>
                <a:lnTo>
                  <a:pt x="223017" y="40607"/>
                </a:lnTo>
                <a:lnTo>
                  <a:pt x="216314" y="36531"/>
                </a:lnTo>
                <a:lnTo>
                  <a:pt x="209497" y="32465"/>
                </a:lnTo>
                <a:lnTo>
                  <a:pt x="202112" y="30433"/>
                </a:lnTo>
                <a:lnTo>
                  <a:pt x="194273" y="30433"/>
                </a:lnTo>
                <a:lnTo>
                  <a:pt x="184659" y="31396"/>
                </a:lnTo>
                <a:lnTo>
                  <a:pt x="172827" y="36160"/>
                </a:lnTo>
                <a:lnTo>
                  <a:pt x="163258" y="44911"/>
                </a:lnTo>
                <a:lnTo>
                  <a:pt x="157679" y="53739"/>
                </a:lnTo>
                <a:lnTo>
                  <a:pt x="153427" y="65681"/>
                </a:lnTo>
                <a:lnTo>
                  <a:pt x="152010" y="78876"/>
                </a:lnTo>
                <a:lnTo>
                  <a:pt x="152835" y="88915"/>
                </a:lnTo>
                <a:lnTo>
                  <a:pt x="156470" y="101114"/>
                </a:lnTo>
                <a:lnTo>
                  <a:pt x="163030" y="112114"/>
                </a:lnTo>
                <a:lnTo>
                  <a:pt x="169565" y="118720"/>
                </a:lnTo>
                <a:lnTo>
                  <a:pt x="180763" y="124522"/>
                </a:lnTo>
                <a:lnTo>
                  <a:pt x="182458" y="110308"/>
                </a:lnTo>
                <a:lnTo>
                  <a:pt x="181776" y="105721"/>
                </a:lnTo>
                <a:lnTo>
                  <a:pt x="180867" y="99714"/>
                </a:lnTo>
                <a:lnTo>
                  <a:pt x="180413" y="93252"/>
                </a:lnTo>
                <a:lnTo>
                  <a:pt x="180443" y="79942"/>
                </a:lnTo>
                <a:lnTo>
                  <a:pt x="180785" y="66378"/>
                </a:lnTo>
                <a:lnTo>
                  <a:pt x="181549" y="55767"/>
                </a:lnTo>
                <a:lnTo>
                  <a:pt x="182231" y="48431"/>
                </a:lnTo>
                <a:lnTo>
                  <a:pt x="183821" y="43526"/>
                </a:lnTo>
                <a:lnTo>
                  <a:pt x="186207" y="41039"/>
                </a:lnTo>
                <a:lnTo>
                  <a:pt x="188479" y="38552"/>
                </a:lnTo>
                <a:lnTo>
                  <a:pt x="191319" y="37314"/>
                </a:lnTo>
                <a:lnTo>
                  <a:pt x="197341" y="37314"/>
                </a:lnTo>
                <a:lnTo>
                  <a:pt x="199613" y="37984"/>
                </a:lnTo>
                <a:lnTo>
                  <a:pt x="201203" y="39347"/>
                </a:lnTo>
                <a:lnTo>
                  <a:pt x="203589" y="41221"/>
                </a:lnTo>
                <a:lnTo>
                  <a:pt x="205407" y="44207"/>
                </a:lnTo>
                <a:lnTo>
                  <a:pt x="206657" y="48307"/>
                </a:lnTo>
                <a:lnTo>
                  <a:pt x="207906" y="52406"/>
                </a:lnTo>
                <a:lnTo>
                  <a:pt x="208475" y="59946"/>
                </a:lnTo>
                <a:lnTo>
                  <a:pt x="208475" y="70938"/>
                </a:lnTo>
                <a:lnTo>
                  <a:pt x="208295" y="86853"/>
                </a:lnTo>
                <a:lnTo>
                  <a:pt x="207669" y="99682"/>
                </a:lnTo>
                <a:lnTo>
                  <a:pt x="206543" y="108140"/>
                </a:lnTo>
                <a:lnTo>
                  <a:pt x="205748" y="112080"/>
                </a:lnTo>
                <a:lnTo>
                  <a:pt x="204044" y="115146"/>
                </a:lnTo>
                <a:lnTo>
                  <a:pt x="201544" y="117349"/>
                </a:lnTo>
                <a:lnTo>
                  <a:pt x="197113" y="119768"/>
                </a:lnTo>
                <a:lnTo>
                  <a:pt x="194500" y="126456"/>
                </a:lnTo>
                <a:lnTo>
                  <a:pt x="206251" y="125043"/>
                </a:lnTo>
                <a:close/>
              </a:path>
              <a:path w="311292" h="134110">
                <a:moveTo>
                  <a:pt x="194500" y="126456"/>
                </a:moveTo>
                <a:lnTo>
                  <a:pt x="197113" y="119768"/>
                </a:lnTo>
                <a:lnTo>
                  <a:pt x="191319" y="119768"/>
                </a:lnTo>
                <a:lnTo>
                  <a:pt x="188593" y="118575"/>
                </a:lnTo>
                <a:lnTo>
                  <a:pt x="186320" y="116191"/>
                </a:lnTo>
                <a:lnTo>
                  <a:pt x="183935" y="113795"/>
                </a:lnTo>
                <a:lnTo>
                  <a:pt x="182458" y="110308"/>
                </a:lnTo>
                <a:lnTo>
                  <a:pt x="180763" y="124522"/>
                </a:lnTo>
                <a:lnTo>
                  <a:pt x="194500" y="12645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97093" y="5975707"/>
            <a:ext cx="871050" cy="177330"/>
          </a:xfrm>
          <a:custGeom>
            <a:avLst/>
            <a:gdLst/>
            <a:ahLst/>
            <a:cxnLst/>
            <a:rect l="l" t="t" r="r" b="b"/>
            <a:pathLst>
              <a:path w="871050" h="177330">
                <a:moveTo>
                  <a:pt x="572141" y="104801"/>
                </a:moveTo>
                <a:lnTo>
                  <a:pt x="569074" y="111013"/>
                </a:lnTo>
                <a:lnTo>
                  <a:pt x="569074" y="123027"/>
                </a:lnTo>
                <a:lnTo>
                  <a:pt x="570778" y="127274"/>
                </a:lnTo>
                <a:lnTo>
                  <a:pt x="574300" y="130669"/>
                </a:lnTo>
                <a:lnTo>
                  <a:pt x="577708" y="134065"/>
                </a:lnTo>
                <a:lnTo>
                  <a:pt x="582025" y="135757"/>
                </a:lnTo>
                <a:lnTo>
                  <a:pt x="587138" y="135757"/>
                </a:lnTo>
                <a:lnTo>
                  <a:pt x="593485" y="134955"/>
                </a:lnTo>
                <a:lnTo>
                  <a:pt x="604706" y="130189"/>
                </a:lnTo>
                <a:lnTo>
                  <a:pt x="602702" y="119473"/>
                </a:lnTo>
                <a:lnTo>
                  <a:pt x="600544" y="118609"/>
                </a:lnTo>
                <a:lnTo>
                  <a:pt x="596795" y="114601"/>
                </a:lnTo>
                <a:lnTo>
                  <a:pt x="595659" y="111989"/>
                </a:lnTo>
                <a:lnTo>
                  <a:pt x="594958" y="88083"/>
                </a:lnTo>
                <a:lnTo>
                  <a:pt x="584796" y="94120"/>
                </a:lnTo>
                <a:lnTo>
                  <a:pt x="578049" y="99271"/>
                </a:lnTo>
                <a:lnTo>
                  <a:pt x="572141" y="104801"/>
                </a:lnTo>
                <a:close/>
              </a:path>
              <a:path w="871050" h="177330">
                <a:moveTo>
                  <a:pt x="719948" y="121414"/>
                </a:moveTo>
                <a:lnTo>
                  <a:pt x="715972" y="124617"/>
                </a:lnTo>
                <a:lnTo>
                  <a:pt x="711768" y="124617"/>
                </a:lnTo>
                <a:lnTo>
                  <a:pt x="709610" y="124140"/>
                </a:lnTo>
                <a:lnTo>
                  <a:pt x="706315" y="121040"/>
                </a:lnTo>
                <a:lnTo>
                  <a:pt x="705406" y="118008"/>
                </a:lnTo>
                <a:lnTo>
                  <a:pt x="705179" y="114635"/>
                </a:lnTo>
                <a:lnTo>
                  <a:pt x="705179" y="53485"/>
                </a:lnTo>
                <a:lnTo>
                  <a:pt x="726651" y="53485"/>
                </a:lnTo>
                <a:lnTo>
                  <a:pt x="726651" y="43901"/>
                </a:lnTo>
                <a:lnTo>
                  <a:pt x="705179" y="43901"/>
                </a:lnTo>
                <a:lnTo>
                  <a:pt x="705179" y="10753"/>
                </a:lnTo>
                <a:lnTo>
                  <a:pt x="701884" y="10753"/>
                </a:lnTo>
                <a:lnTo>
                  <a:pt x="694846" y="22141"/>
                </a:lnTo>
                <a:lnTo>
                  <a:pt x="687001" y="31977"/>
                </a:lnTo>
                <a:lnTo>
                  <a:pt x="685605" y="33475"/>
                </a:lnTo>
                <a:lnTo>
                  <a:pt x="676631" y="41971"/>
                </a:lnTo>
                <a:lnTo>
                  <a:pt x="666211" y="50101"/>
                </a:lnTo>
                <a:lnTo>
                  <a:pt x="666211" y="53485"/>
                </a:lnTo>
                <a:lnTo>
                  <a:pt x="678026" y="53485"/>
                </a:lnTo>
                <a:lnTo>
                  <a:pt x="678026" y="112114"/>
                </a:lnTo>
                <a:lnTo>
                  <a:pt x="678253" y="118053"/>
                </a:lnTo>
                <a:lnTo>
                  <a:pt x="678935" y="120256"/>
                </a:lnTo>
                <a:lnTo>
                  <a:pt x="680071" y="124196"/>
                </a:lnTo>
                <a:lnTo>
                  <a:pt x="682571" y="127762"/>
                </a:lnTo>
                <a:lnTo>
                  <a:pt x="686547" y="130964"/>
                </a:lnTo>
                <a:lnTo>
                  <a:pt x="690523" y="134155"/>
                </a:lnTo>
                <a:lnTo>
                  <a:pt x="695409" y="135757"/>
                </a:lnTo>
                <a:lnTo>
                  <a:pt x="701203" y="135757"/>
                </a:lnTo>
                <a:lnTo>
                  <a:pt x="707660" y="135055"/>
                </a:lnTo>
                <a:lnTo>
                  <a:pt x="718738" y="129125"/>
                </a:lnTo>
                <a:lnTo>
                  <a:pt x="726651" y="117156"/>
                </a:lnTo>
                <a:lnTo>
                  <a:pt x="723698" y="115021"/>
                </a:lnTo>
                <a:lnTo>
                  <a:pt x="719948" y="121414"/>
                </a:lnTo>
                <a:close/>
              </a:path>
              <a:path w="871050" h="177330">
                <a:moveTo>
                  <a:pt x="774027" y="15023"/>
                </a:moveTo>
                <a:lnTo>
                  <a:pt x="774027" y="10890"/>
                </a:lnTo>
                <a:lnTo>
                  <a:pt x="772550" y="7347"/>
                </a:lnTo>
                <a:lnTo>
                  <a:pt x="769710" y="4405"/>
                </a:lnTo>
                <a:lnTo>
                  <a:pt x="766756" y="1476"/>
                </a:lnTo>
                <a:lnTo>
                  <a:pt x="763234" y="0"/>
                </a:lnTo>
                <a:lnTo>
                  <a:pt x="754940" y="0"/>
                </a:lnTo>
                <a:lnTo>
                  <a:pt x="751418" y="1476"/>
                </a:lnTo>
                <a:lnTo>
                  <a:pt x="748465" y="4405"/>
                </a:lnTo>
                <a:lnTo>
                  <a:pt x="745511" y="7347"/>
                </a:lnTo>
                <a:lnTo>
                  <a:pt x="744147" y="10890"/>
                </a:lnTo>
                <a:lnTo>
                  <a:pt x="744147" y="19157"/>
                </a:lnTo>
                <a:lnTo>
                  <a:pt x="745511" y="22677"/>
                </a:lnTo>
                <a:lnTo>
                  <a:pt x="748465" y="25584"/>
                </a:lnTo>
                <a:lnTo>
                  <a:pt x="751418" y="28491"/>
                </a:lnTo>
                <a:lnTo>
                  <a:pt x="754940" y="29944"/>
                </a:lnTo>
                <a:lnTo>
                  <a:pt x="763120" y="29944"/>
                </a:lnTo>
                <a:lnTo>
                  <a:pt x="766756" y="28491"/>
                </a:lnTo>
                <a:lnTo>
                  <a:pt x="769596" y="25584"/>
                </a:lnTo>
                <a:lnTo>
                  <a:pt x="772550" y="22677"/>
                </a:lnTo>
                <a:lnTo>
                  <a:pt x="774027" y="19157"/>
                </a:lnTo>
                <a:lnTo>
                  <a:pt x="774027" y="15023"/>
                </a:lnTo>
                <a:close/>
              </a:path>
              <a:path w="871050" h="177330">
                <a:moveTo>
                  <a:pt x="783570" y="134496"/>
                </a:moveTo>
                <a:lnTo>
                  <a:pt x="783570" y="131010"/>
                </a:lnTo>
                <a:lnTo>
                  <a:pt x="779253" y="130749"/>
                </a:lnTo>
                <a:lnTo>
                  <a:pt x="776299" y="129738"/>
                </a:lnTo>
                <a:lnTo>
                  <a:pt x="773345" y="126184"/>
                </a:lnTo>
                <a:lnTo>
                  <a:pt x="772550" y="122096"/>
                </a:lnTo>
                <a:lnTo>
                  <a:pt x="772550" y="43901"/>
                </a:lnTo>
                <a:lnTo>
                  <a:pt x="734604" y="43901"/>
                </a:lnTo>
                <a:lnTo>
                  <a:pt x="734604" y="47478"/>
                </a:lnTo>
                <a:lnTo>
                  <a:pt x="738921" y="47739"/>
                </a:lnTo>
                <a:lnTo>
                  <a:pt x="741762" y="48761"/>
                </a:lnTo>
                <a:lnTo>
                  <a:pt x="744715" y="52315"/>
                </a:lnTo>
                <a:lnTo>
                  <a:pt x="745511" y="56392"/>
                </a:lnTo>
                <a:lnTo>
                  <a:pt x="745511" y="122096"/>
                </a:lnTo>
                <a:lnTo>
                  <a:pt x="744829" y="126036"/>
                </a:lnTo>
                <a:lnTo>
                  <a:pt x="741534" y="129715"/>
                </a:lnTo>
                <a:lnTo>
                  <a:pt x="738580" y="130885"/>
                </a:lnTo>
                <a:lnTo>
                  <a:pt x="734604" y="131010"/>
                </a:lnTo>
                <a:lnTo>
                  <a:pt x="734604" y="134496"/>
                </a:lnTo>
                <a:lnTo>
                  <a:pt x="783570" y="134496"/>
                </a:lnTo>
                <a:close/>
              </a:path>
              <a:path w="871050" h="177330">
                <a:moveTo>
                  <a:pt x="821062" y="65510"/>
                </a:moveTo>
                <a:lnTo>
                  <a:pt x="822766" y="57879"/>
                </a:lnTo>
                <a:lnTo>
                  <a:pt x="826060" y="52906"/>
                </a:lnTo>
                <a:lnTo>
                  <a:pt x="828333" y="49612"/>
                </a:lnTo>
                <a:lnTo>
                  <a:pt x="830946" y="47966"/>
                </a:lnTo>
                <a:lnTo>
                  <a:pt x="834013" y="47966"/>
                </a:lnTo>
                <a:lnTo>
                  <a:pt x="837762" y="48772"/>
                </a:lnTo>
                <a:lnTo>
                  <a:pt x="840830" y="52008"/>
                </a:lnTo>
                <a:lnTo>
                  <a:pt x="841739" y="54847"/>
                </a:lnTo>
                <a:lnTo>
                  <a:pt x="842080" y="58913"/>
                </a:lnTo>
                <a:lnTo>
                  <a:pt x="842648" y="65374"/>
                </a:lnTo>
                <a:lnTo>
                  <a:pt x="844238" y="69871"/>
                </a:lnTo>
                <a:lnTo>
                  <a:pt x="846738" y="72381"/>
                </a:lnTo>
                <a:lnTo>
                  <a:pt x="849237" y="74901"/>
                </a:lnTo>
                <a:lnTo>
                  <a:pt x="852304" y="76162"/>
                </a:lnTo>
                <a:lnTo>
                  <a:pt x="859803" y="76162"/>
                </a:lnTo>
                <a:lnTo>
                  <a:pt x="867187" y="70677"/>
                </a:lnTo>
                <a:lnTo>
                  <a:pt x="868324" y="58243"/>
                </a:lnTo>
                <a:lnTo>
                  <a:pt x="865483" y="52974"/>
                </a:lnTo>
                <a:lnTo>
                  <a:pt x="860030" y="48261"/>
                </a:lnTo>
                <a:lnTo>
                  <a:pt x="854463" y="43537"/>
                </a:lnTo>
                <a:lnTo>
                  <a:pt x="847078" y="41187"/>
                </a:lnTo>
                <a:lnTo>
                  <a:pt x="837649" y="41187"/>
                </a:lnTo>
                <a:lnTo>
                  <a:pt x="825439" y="42842"/>
                </a:lnTo>
                <a:lnTo>
                  <a:pt x="814066" y="48486"/>
                </a:lnTo>
                <a:lnTo>
                  <a:pt x="804815" y="58141"/>
                </a:lnTo>
                <a:lnTo>
                  <a:pt x="800440" y="65551"/>
                </a:lnTo>
                <a:lnTo>
                  <a:pt x="796308" y="77505"/>
                </a:lnTo>
                <a:lnTo>
                  <a:pt x="794931" y="90697"/>
                </a:lnTo>
                <a:lnTo>
                  <a:pt x="795698" y="100498"/>
                </a:lnTo>
                <a:lnTo>
                  <a:pt x="799269" y="112770"/>
                </a:lnTo>
                <a:lnTo>
                  <a:pt x="805724" y="123549"/>
                </a:lnTo>
                <a:lnTo>
                  <a:pt x="810546" y="128619"/>
                </a:lnTo>
                <a:lnTo>
                  <a:pt x="821495" y="135062"/>
                </a:lnTo>
                <a:lnTo>
                  <a:pt x="834695" y="137210"/>
                </a:lnTo>
                <a:lnTo>
                  <a:pt x="841966" y="137210"/>
                </a:lnTo>
                <a:lnTo>
                  <a:pt x="848669" y="135257"/>
                </a:lnTo>
                <a:lnTo>
                  <a:pt x="855031" y="131351"/>
                </a:lnTo>
                <a:lnTo>
                  <a:pt x="861393" y="127444"/>
                </a:lnTo>
                <a:lnTo>
                  <a:pt x="866733" y="121482"/>
                </a:lnTo>
                <a:lnTo>
                  <a:pt x="871050" y="113465"/>
                </a:lnTo>
                <a:lnTo>
                  <a:pt x="867983" y="111149"/>
                </a:lnTo>
                <a:lnTo>
                  <a:pt x="864120" y="115282"/>
                </a:lnTo>
                <a:lnTo>
                  <a:pt x="860712" y="118087"/>
                </a:lnTo>
                <a:lnTo>
                  <a:pt x="857871" y="119575"/>
                </a:lnTo>
                <a:lnTo>
                  <a:pt x="855031" y="121062"/>
                </a:lnTo>
                <a:lnTo>
                  <a:pt x="852077" y="121800"/>
                </a:lnTo>
                <a:lnTo>
                  <a:pt x="844011" y="121800"/>
                </a:lnTo>
                <a:lnTo>
                  <a:pt x="839807" y="120415"/>
                </a:lnTo>
                <a:lnTo>
                  <a:pt x="836285" y="117633"/>
                </a:lnTo>
                <a:lnTo>
                  <a:pt x="831627" y="113829"/>
                </a:lnTo>
                <a:lnTo>
                  <a:pt x="827878" y="108026"/>
                </a:lnTo>
                <a:lnTo>
                  <a:pt x="825152" y="100247"/>
                </a:lnTo>
                <a:lnTo>
                  <a:pt x="822425" y="92457"/>
                </a:lnTo>
                <a:lnTo>
                  <a:pt x="821062" y="84304"/>
                </a:lnTo>
                <a:lnTo>
                  <a:pt x="821062" y="65510"/>
                </a:lnTo>
                <a:close/>
              </a:path>
              <a:path w="871050" h="177330">
                <a:moveTo>
                  <a:pt x="25675" y="66055"/>
                </a:moveTo>
                <a:lnTo>
                  <a:pt x="27607" y="58175"/>
                </a:lnTo>
                <a:lnTo>
                  <a:pt x="31356" y="52429"/>
                </a:lnTo>
                <a:lnTo>
                  <a:pt x="34642" y="41720"/>
                </a:lnTo>
                <a:lnTo>
                  <a:pt x="22789" y="46013"/>
                </a:lnTo>
                <a:lnTo>
                  <a:pt x="12269" y="54609"/>
                </a:lnTo>
                <a:lnTo>
                  <a:pt x="5448" y="64588"/>
                </a:lnTo>
                <a:lnTo>
                  <a:pt x="1362" y="76615"/>
                </a:lnTo>
                <a:lnTo>
                  <a:pt x="0" y="90697"/>
                </a:lnTo>
                <a:lnTo>
                  <a:pt x="372" y="98191"/>
                </a:lnTo>
                <a:lnTo>
                  <a:pt x="3091" y="110889"/>
                </a:lnTo>
                <a:lnTo>
                  <a:pt x="8407" y="121710"/>
                </a:lnTo>
                <a:lnTo>
                  <a:pt x="14430" y="128694"/>
                </a:lnTo>
                <a:lnTo>
                  <a:pt x="25329" y="135081"/>
                </a:lnTo>
                <a:lnTo>
                  <a:pt x="38968" y="137210"/>
                </a:lnTo>
                <a:lnTo>
                  <a:pt x="46807" y="137210"/>
                </a:lnTo>
                <a:lnTo>
                  <a:pt x="53624" y="135132"/>
                </a:lnTo>
                <a:lnTo>
                  <a:pt x="59531" y="130964"/>
                </a:lnTo>
                <a:lnTo>
                  <a:pt x="68573" y="121944"/>
                </a:lnTo>
                <a:lnTo>
                  <a:pt x="75891" y="109695"/>
                </a:lnTo>
                <a:lnTo>
                  <a:pt x="72597" y="107560"/>
                </a:lnTo>
                <a:lnTo>
                  <a:pt x="68961" y="113181"/>
                </a:lnTo>
                <a:lnTo>
                  <a:pt x="65553" y="117076"/>
                </a:lnTo>
                <a:lnTo>
                  <a:pt x="62372" y="119234"/>
                </a:lnTo>
                <a:lnTo>
                  <a:pt x="59190" y="121403"/>
                </a:lnTo>
                <a:lnTo>
                  <a:pt x="55669" y="122482"/>
                </a:lnTo>
                <a:lnTo>
                  <a:pt x="45557" y="122482"/>
                </a:lnTo>
                <a:lnTo>
                  <a:pt x="40218" y="119802"/>
                </a:lnTo>
                <a:lnTo>
                  <a:pt x="35787" y="114442"/>
                </a:lnTo>
                <a:lnTo>
                  <a:pt x="33225" y="110998"/>
                </a:lnTo>
                <a:lnTo>
                  <a:pt x="28255" y="99819"/>
                </a:lnTo>
                <a:lnTo>
                  <a:pt x="26130" y="85951"/>
                </a:lnTo>
                <a:lnTo>
                  <a:pt x="75891" y="85951"/>
                </a:lnTo>
                <a:lnTo>
                  <a:pt x="52033" y="69053"/>
                </a:lnTo>
                <a:lnTo>
                  <a:pt x="52033" y="79455"/>
                </a:lnTo>
                <a:lnTo>
                  <a:pt x="25675" y="79455"/>
                </a:lnTo>
                <a:lnTo>
                  <a:pt x="25675" y="66055"/>
                </a:lnTo>
                <a:close/>
              </a:path>
              <a:path w="871050" h="177330">
                <a:moveTo>
                  <a:pt x="53397" y="43778"/>
                </a:moveTo>
                <a:lnTo>
                  <a:pt x="41013" y="41187"/>
                </a:lnTo>
                <a:lnTo>
                  <a:pt x="34642" y="41720"/>
                </a:lnTo>
                <a:lnTo>
                  <a:pt x="31356" y="52429"/>
                </a:lnTo>
                <a:lnTo>
                  <a:pt x="33515" y="49124"/>
                </a:lnTo>
                <a:lnTo>
                  <a:pt x="36241" y="47478"/>
                </a:lnTo>
                <a:lnTo>
                  <a:pt x="41922" y="47478"/>
                </a:lnTo>
                <a:lnTo>
                  <a:pt x="44989" y="49226"/>
                </a:lnTo>
                <a:lnTo>
                  <a:pt x="47375" y="51225"/>
                </a:lnTo>
                <a:lnTo>
                  <a:pt x="49193" y="54166"/>
                </a:lnTo>
                <a:lnTo>
                  <a:pt x="50329" y="58038"/>
                </a:lnTo>
                <a:lnTo>
                  <a:pt x="51465" y="61922"/>
                </a:lnTo>
                <a:lnTo>
                  <a:pt x="52033" y="69053"/>
                </a:lnTo>
                <a:lnTo>
                  <a:pt x="75891" y="85951"/>
                </a:lnTo>
                <a:lnTo>
                  <a:pt x="74702" y="74433"/>
                </a:lnTo>
                <a:lnTo>
                  <a:pt x="71041" y="62036"/>
                </a:lnTo>
                <a:lnTo>
                  <a:pt x="64985" y="52474"/>
                </a:lnTo>
                <a:lnTo>
                  <a:pt x="64133" y="51559"/>
                </a:lnTo>
                <a:lnTo>
                  <a:pt x="53397" y="43778"/>
                </a:lnTo>
                <a:close/>
              </a:path>
              <a:path w="871050" h="177330">
                <a:moveTo>
                  <a:pt x="177913" y="121710"/>
                </a:moveTo>
                <a:lnTo>
                  <a:pt x="177913" y="68997"/>
                </a:lnTo>
                <a:lnTo>
                  <a:pt x="177459" y="61922"/>
                </a:lnTo>
                <a:lnTo>
                  <a:pt x="176436" y="58243"/>
                </a:lnTo>
                <a:lnTo>
                  <a:pt x="175073" y="53394"/>
                </a:lnTo>
                <a:lnTo>
                  <a:pt x="172574" y="49340"/>
                </a:lnTo>
                <a:lnTo>
                  <a:pt x="168597" y="46081"/>
                </a:lnTo>
                <a:lnTo>
                  <a:pt x="164735" y="42810"/>
                </a:lnTo>
                <a:lnTo>
                  <a:pt x="159849" y="41187"/>
                </a:lnTo>
                <a:lnTo>
                  <a:pt x="149056" y="41187"/>
                </a:lnTo>
                <a:lnTo>
                  <a:pt x="144512" y="42333"/>
                </a:lnTo>
                <a:lnTo>
                  <a:pt x="140195" y="44627"/>
                </a:lnTo>
                <a:lnTo>
                  <a:pt x="135991" y="46921"/>
                </a:lnTo>
                <a:lnTo>
                  <a:pt x="131560" y="50578"/>
                </a:lnTo>
                <a:lnTo>
                  <a:pt x="126902" y="55620"/>
                </a:lnTo>
                <a:lnTo>
                  <a:pt x="126902" y="43901"/>
                </a:lnTo>
                <a:lnTo>
                  <a:pt x="89979" y="43901"/>
                </a:lnTo>
                <a:lnTo>
                  <a:pt x="89979" y="47478"/>
                </a:lnTo>
                <a:lnTo>
                  <a:pt x="93955" y="48000"/>
                </a:lnTo>
                <a:lnTo>
                  <a:pt x="96568" y="49101"/>
                </a:lnTo>
                <a:lnTo>
                  <a:pt x="99068" y="52451"/>
                </a:lnTo>
                <a:lnTo>
                  <a:pt x="99749" y="56721"/>
                </a:lnTo>
                <a:lnTo>
                  <a:pt x="99749" y="121710"/>
                </a:lnTo>
                <a:lnTo>
                  <a:pt x="99181" y="125900"/>
                </a:lnTo>
                <a:lnTo>
                  <a:pt x="96455" y="129397"/>
                </a:lnTo>
                <a:lnTo>
                  <a:pt x="93728" y="130624"/>
                </a:lnTo>
                <a:lnTo>
                  <a:pt x="89979" y="131010"/>
                </a:lnTo>
                <a:lnTo>
                  <a:pt x="89979" y="134496"/>
                </a:lnTo>
                <a:lnTo>
                  <a:pt x="135764" y="134496"/>
                </a:lnTo>
                <a:lnTo>
                  <a:pt x="135764" y="131010"/>
                </a:lnTo>
                <a:lnTo>
                  <a:pt x="132356" y="130556"/>
                </a:lnTo>
                <a:lnTo>
                  <a:pt x="129970" y="129431"/>
                </a:lnTo>
                <a:lnTo>
                  <a:pt x="127470" y="125809"/>
                </a:lnTo>
                <a:lnTo>
                  <a:pt x="126902" y="121517"/>
                </a:lnTo>
                <a:lnTo>
                  <a:pt x="126902" y="66180"/>
                </a:lnTo>
                <a:lnTo>
                  <a:pt x="131674" y="58243"/>
                </a:lnTo>
                <a:lnTo>
                  <a:pt x="136786" y="54268"/>
                </a:lnTo>
                <a:lnTo>
                  <a:pt x="144057" y="54268"/>
                </a:lnTo>
                <a:lnTo>
                  <a:pt x="147011" y="55858"/>
                </a:lnTo>
                <a:lnTo>
                  <a:pt x="149397" y="58436"/>
                </a:lnTo>
                <a:lnTo>
                  <a:pt x="150533" y="62308"/>
                </a:lnTo>
                <a:lnTo>
                  <a:pt x="150760" y="66987"/>
                </a:lnTo>
                <a:lnTo>
                  <a:pt x="150760" y="121130"/>
                </a:lnTo>
                <a:lnTo>
                  <a:pt x="150306" y="125128"/>
                </a:lnTo>
                <a:lnTo>
                  <a:pt x="149284" y="126740"/>
                </a:lnTo>
                <a:lnTo>
                  <a:pt x="147807" y="129136"/>
                </a:lnTo>
                <a:lnTo>
                  <a:pt x="145307" y="130556"/>
                </a:lnTo>
                <a:lnTo>
                  <a:pt x="141899" y="131010"/>
                </a:lnTo>
                <a:lnTo>
                  <a:pt x="141899" y="134496"/>
                </a:lnTo>
                <a:lnTo>
                  <a:pt x="187684" y="134496"/>
                </a:lnTo>
                <a:lnTo>
                  <a:pt x="187684" y="131010"/>
                </a:lnTo>
                <a:lnTo>
                  <a:pt x="183707" y="130556"/>
                </a:lnTo>
                <a:lnTo>
                  <a:pt x="181094" y="129477"/>
                </a:lnTo>
                <a:lnTo>
                  <a:pt x="178595" y="126047"/>
                </a:lnTo>
                <a:lnTo>
                  <a:pt x="177913" y="121710"/>
                </a:lnTo>
                <a:close/>
              </a:path>
              <a:path w="871050" h="177330">
                <a:moveTo>
                  <a:pt x="208929" y="70257"/>
                </a:moveTo>
                <a:lnTo>
                  <a:pt x="210633" y="63852"/>
                </a:lnTo>
                <a:lnTo>
                  <a:pt x="212451" y="59412"/>
                </a:lnTo>
                <a:lnTo>
                  <a:pt x="214155" y="56925"/>
                </a:lnTo>
                <a:lnTo>
                  <a:pt x="215746" y="54439"/>
                </a:lnTo>
                <a:lnTo>
                  <a:pt x="218018" y="52633"/>
                </a:lnTo>
                <a:lnTo>
                  <a:pt x="220744" y="51497"/>
                </a:lnTo>
                <a:lnTo>
                  <a:pt x="223471" y="50373"/>
                </a:lnTo>
                <a:lnTo>
                  <a:pt x="227902" y="49805"/>
                </a:lnTo>
                <a:lnTo>
                  <a:pt x="248693" y="49805"/>
                </a:lnTo>
                <a:lnTo>
                  <a:pt x="198931" y="132361"/>
                </a:lnTo>
                <a:lnTo>
                  <a:pt x="198931" y="134496"/>
                </a:lnTo>
                <a:lnTo>
                  <a:pt x="277777" y="134496"/>
                </a:lnTo>
                <a:lnTo>
                  <a:pt x="280503" y="103495"/>
                </a:lnTo>
                <a:lnTo>
                  <a:pt x="277777" y="103495"/>
                </a:lnTo>
                <a:lnTo>
                  <a:pt x="275050" y="112920"/>
                </a:lnTo>
                <a:lnTo>
                  <a:pt x="270847" y="119416"/>
                </a:lnTo>
                <a:lnTo>
                  <a:pt x="265393" y="122970"/>
                </a:lnTo>
                <a:lnTo>
                  <a:pt x="264182" y="123698"/>
                </a:lnTo>
                <a:lnTo>
                  <a:pt x="253623" y="127148"/>
                </a:lnTo>
                <a:lnTo>
                  <a:pt x="238581" y="128296"/>
                </a:lnTo>
                <a:lnTo>
                  <a:pt x="232333" y="128296"/>
                </a:lnTo>
                <a:lnTo>
                  <a:pt x="281753" y="46512"/>
                </a:lnTo>
                <a:lnTo>
                  <a:pt x="281753" y="43901"/>
                </a:lnTo>
                <a:lnTo>
                  <a:pt x="205521" y="43901"/>
                </a:lnTo>
                <a:lnTo>
                  <a:pt x="205521" y="70257"/>
                </a:lnTo>
                <a:lnTo>
                  <a:pt x="208929" y="70257"/>
                </a:lnTo>
                <a:close/>
              </a:path>
              <a:path w="871050" h="177330">
                <a:moveTo>
                  <a:pt x="328788" y="55756"/>
                </a:moveTo>
                <a:lnTo>
                  <a:pt x="328788" y="51747"/>
                </a:lnTo>
                <a:lnTo>
                  <a:pt x="330719" y="49329"/>
                </a:lnTo>
                <a:lnTo>
                  <a:pt x="334241" y="47614"/>
                </a:lnTo>
                <a:lnTo>
                  <a:pt x="337422" y="47478"/>
                </a:lnTo>
                <a:lnTo>
                  <a:pt x="337422" y="43901"/>
                </a:lnTo>
                <a:lnTo>
                  <a:pt x="289251" y="43901"/>
                </a:lnTo>
                <a:lnTo>
                  <a:pt x="289251" y="47478"/>
                </a:lnTo>
                <a:lnTo>
                  <a:pt x="292205" y="48386"/>
                </a:lnTo>
                <a:lnTo>
                  <a:pt x="294705" y="49999"/>
                </a:lnTo>
                <a:lnTo>
                  <a:pt x="298908" y="54654"/>
                </a:lnTo>
                <a:lnTo>
                  <a:pt x="302203" y="60889"/>
                </a:lnTo>
                <a:lnTo>
                  <a:pt x="306634" y="71029"/>
                </a:lnTo>
                <a:lnTo>
                  <a:pt x="335832" y="138175"/>
                </a:lnTo>
                <a:lnTo>
                  <a:pt x="333105" y="145738"/>
                </a:lnTo>
                <a:lnTo>
                  <a:pt x="329583" y="155425"/>
                </a:lnTo>
                <a:lnTo>
                  <a:pt x="326516" y="161625"/>
                </a:lnTo>
                <a:lnTo>
                  <a:pt x="323903" y="164339"/>
                </a:lnTo>
                <a:lnTo>
                  <a:pt x="322198" y="166212"/>
                </a:lnTo>
                <a:lnTo>
                  <a:pt x="319017" y="167155"/>
                </a:lnTo>
                <a:lnTo>
                  <a:pt x="316745" y="166088"/>
                </a:lnTo>
                <a:lnTo>
                  <a:pt x="315950" y="163794"/>
                </a:lnTo>
                <a:lnTo>
                  <a:pt x="315836" y="157014"/>
                </a:lnTo>
                <a:lnTo>
                  <a:pt x="314814" y="153812"/>
                </a:lnTo>
                <a:lnTo>
                  <a:pt x="310837" y="149679"/>
                </a:lnTo>
                <a:lnTo>
                  <a:pt x="308224" y="148645"/>
                </a:lnTo>
                <a:lnTo>
                  <a:pt x="301635" y="148645"/>
                </a:lnTo>
                <a:lnTo>
                  <a:pt x="298908" y="149872"/>
                </a:lnTo>
                <a:lnTo>
                  <a:pt x="296523" y="152324"/>
                </a:lnTo>
                <a:lnTo>
                  <a:pt x="294250" y="154777"/>
                </a:lnTo>
                <a:lnTo>
                  <a:pt x="293114" y="157877"/>
                </a:lnTo>
                <a:lnTo>
                  <a:pt x="293114" y="165951"/>
                </a:lnTo>
                <a:lnTo>
                  <a:pt x="294818" y="169653"/>
                </a:lnTo>
                <a:lnTo>
                  <a:pt x="298113" y="172719"/>
                </a:lnTo>
                <a:lnTo>
                  <a:pt x="301408" y="175797"/>
                </a:lnTo>
                <a:lnTo>
                  <a:pt x="305839" y="177330"/>
                </a:lnTo>
                <a:lnTo>
                  <a:pt x="317881" y="177330"/>
                </a:lnTo>
                <a:lnTo>
                  <a:pt x="323448" y="174616"/>
                </a:lnTo>
                <a:lnTo>
                  <a:pt x="327879" y="169188"/>
                </a:lnTo>
                <a:lnTo>
                  <a:pt x="330685" y="164889"/>
                </a:lnTo>
                <a:lnTo>
                  <a:pt x="335880" y="154196"/>
                </a:lnTo>
                <a:lnTo>
                  <a:pt x="342421" y="138175"/>
                </a:lnTo>
                <a:lnTo>
                  <a:pt x="368324" y="71029"/>
                </a:lnTo>
                <a:lnTo>
                  <a:pt x="372755" y="59594"/>
                </a:lnTo>
                <a:lnTo>
                  <a:pt x="375823" y="52894"/>
                </a:lnTo>
                <a:lnTo>
                  <a:pt x="379572" y="48954"/>
                </a:lnTo>
                <a:lnTo>
                  <a:pt x="382071" y="47807"/>
                </a:lnTo>
                <a:lnTo>
                  <a:pt x="385025" y="47478"/>
                </a:lnTo>
                <a:lnTo>
                  <a:pt x="385025" y="43901"/>
                </a:lnTo>
                <a:lnTo>
                  <a:pt x="354691" y="43901"/>
                </a:lnTo>
                <a:lnTo>
                  <a:pt x="354691" y="47478"/>
                </a:lnTo>
                <a:lnTo>
                  <a:pt x="358667" y="47614"/>
                </a:lnTo>
                <a:lnTo>
                  <a:pt x="361508" y="48386"/>
                </a:lnTo>
                <a:lnTo>
                  <a:pt x="363098" y="49805"/>
                </a:lnTo>
                <a:lnTo>
                  <a:pt x="365484" y="53133"/>
                </a:lnTo>
                <a:lnTo>
                  <a:pt x="365484" y="59333"/>
                </a:lnTo>
                <a:lnTo>
                  <a:pt x="363553" y="66124"/>
                </a:lnTo>
                <a:lnTo>
                  <a:pt x="359690" y="75878"/>
                </a:lnTo>
                <a:lnTo>
                  <a:pt x="349124" y="103291"/>
                </a:lnTo>
                <a:lnTo>
                  <a:pt x="333673" y="67827"/>
                </a:lnTo>
                <a:lnTo>
                  <a:pt x="330378" y="60593"/>
                </a:lnTo>
                <a:lnTo>
                  <a:pt x="328788" y="55756"/>
                </a:lnTo>
                <a:close/>
              </a:path>
              <a:path w="871050" h="177330">
                <a:moveTo>
                  <a:pt x="443989" y="134496"/>
                </a:moveTo>
                <a:lnTo>
                  <a:pt x="443989" y="131010"/>
                </a:lnTo>
                <a:lnTo>
                  <a:pt x="440012" y="130624"/>
                </a:lnTo>
                <a:lnTo>
                  <a:pt x="437286" y="129409"/>
                </a:lnTo>
                <a:lnTo>
                  <a:pt x="434786" y="125343"/>
                </a:lnTo>
                <a:lnTo>
                  <a:pt x="434218" y="121130"/>
                </a:lnTo>
                <a:lnTo>
                  <a:pt x="434218" y="66089"/>
                </a:lnTo>
                <a:lnTo>
                  <a:pt x="437627" y="61241"/>
                </a:lnTo>
                <a:lnTo>
                  <a:pt x="440808" y="57823"/>
                </a:lnTo>
                <a:lnTo>
                  <a:pt x="443875" y="55813"/>
                </a:lnTo>
                <a:lnTo>
                  <a:pt x="448306" y="53780"/>
                </a:lnTo>
                <a:lnTo>
                  <a:pt x="452737" y="53780"/>
                </a:lnTo>
                <a:lnTo>
                  <a:pt x="455804" y="55529"/>
                </a:lnTo>
                <a:lnTo>
                  <a:pt x="458417" y="58300"/>
                </a:lnTo>
                <a:lnTo>
                  <a:pt x="459781" y="62433"/>
                </a:lnTo>
                <a:lnTo>
                  <a:pt x="460008" y="67577"/>
                </a:lnTo>
                <a:lnTo>
                  <a:pt x="460008" y="120029"/>
                </a:lnTo>
                <a:lnTo>
                  <a:pt x="459781" y="123470"/>
                </a:lnTo>
                <a:lnTo>
                  <a:pt x="458872" y="126627"/>
                </a:lnTo>
                <a:lnTo>
                  <a:pt x="456372" y="129113"/>
                </a:lnTo>
                <a:lnTo>
                  <a:pt x="452964" y="130885"/>
                </a:lnTo>
                <a:lnTo>
                  <a:pt x="450465" y="131010"/>
                </a:lnTo>
                <a:lnTo>
                  <a:pt x="450465" y="134496"/>
                </a:lnTo>
                <a:lnTo>
                  <a:pt x="497386" y="134496"/>
                </a:lnTo>
                <a:lnTo>
                  <a:pt x="497386" y="131010"/>
                </a:lnTo>
                <a:lnTo>
                  <a:pt x="493182" y="130749"/>
                </a:lnTo>
                <a:lnTo>
                  <a:pt x="490342" y="129431"/>
                </a:lnTo>
                <a:lnTo>
                  <a:pt x="488865" y="127035"/>
                </a:lnTo>
                <a:lnTo>
                  <a:pt x="487729" y="125355"/>
                </a:lnTo>
                <a:lnTo>
                  <a:pt x="487161" y="121255"/>
                </a:lnTo>
                <a:lnTo>
                  <a:pt x="487161" y="66089"/>
                </a:lnTo>
                <a:lnTo>
                  <a:pt x="490115" y="62013"/>
                </a:lnTo>
                <a:lnTo>
                  <a:pt x="492955" y="58969"/>
                </a:lnTo>
                <a:lnTo>
                  <a:pt x="495795" y="56925"/>
                </a:lnTo>
                <a:lnTo>
                  <a:pt x="498635" y="54893"/>
                </a:lnTo>
                <a:lnTo>
                  <a:pt x="501476" y="53882"/>
                </a:lnTo>
                <a:lnTo>
                  <a:pt x="506134" y="53882"/>
                </a:lnTo>
                <a:lnTo>
                  <a:pt x="509201" y="55472"/>
                </a:lnTo>
                <a:lnTo>
                  <a:pt x="511587" y="58175"/>
                </a:lnTo>
                <a:lnTo>
                  <a:pt x="512837" y="62569"/>
                </a:lnTo>
                <a:lnTo>
                  <a:pt x="513178" y="67702"/>
                </a:lnTo>
                <a:lnTo>
                  <a:pt x="513178" y="120994"/>
                </a:lnTo>
                <a:lnTo>
                  <a:pt x="512609" y="125003"/>
                </a:lnTo>
                <a:lnTo>
                  <a:pt x="509656" y="129261"/>
                </a:lnTo>
                <a:lnTo>
                  <a:pt x="506929" y="130681"/>
                </a:lnTo>
                <a:lnTo>
                  <a:pt x="503293" y="131010"/>
                </a:lnTo>
                <a:lnTo>
                  <a:pt x="503293" y="134496"/>
                </a:lnTo>
                <a:lnTo>
                  <a:pt x="550101" y="134496"/>
                </a:lnTo>
                <a:lnTo>
                  <a:pt x="550101" y="131010"/>
                </a:lnTo>
                <a:lnTo>
                  <a:pt x="546125" y="130488"/>
                </a:lnTo>
                <a:lnTo>
                  <a:pt x="543511" y="129397"/>
                </a:lnTo>
                <a:lnTo>
                  <a:pt x="541012" y="126036"/>
                </a:lnTo>
                <a:lnTo>
                  <a:pt x="540330" y="121710"/>
                </a:lnTo>
                <a:lnTo>
                  <a:pt x="540330" y="67929"/>
                </a:lnTo>
                <a:lnTo>
                  <a:pt x="539649" y="60866"/>
                </a:lnTo>
                <a:lnTo>
                  <a:pt x="538172" y="56449"/>
                </a:lnTo>
                <a:lnTo>
                  <a:pt x="536695" y="52020"/>
                </a:lnTo>
                <a:lnTo>
                  <a:pt x="534082" y="48375"/>
                </a:lnTo>
                <a:lnTo>
                  <a:pt x="530446" y="45490"/>
                </a:lnTo>
                <a:lnTo>
                  <a:pt x="526697" y="42617"/>
                </a:lnTo>
                <a:lnTo>
                  <a:pt x="521698" y="41187"/>
                </a:lnTo>
                <a:lnTo>
                  <a:pt x="510224" y="41187"/>
                </a:lnTo>
                <a:lnTo>
                  <a:pt x="505225" y="42481"/>
                </a:lnTo>
                <a:lnTo>
                  <a:pt x="500567" y="45059"/>
                </a:lnTo>
                <a:lnTo>
                  <a:pt x="495795" y="47648"/>
                </a:lnTo>
                <a:lnTo>
                  <a:pt x="490796" y="51838"/>
                </a:lnTo>
                <a:lnTo>
                  <a:pt x="485684" y="57652"/>
                </a:lnTo>
                <a:lnTo>
                  <a:pt x="483525" y="52099"/>
                </a:lnTo>
                <a:lnTo>
                  <a:pt x="480458" y="47966"/>
                </a:lnTo>
                <a:lnTo>
                  <a:pt x="476481" y="45252"/>
                </a:lnTo>
                <a:lnTo>
                  <a:pt x="472619" y="42538"/>
                </a:lnTo>
                <a:lnTo>
                  <a:pt x="467733" y="41187"/>
                </a:lnTo>
                <a:lnTo>
                  <a:pt x="456827" y="41187"/>
                </a:lnTo>
                <a:lnTo>
                  <a:pt x="452169" y="42265"/>
                </a:lnTo>
                <a:lnTo>
                  <a:pt x="447965" y="44434"/>
                </a:lnTo>
                <a:lnTo>
                  <a:pt x="443762" y="46592"/>
                </a:lnTo>
                <a:lnTo>
                  <a:pt x="439104" y="50385"/>
                </a:lnTo>
                <a:lnTo>
                  <a:pt x="434218" y="55813"/>
                </a:lnTo>
                <a:lnTo>
                  <a:pt x="434218" y="43901"/>
                </a:lnTo>
                <a:lnTo>
                  <a:pt x="397181" y="43901"/>
                </a:lnTo>
                <a:lnTo>
                  <a:pt x="397181" y="47478"/>
                </a:lnTo>
                <a:lnTo>
                  <a:pt x="401271" y="48000"/>
                </a:lnTo>
                <a:lnTo>
                  <a:pt x="403884" y="49101"/>
                </a:lnTo>
                <a:lnTo>
                  <a:pt x="406384" y="52451"/>
                </a:lnTo>
                <a:lnTo>
                  <a:pt x="407065" y="56721"/>
                </a:lnTo>
                <a:lnTo>
                  <a:pt x="407065" y="121710"/>
                </a:lnTo>
                <a:lnTo>
                  <a:pt x="406497" y="125900"/>
                </a:lnTo>
                <a:lnTo>
                  <a:pt x="403771" y="129397"/>
                </a:lnTo>
                <a:lnTo>
                  <a:pt x="401044" y="130624"/>
                </a:lnTo>
                <a:lnTo>
                  <a:pt x="397181" y="131010"/>
                </a:lnTo>
                <a:lnTo>
                  <a:pt x="397181" y="134496"/>
                </a:lnTo>
                <a:lnTo>
                  <a:pt x="443989" y="134496"/>
                </a:lnTo>
                <a:close/>
              </a:path>
              <a:path w="871050" h="177330">
                <a:moveTo>
                  <a:pt x="599408" y="98453"/>
                </a:moveTo>
                <a:lnTo>
                  <a:pt x="603271" y="93218"/>
                </a:lnTo>
                <a:lnTo>
                  <a:pt x="609065" y="88313"/>
                </a:lnTo>
                <a:lnTo>
                  <a:pt x="616904" y="83725"/>
                </a:lnTo>
                <a:lnTo>
                  <a:pt x="616904" y="114056"/>
                </a:lnTo>
                <a:lnTo>
                  <a:pt x="612700" y="117667"/>
                </a:lnTo>
                <a:lnTo>
                  <a:pt x="608951" y="119473"/>
                </a:lnTo>
                <a:lnTo>
                  <a:pt x="602702" y="119473"/>
                </a:lnTo>
                <a:lnTo>
                  <a:pt x="604706" y="130189"/>
                </a:lnTo>
                <a:lnTo>
                  <a:pt x="616904" y="121130"/>
                </a:lnTo>
                <a:lnTo>
                  <a:pt x="617585" y="126036"/>
                </a:lnTo>
                <a:lnTo>
                  <a:pt x="619290" y="129704"/>
                </a:lnTo>
                <a:lnTo>
                  <a:pt x="622243" y="132123"/>
                </a:lnTo>
                <a:lnTo>
                  <a:pt x="625197" y="134541"/>
                </a:lnTo>
                <a:lnTo>
                  <a:pt x="629174" y="135757"/>
                </a:lnTo>
                <a:lnTo>
                  <a:pt x="638717" y="135757"/>
                </a:lnTo>
                <a:lnTo>
                  <a:pt x="642693" y="134678"/>
                </a:lnTo>
                <a:lnTo>
                  <a:pt x="646102" y="132509"/>
                </a:lnTo>
                <a:lnTo>
                  <a:pt x="649624" y="130351"/>
                </a:lnTo>
                <a:lnTo>
                  <a:pt x="652918" y="126876"/>
                </a:lnTo>
                <a:lnTo>
                  <a:pt x="656213" y="122096"/>
                </a:lnTo>
                <a:lnTo>
                  <a:pt x="653259" y="119768"/>
                </a:lnTo>
                <a:lnTo>
                  <a:pt x="651555" y="122164"/>
                </a:lnTo>
                <a:lnTo>
                  <a:pt x="648147" y="123356"/>
                </a:lnTo>
                <a:lnTo>
                  <a:pt x="645306" y="122062"/>
                </a:lnTo>
                <a:lnTo>
                  <a:pt x="644170" y="119143"/>
                </a:lnTo>
                <a:lnTo>
                  <a:pt x="643943" y="116543"/>
                </a:lnTo>
                <a:lnTo>
                  <a:pt x="643943" y="67475"/>
                </a:lnTo>
                <a:lnTo>
                  <a:pt x="643489" y="61241"/>
                </a:lnTo>
                <a:lnTo>
                  <a:pt x="642580" y="58527"/>
                </a:lnTo>
                <a:lnTo>
                  <a:pt x="641103" y="54268"/>
                </a:lnTo>
                <a:lnTo>
                  <a:pt x="637922" y="50305"/>
                </a:lnTo>
                <a:lnTo>
                  <a:pt x="632809" y="46660"/>
                </a:lnTo>
                <a:lnTo>
                  <a:pt x="627810" y="43003"/>
                </a:lnTo>
                <a:lnTo>
                  <a:pt x="620994" y="41187"/>
                </a:lnTo>
                <a:lnTo>
                  <a:pt x="605316" y="41187"/>
                </a:lnTo>
                <a:lnTo>
                  <a:pt x="598499" y="42311"/>
                </a:lnTo>
                <a:lnTo>
                  <a:pt x="591909" y="44571"/>
                </a:lnTo>
                <a:lnTo>
                  <a:pt x="585320" y="46830"/>
                </a:lnTo>
                <a:lnTo>
                  <a:pt x="580208" y="50078"/>
                </a:lnTo>
                <a:lnTo>
                  <a:pt x="576458" y="54314"/>
                </a:lnTo>
                <a:lnTo>
                  <a:pt x="572823" y="58549"/>
                </a:lnTo>
                <a:lnTo>
                  <a:pt x="571005" y="62989"/>
                </a:lnTo>
                <a:lnTo>
                  <a:pt x="571005" y="70927"/>
                </a:lnTo>
                <a:lnTo>
                  <a:pt x="572369" y="73811"/>
                </a:lnTo>
                <a:lnTo>
                  <a:pt x="575095" y="76264"/>
                </a:lnTo>
                <a:lnTo>
                  <a:pt x="577822" y="78717"/>
                </a:lnTo>
                <a:lnTo>
                  <a:pt x="581230" y="79943"/>
                </a:lnTo>
                <a:lnTo>
                  <a:pt x="589069" y="79943"/>
                </a:lnTo>
                <a:lnTo>
                  <a:pt x="592250" y="78831"/>
                </a:lnTo>
                <a:lnTo>
                  <a:pt x="594523" y="76605"/>
                </a:lnTo>
                <a:lnTo>
                  <a:pt x="596908" y="74368"/>
                </a:lnTo>
                <a:lnTo>
                  <a:pt x="598158" y="71676"/>
                </a:lnTo>
                <a:lnTo>
                  <a:pt x="598158" y="65919"/>
                </a:lnTo>
                <a:lnTo>
                  <a:pt x="596908" y="63239"/>
                </a:lnTo>
                <a:lnTo>
                  <a:pt x="594409" y="60468"/>
                </a:lnTo>
                <a:lnTo>
                  <a:pt x="591682" y="56789"/>
                </a:lnTo>
                <a:lnTo>
                  <a:pt x="591682" y="53882"/>
                </a:lnTo>
                <a:lnTo>
                  <a:pt x="594182" y="51361"/>
                </a:lnTo>
                <a:lnTo>
                  <a:pt x="596908" y="49488"/>
                </a:lnTo>
                <a:lnTo>
                  <a:pt x="600430" y="48545"/>
                </a:lnTo>
                <a:lnTo>
                  <a:pt x="607133" y="48545"/>
                </a:lnTo>
                <a:lnTo>
                  <a:pt x="609519" y="49215"/>
                </a:lnTo>
                <a:lnTo>
                  <a:pt x="611564" y="50532"/>
                </a:lnTo>
                <a:lnTo>
                  <a:pt x="615086" y="53405"/>
                </a:lnTo>
                <a:lnTo>
                  <a:pt x="616563" y="56960"/>
                </a:lnTo>
                <a:lnTo>
                  <a:pt x="616904" y="61275"/>
                </a:lnTo>
                <a:lnTo>
                  <a:pt x="616904" y="77229"/>
                </a:lnTo>
                <a:lnTo>
                  <a:pt x="608537" y="81160"/>
                </a:lnTo>
                <a:lnTo>
                  <a:pt x="594958" y="88083"/>
                </a:lnTo>
                <a:lnTo>
                  <a:pt x="595659" y="111989"/>
                </a:lnTo>
                <a:lnTo>
                  <a:pt x="595659" y="105460"/>
                </a:lnTo>
                <a:lnTo>
                  <a:pt x="596908" y="101939"/>
                </a:lnTo>
                <a:lnTo>
                  <a:pt x="599408" y="9845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34605" y="5978807"/>
            <a:ext cx="897294" cy="173843"/>
          </a:xfrm>
          <a:custGeom>
            <a:avLst/>
            <a:gdLst/>
            <a:ahLst/>
            <a:cxnLst/>
            <a:rect l="l" t="t" r="r" b="b"/>
            <a:pathLst>
              <a:path w="897294" h="173843">
                <a:moveTo>
                  <a:pt x="167068" y="40698"/>
                </a:moveTo>
                <a:lnTo>
                  <a:pt x="154737" y="38086"/>
                </a:lnTo>
                <a:lnTo>
                  <a:pt x="148322" y="38620"/>
                </a:lnTo>
                <a:lnTo>
                  <a:pt x="144966" y="49329"/>
                </a:lnTo>
                <a:lnTo>
                  <a:pt x="147125" y="46024"/>
                </a:lnTo>
                <a:lnTo>
                  <a:pt x="149852" y="44377"/>
                </a:lnTo>
                <a:lnTo>
                  <a:pt x="155532" y="44377"/>
                </a:lnTo>
                <a:lnTo>
                  <a:pt x="158713" y="46126"/>
                </a:lnTo>
                <a:lnTo>
                  <a:pt x="161099" y="48125"/>
                </a:lnTo>
                <a:lnTo>
                  <a:pt x="162803" y="51066"/>
                </a:lnTo>
                <a:lnTo>
                  <a:pt x="163939" y="54938"/>
                </a:lnTo>
                <a:lnTo>
                  <a:pt x="165075" y="58822"/>
                </a:lnTo>
                <a:lnTo>
                  <a:pt x="165643" y="65953"/>
                </a:lnTo>
                <a:lnTo>
                  <a:pt x="189502" y="82850"/>
                </a:lnTo>
                <a:lnTo>
                  <a:pt x="188313" y="71333"/>
                </a:lnTo>
                <a:lnTo>
                  <a:pt x="184651" y="58936"/>
                </a:lnTo>
                <a:lnTo>
                  <a:pt x="178595" y="49374"/>
                </a:lnTo>
                <a:lnTo>
                  <a:pt x="177820" y="48540"/>
                </a:lnTo>
                <a:lnTo>
                  <a:pt x="167068" y="40698"/>
                </a:lnTo>
                <a:close/>
              </a:path>
              <a:path w="897294" h="173843">
                <a:moveTo>
                  <a:pt x="238581" y="40800"/>
                </a:moveTo>
                <a:lnTo>
                  <a:pt x="200522" y="40800"/>
                </a:lnTo>
                <a:lnTo>
                  <a:pt x="200522" y="44377"/>
                </a:lnTo>
                <a:lnTo>
                  <a:pt x="204839" y="44639"/>
                </a:lnTo>
                <a:lnTo>
                  <a:pt x="207679" y="45661"/>
                </a:lnTo>
                <a:lnTo>
                  <a:pt x="210633" y="49215"/>
                </a:lnTo>
                <a:lnTo>
                  <a:pt x="211428" y="53292"/>
                </a:lnTo>
                <a:lnTo>
                  <a:pt x="211428" y="161534"/>
                </a:lnTo>
                <a:lnTo>
                  <a:pt x="210747" y="165372"/>
                </a:lnTo>
                <a:lnTo>
                  <a:pt x="207566" y="168995"/>
                </a:lnTo>
                <a:lnTo>
                  <a:pt x="204498" y="170119"/>
                </a:lnTo>
                <a:lnTo>
                  <a:pt x="200522" y="170255"/>
                </a:lnTo>
                <a:lnTo>
                  <a:pt x="200522" y="173843"/>
                </a:lnTo>
                <a:lnTo>
                  <a:pt x="252215" y="173843"/>
                </a:lnTo>
                <a:lnTo>
                  <a:pt x="252215" y="170255"/>
                </a:lnTo>
                <a:lnTo>
                  <a:pt x="247670" y="170255"/>
                </a:lnTo>
                <a:lnTo>
                  <a:pt x="244603" y="169869"/>
                </a:lnTo>
                <a:lnTo>
                  <a:pt x="243126" y="169085"/>
                </a:lnTo>
                <a:lnTo>
                  <a:pt x="240399" y="167087"/>
                </a:lnTo>
                <a:lnTo>
                  <a:pt x="238922" y="163726"/>
                </a:lnTo>
                <a:lnTo>
                  <a:pt x="238581" y="160569"/>
                </a:lnTo>
                <a:lnTo>
                  <a:pt x="238581" y="122187"/>
                </a:lnTo>
                <a:lnTo>
                  <a:pt x="242103" y="126263"/>
                </a:lnTo>
                <a:lnTo>
                  <a:pt x="238581" y="112409"/>
                </a:lnTo>
                <a:lnTo>
                  <a:pt x="238581" y="64057"/>
                </a:lnTo>
                <a:lnTo>
                  <a:pt x="242785" y="54620"/>
                </a:lnTo>
                <a:lnTo>
                  <a:pt x="241762" y="48068"/>
                </a:lnTo>
                <a:lnTo>
                  <a:pt x="238581" y="52713"/>
                </a:lnTo>
                <a:lnTo>
                  <a:pt x="238581" y="40800"/>
                </a:lnTo>
                <a:close/>
              </a:path>
              <a:path w="897294" h="173843">
                <a:moveTo>
                  <a:pt x="245511" y="129136"/>
                </a:moveTo>
                <a:lnTo>
                  <a:pt x="248693" y="130817"/>
                </a:lnTo>
                <a:lnTo>
                  <a:pt x="253010" y="133008"/>
                </a:lnTo>
                <a:lnTo>
                  <a:pt x="257668" y="134110"/>
                </a:lnTo>
                <a:lnTo>
                  <a:pt x="269483" y="134110"/>
                </a:lnTo>
                <a:lnTo>
                  <a:pt x="275732" y="132123"/>
                </a:lnTo>
                <a:lnTo>
                  <a:pt x="281299" y="128148"/>
                </a:lnTo>
                <a:lnTo>
                  <a:pt x="286979" y="124174"/>
                </a:lnTo>
                <a:lnTo>
                  <a:pt x="291183" y="118394"/>
                </a:lnTo>
                <a:lnTo>
                  <a:pt x="294137" y="110808"/>
                </a:lnTo>
                <a:lnTo>
                  <a:pt x="297472" y="98755"/>
                </a:lnTo>
                <a:lnTo>
                  <a:pt x="298568" y="85655"/>
                </a:lnTo>
                <a:lnTo>
                  <a:pt x="298568" y="77139"/>
                </a:lnTo>
                <a:lnTo>
                  <a:pt x="297091" y="69167"/>
                </a:lnTo>
                <a:lnTo>
                  <a:pt x="294250" y="61774"/>
                </a:lnTo>
                <a:lnTo>
                  <a:pt x="291410" y="54382"/>
                </a:lnTo>
                <a:lnTo>
                  <a:pt x="287320" y="48579"/>
                </a:lnTo>
                <a:lnTo>
                  <a:pt x="281867" y="44377"/>
                </a:lnTo>
                <a:lnTo>
                  <a:pt x="276414" y="40187"/>
                </a:lnTo>
                <a:lnTo>
                  <a:pt x="270279" y="38086"/>
                </a:lnTo>
                <a:lnTo>
                  <a:pt x="258122" y="38086"/>
                </a:lnTo>
                <a:lnTo>
                  <a:pt x="253010" y="39597"/>
                </a:lnTo>
                <a:lnTo>
                  <a:pt x="248238" y="42640"/>
                </a:lnTo>
                <a:lnTo>
                  <a:pt x="244943" y="44707"/>
                </a:lnTo>
                <a:lnTo>
                  <a:pt x="241762" y="48068"/>
                </a:lnTo>
                <a:lnTo>
                  <a:pt x="242785" y="54620"/>
                </a:lnTo>
                <a:lnTo>
                  <a:pt x="248125" y="49908"/>
                </a:lnTo>
                <a:lnTo>
                  <a:pt x="258804" y="49908"/>
                </a:lnTo>
                <a:lnTo>
                  <a:pt x="262099" y="51815"/>
                </a:lnTo>
                <a:lnTo>
                  <a:pt x="264484" y="55620"/>
                </a:lnTo>
                <a:lnTo>
                  <a:pt x="266679" y="60132"/>
                </a:lnTo>
                <a:lnTo>
                  <a:pt x="269215" y="71660"/>
                </a:lnTo>
                <a:lnTo>
                  <a:pt x="270051" y="87699"/>
                </a:lnTo>
                <a:lnTo>
                  <a:pt x="269865" y="95899"/>
                </a:lnTo>
                <a:lnTo>
                  <a:pt x="268262" y="109707"/>
                </a:lnTo>
                <a:lnTo>
                  <a:pt x="265052" y="118700"/>
                </a:lnTo>
                <a:lnTo>
                  <a:pt x="262780" y="122380"/>
                </a:lnTo>
                <a:lnTo>
                  <a:pt x="259826" y="124231"/>
                </a:lnTo>
                <a:lnTo>
                  <a:pt x="250056" y="124231"/>
                </a:lnTo>
                <a:lnTo>
                  <a:pt x="244148" y="120290"/>
                </a:lnTo>
                <a:lnTo>
                  <a:pt x="238581" y="112409"/>
                </a:lnTo>
                <a:lnTo>
                  <a:pt x="242103" y="126263"/>
                </a:lnTo>
                <a:lnTo>
                  <a:pt x="245511" y="129136"/>
                </a:lnTo>
                <a:close/>
              </a:path>
              <a:path w="897294" h="173843">
                <a:moveTo>
                  <a:pt x="371506" y="40678"/>
                </a:moveTo>
                <a:lnTo>
                  <a:pt x="359122" y="38086"/>
                </a:lnTo>
                <a:lnTo>
                  <a:pt x="352707" y="38620"/>
                </a:lnTo>
                <a:lnTo>
                  <a:pt x="349465" y="49329"/>
                </a:lnTo>
                <a:lnTo>
                  <a:pt x="351624" y="46024"/>
                </a:lnTo>
                <a:lnTo>
                  <a:pt x="354350" y="44377"/>
                </a:lnTo>
                <a:lnTo>
                  <a:pt x="359917" y="44377"/>
                </a:lnTo>
                <a:lnTo>
                  <a:pt x="363098" y="46126"/>
                </a:lnTo>
                <a:lnTo>
                  <a:pt x="365484" y="48125"/>
                </a:lnTo>
                <a:lnTo>
                  <a:pt x="367302" y="51066"/>
                </a:lnTo>
                <a:lnTo>
                  <a:pt x="368438" y="54938"/>
                </a:lnTo>
                <a:lnTo>
                  <a:pt x="369574" y="58822"/>
                </a:lnTo>
                <a:lnTo>
                  <a:pt x="370142" y="65953"/>
                </a:lnTo>
                <a:lnTo>
                  <a:pt x="394000" y="82850"/>
                </a:lnTo>
                <a:lnTo>
                  <a:pt x="392811" y="71333"/>
                </a:lnTo>
                <a:lnTo>
                  <a:pt x="389150" y="58936"/>
                </a:lnTo>
                <a:lnTo>
                  <a:pt x="383094" y="49374"/>
                </a:lnTo>
                <a:lnTo>
                  <a:pt x="382242" y="48459"/>
                </a:lnTo>
                <a:lnTo>
                  <a:pt x="371506" y="40678"/>
                </a:lnTo>
                <a:close/>
              </a:path>
              <a:path w="897294" h="173843">
                <a:moveTo>
                  <a:pt x="496022" y="118609"/>
                </a:moveTo>
                <a:lnTo>
                  <a:pt x="496022" y="65896"/>
                </a:lnTo>
                <a:lnTo>
                  <a:pt x="495454" y="58822"/>
                </a:lnTo>
                <a:lnTo>
                  <a:pt x="494432" y="55143"/>
                </a:lnTo>
                <a:lnTo>
                  <a:pt x="493182" y="50294"/>
                </a:lnTo>
                <a:lnTo>
                  <a:pt x="490569" y="46240"/>
                </a:lnTo>
                <a:lnTo>
                  <a:pt x="486706" y="42981"/>
                </a:lnTo>
                <a:lnTo>
                  <a:pt x="482844" y="39710"/>
                </a:lnTo>
                <a:lnTo>
                  <a:pt x="477958" y="38086"/>
                </a:lnTo>
                <a:lnTo>
                  <a:pt x="467165" y="38086"/>
                </a:lnTo>
                <a:lnTo>
                  <a:pt x="462621" y="39233"/>
                </a:lnTo>
                <a:lnTo>
                  <a:pt x="458304" y="41527"/>
                </a:lnTo>
                <a:lnTo>
                  <a:pt x="454100" y="43821"/>
                </a:lnTo>
                <a:lnTo>
                  <a:pt x="449556" y="47478"/>
                </a:lnTo>
                <a:lnTo>
                  <a:pt x="444898" y="52519"/>
                </a:lnTo>
                <a:lnTo>
                  <a:pt x="444898" y="40800"/>
                </a:lnTo>
                <a:lnTo>
                  <a:pt x="407974" y="40800"/>
                </a:lnTo>
                <a:lnTo>
                  <a:pt x="407974" y="44377"/>
                </a:lnTo>
                <a:lnTo>
                  <a:pt x="411951" y="44900"/>
                </a:lnTo>
                <a:lnTo>
                  <a:pt x="414677" y="46001"/>
                </a:lnTo>
                <a:lnTo>
                  <a:pt x="417177" y="49351"/>
                </a:lnTo>
                <a:lnTo>
                  <a:pt x="417745" y="53621"/>
                </a:lnTo>
                <a:lnTo>
                  <a:pt x="417745" y="118609"/>
                </a:lnTo>
                <a:lnTo>
                  <a:pt x="417290" y="122800"/>
                </a:lnTo>
                <a:lnTo>
                  <a:pt x="414564" y="126297"/>
                </a:lnTo>
                <a:lnTo>
                  <a:pt x="411837" y="127524"/>
                </a:lnTo>
                <a:lnTo>
                  <a:pt x="407974" y="127910"/>
                </a:lnTo>
                <a:lnTo>
                  <a:pt x="407974" y="131396"/>
                </a:lnTo>
                <a:lnTo>
                  <a:pt x="453873" y="131396"/>
                </a:lnTo>
                <a:lnTo>
                  <a:pt x="453873" y="127910"/>
                </a:lnTo>
                <a:lnTo>
                  <a:pt x="450465" y="127456"/>
                </a:lnTo>
                <a:lnTo>
                  <a:pt x="448079" y="126331"/>
                </a:lnTo>
                <a:lnTo>
                  <a:pt x="445579" y="122709"/>
                </a:lnTo>
                <a:lnTo>
                  <a:pt x="444898" y="118416"/>
                </a:lnTo>
                <a:lnTo>
                  <a:pt x="444898" y="63080"/>
                </a:lnTo>
                <a:lnTo>
                  <a:pt x="449669" y="55143"/>
                </a:lnTo>
                <a:lnTo>
                  <a:pt x="454895" y="51168"/>
                </a:lnTo>
                <a:lnTo>
                  <a:pt x="462166" y="51168"/>
                </a:lnTo>
                <a:lnTo>
                  <a:pt x="465007" y="52758"/>
                </a:lnTo>
                <a:lnTo>
                  <a:pt x="467393" y="55336"/>
                </a:lnTo>
                <a:lnTo>
                  <a:pt x="468642" y="59208"/>
                </a:lnTo>
                <a:lnTo>
                  <a:pt x="468869" y="63886"/>
                </a:lnTo>
                <a:lnTo>
                  <a:pt x="468869" y="118030"/>
                </a:lnTo>
                <a:lnTo>
                  <a:pt x="468415" y="122028"/>
                </a:lnTo>
                <a:lnTo>
                  <a:pt x="467279" y="123640"/>
                </a:lnTo>
                <a:lnTo>
                  <a:pt x="465802" y="126036"/>
                </a:lnTo>
                <a:lnTo>
                  <a:pt x="463416" y="127456"/>
                </a:lnTo>
                <a:lnTo>
                  <a:pt x="460008" y="127910"/>
                </a:lnTo>
                <a:lnTo>
                  <a:pt x="460008" y="131396"/>
                </a:lnTo>
                <a:lnTo>
                  <a:pt x="505793" y="131396"/>
                </a:lnTo>
                <a:lnTo>
                  <a:pt x="505793" y="127910"/>
                </a:lnTo>
                <a:lnTo>
                  <a:pt x="501816" y="127456"/>
                </a:lnTo>
                <a:lnTo>
                  <a:pt x="499203" y="126377"/>
                </a:lnTo>
                <a:lnTo>
                  <a:pt x="496704" y="122947"/>
                </a:lnTo>
                <a:lnTo>
                  <a:pt x="496022" y="118609"/>
                </a:lnTo>
                <a:close/>
              </a:path>
              <a:path w="897294" h="173843">
                <a:moveTo>
                  <a:pt x="522607" y="87699"/>
                </a:moveTo>
                <a:lnTo>
                  <a:pt x="522953" y="94987"/>
                </a:lnTo>
                <a:lnTo>
                  <a:pt x="525580" y="107698"/>
                </a:lnTo>
                <a:lnTo>
                  <a:pt x="530787" y="118609"/>
                </a:lnTo>
                <a:lnTo>
                  <a:pt x="534929" y="124008"/>
                </a:lnTo>
                <a:lnTo>
                  <a:pt x="545349" y="131584"/>
                </a:lnTo>
                <a:lnTo>
                  <a:pt x="558167" y="134110"/>
                </a:lnTo>
                <a:lnTo>
                  <a:pt x="562712" y="134110"/>
                </a:lnTo>
                <a:lnTo>
                  <a:pt x="566802" y="133111"/>
                </a:lnTo>
                <a:lnTo>
                  <a:pt x="570324" y="131101"/>
                </a:lnTo>
                <a:lnTo>
                  <a:pt x="573959" y="129102"/>
                </a:lnTo>
                <a:lnTo>
                  <a:pt x="578049" y="125321"/>
                </a:lnTo>
                <a:lnTo>
                  <a:pt x="582593" y="119768"/>
                </a:lnTo>
                <a:lnTo>
                  <a:pt x="582593" y="134110"/>
                </a:lnTo>
                <a:lnTo>
                  <a:pt x="620880" y="126649"/>
                </a:lnTo>
                <a:lnTo>
                  <a:pt x="620880" y="123447"/>
                </a:lnTo>
                <a:lnTo>
                  <a:pt x="617245" y="123197"/>
                </a:lnTo>
                <a:lnTo>
                  <a:pt x="614745" y="122550"/>
                </a:lnTo>
                <a:lnTo>
                  <a:pt x="613268" y="121517"/>
                </a:lnTo>
                <a:lnTo>
                  <a:pt x="610882" y="118893"/>
                </a:lnTo>
                <a:lnTo>
                  <a:pt x="582593" y="109105"/>
                </a:lnTo>
                <a:lnTo>
                  <a:pt x="577595" y="118030"/>
                </a:lnTo>
                <a:lnTo>
                  <a:pt x="572141" y="122482"/>
                </a:lnTo>
                <a:lnTo>
                  <a:pt x="563961" y="122482"/>
                </a:lnTo>
                <a:lnTo>
                  <a:pt x="560439" y="120642"/>
                </a:lnTo>
                <a:lnTo>
                  <a:pt x="557486" y="118189"/>
                </a:lnTo>
                <a:lnTo>
                  <a:pt x="555213" y="114215"/>
                </a:lnTo>
                <a:lnTo>
                  <a:pt x="553509" y="108719"/>
                </a:lnTo>
                <a:lnTo>
                  <a:pt x="551615" y="98209"/>
                </a:lnTo>
                <a:lnTo>
                  <a:pt x="551010" y="83339"/>
                </a:lnTo>
                <a:lnTo>
                  <a:pt x="551010" y="72937"/>
                </a:lnTo>
                <a:lnTo>
                  <a:pt x="551805" y="65215"/>
                </a:lnTo>
                <a:lnTo>
                  <a:pt x="553623" y="38086"/>
                </a:lnTo>
                <a:lnTo>
                  <a:pt x="547261" y="40051"/>
                </a:lnTo>
                <a:lnTo>
                  <a:pt x="541466" y="43991"/>
                </a:lnTo>
                <a:lnTo>
                  <a:pt x="535559" y="47932"/>
                </a:lnTo>
                <a:lnTo>
                  <a:pt x="531014" y="53769"/>
                </a:lnTo>
                <a:lnTo>
                  <a:pt x="527606" y="61479"/>
                </a:lnTo>
                <a:lnTo>
                  <a:pt x="527139" y="62608"/>
                </a:lnTo>
                <a:lnTo>
                  <a:pt x="523752" y="74464"/>
                </a:lnTo>
                <a:lnTo>
                  <a:pt x="522607" y="87699"/>
                </a:lnTo>
                <a:close/>
              </a:path>
              <a:path w="897294" h="173843">
                <a:moveTo>
                  <a:pt x="609746" y="0"/>
                </a:moveTo>
                <a:lnTo>
                  <a:pt x="569528" y="0"/>
                </a:lnTo>
                <a:lnTo>
                  <a:pt x="569528" y="4076"/>
                </a:lnTo>
                <a:lnTo>
                  <a:pt x="573732" y="4076"/>
                </a:lnTo>
                <a:lnTo>
                  <a:pt x="576686" y="4519"/>
                </a:lnTo>
                <a:lnTo>
                  <a:pt x="578276" y="5428"/>
                </a:lnTo>
                <a:lnTo>
                  <a:pt x="581003" y="7721"/>
                </a:lnTo>
                <a:lnTo>
                  <a:pt x="582253" y="11014"/>
                </a:lnTo>
                <a:lnTo>
                  <a:pt x="582593" y="15182"/>
                </a:lnTo>
                <a:lnTo>
                  <a:pt x="582593" y="49419"/>
                </a:lnTo>
                <a:lnTo>
                  <a:pt x="578731" y="45218"/>
                </a:lnTo>
                <a:lnTo>
                  <a:pt x="575209" y="42277"/>
                </a:lnTo>
                <a:lnTo>
                  <a:pt x="571800" y="40607"/>
                </a:lnTo>
                <a:lnTo>
                  <a:pt x="568506" y="38927"/>
                </a:lnTo>
                <a:lnTo>
                  <a:pt x="564643" y="38086"/>
                </a:lnTo>
                <a:lnTo>
                  <a:pt x="553623" y="38086"/>
                </a:lnTo>
                <a:lnTo>
                  <a:pt x="551805" y="65215"/>
                </a:lnTo>
                <a:lnTo>
                  <a:pt x="553282" y="60173"/>
                </a:lnTo>
                <a:lnTo>
                  <a:pt x="554759" y="55143"/>
                </a:lnTo>
                <a:lnTo>
                  <a:pt x="556690" y="51622"/>
                </a:lnTo>
                <a:lnTo>
                  <a:pt x="559190" y="49612"/>
                </a:lnTo>
                <a:lnTo>
                  <a:pt x="562712" y="47682"/>
                </a:lnTo>
                <a:lnTo>
                  <a:pt x="571914" y="47682"/>
                </a:lnTo>
                <a:lnTo>
                  <a:pt x="577822" y="52258"/>
                </a:lnTo>
                <a:lnTo>
                  <a:pt x="582593" y="61434"/>
                </a:lnTo>
                <a:lnTo>
                  <a:pt x="582593" y="109105"/>
                </a:lnTo>
                <a:lnTo>
                  <a:pt x="610882" y="118893"/>
                </a:lnTo>
                <a:lnTo>
                  <a:pt x="609974" y="115475"/>
                </a:lnTo>
                <a:lnTo>
                  <a:pt x="609746" y="111308"/>
                </a:lnTo>
                <a:lnTo>
                  <a:pt x="609746" y="0"/>
                </a:lnTo>
                <a:close/>
              </a:path>
              <a:path w="897294" h="173843">
                <a:moveTo>
                  <a:pt x="689716" y="40698"/>
                </a:moveTo>
                <a:lnTo>
                  <a:pt x="677344" y="38086"/>
                </a:lnTo>
                <a:lnTo>
                  <a:pt x="670930" y="38620"/>
                </a:lnTo>
                <a:lnTo>
                  <a:pt x="667574" y="49329"/>
                </a:lnTo>
                <a:lnTo>
                  <a:pt x="669733" y="46024"/>
                </a:lnTo>
                <a:lnTo>
                  <a:pt x="672459" y="44377"/>
                </a:lnTo>
                <a:lnTo>
                  <a:pt x="678140" y="44377"/>
                </a:lnTo>
                <a:lnTo>
                  <a:pt x="681321" y="46126"/>
                </a:lnTo>
                <a:lnTo>
                  <a:pt x="683707" y="48125"/>
                </a:lnTo>
                <a:lnTo>
                  <a:pt x="685411" y="51066"/>
                </a:lnTo>
                <a:lnTo>
                  <a:pt x="686547" y="54938"/>
                </a:lnTo>
                <a:lnTo>
                  <a:pt x="687683" y="58822"/>
                </a:lnTo>
                <a:lnTo>
                  <a:pt x="688251" y="65953"/>
                </a:lnTo>
                <a:lnTo>
                  <a:pt x="712109" y="82850"/>
                </a:lnTo>
                <a:lnTo>
                  <a:pt x="710920" y="71333"/>
                </a:lnTo>
                <a:lnTo>
                  <a:pt x="707259" y="58936"/>
                </a:lnTo>
                <a:lnTo>
                  <a:pt x="701203" y="49374"/>
                </a:lnTo>
                <a:lnTo>
                  <a:pt x="700440" y="48540"/>
                </a:lnTo>
                <a:lnTo>
                  <a:pt x="689716" y="40698"/>
                </a:lnTo>
                <a:close/>
              </a:path>
              <a:path w="897294" h="173843">
                <a:moveTo>
                  <a:pt x="814245" y="118609"/>
                </a:moveTo>
                <a:lnTo>
                  <a:pt x="814245" y="65896"/>
                </a:lnTo>
                <a:lnTo>
                  <a:pt x="813677" y="58822"/>
                </a:lnTo>
                <a:lnTo>
                  <a:pt x="812654" y="55143"/>
                </a:lnTo>
                <a:lnTo>
                  <a:pt x="811405" y="50294"/>
                </a:lnTo>
                <a:lnTo>
                  <a:pt x="808792" y="46240"/>
                </a:lnTo>
                <a:lnTo>
                  <a:pt x="804929" y="42981"/>
                </a:lnTo>
                <a:lnTo>
                  <a:pt x="801066" y="39710"/>
                </a:lnTo>
                <a:lnTo>
                  <a:pt x="796181" y="38086"/>
                </a:lnTo>
                <a:lnTo>
                  <a:pt x="785388" y="38086"/>
                </a:lnTo>
                <a:lnTo>
                  <a:pt x="780730" y="39233"/>
                </a:lnTo>
                <a:lnTo>
                  <a:pt x="776526" y="41527"/>
                </a:lnTo>
                <a:lnTo>
                  <a:pt x="772209" y="43821"/>
                </a:lnTo>
                <a:lnTo>
                  <a:pt x="767778" y="47478"/>
                </a:lnTo>
                <a:lnTo>
                  <a:pt x="763120" y="52519"/>
                </a:lnTo>
                <a:lnTo>
                  <a:pt x="763120" y="40800"/>
                </a:lnTo>
                <a:lnTo>
                  <a:pt x="726197" y="40800"/>
                </a:lnTo>
                <a:lnTo>
                  <a:pt x="726197" y="44377"/>
                </a:lnTo>
                <a:lnTo>
                  <a:pt x="730173" y="44900"/>
                </a:lnTo>
                <a:lnTo>
                  <a:pt x="732786" y="46001"/>
                </a:lnTo>
                <a:lnTo>
                  <a:pt x="735286" y="49351"/>
                </a:lnTo>
                <a:lnTo>
                  <a:pt x="735967" y="53621"/>
                </a:lnTo>
                <a:lnTo>
                  <a:pt x="735967" y="118609"/>
                </a:lnTo>
                <a:lnTo>
                  <a:pt x="735399" y="122800"/>
                </a:lnTo>
                <a:lnTo>
                  <a:pt x="732673" y="126297"/>
                </a:lnTo>
                <a:lnTo>
                  <a:pt x="729946" y="127524"/>
                </a:lnTo>
                <a:lnTo>
                  <a:pt x="726197" y="127910"/>
                </a:lnTo>
                <a:lnTo>
                  <a:pt x="726197" y="131396"/>
                </a:lnTo>
                <a:lnTo>
                  <a:pt x="771982" y="131396"/>
                </a:lnTo>
                <a:lnTo>
                  <a:pt x="771982" y="127910"/>
                </a:lnTo>
                <a:lnTo>
                  <a:pt x="768574" y="127456"/>
                </a:lnTo>
                <a:lnTo>
                  <a:pt x="766301" y="126331"/>
                </a:lnTo>
                <a:lnTo>
                  <a:pt x="763688" y="122709"/>
                </a:lnTo>
                <a:lnTo>
                  <a:pt x="763120" y="118416"/>
                </a:lnTo>
                <a:lnTo>
                  <a:pt x="763120" y="63080"/>
                </a:lnTo>
                <a:lnTo>
                  <a:pt x="767892" y="55143"/>
                </a:lnTo>
                <a:lnTo>
                  <a:pt x="773004" y="51168"/>
                </a:lnTo>
                <a:lnTo>
                  <a:pt x="780275" y="51168"/>
                </a:lnTo>
                <a:lnTo>
                  <a:pt x="783229" y="52758"/>
                </a:lnTo>
                <a:lnTo>
                  <a:pt x="785615" y="55336"/>
                </a:lnTo>
                <a:lnTo>
                  <a:pt x="786751" y="59208"/>
                </a:lnTo>
                <a:lnTo>
                  <a:pt x="787092" y="63886"/>
                </a:lnTo>
                <a:lnTo>
                  <a:pt x="787092" y="118030"/>
                </a:lnTo>
                <a:lnTo>
                  <a:pt x="786524" y="122028"/>
                </a:lnTo>
                <a:lnTo>
                  <a:pt x="785502" y="123640"/>
                </a:lnTo>
                <a:lnTo>
                  <a:pt x="784025" y="126036"/>
                </a:lnTo>
                <a:lnTo>
                  <a:pt x="781525" y="127456"/>
                </a:lnTo>
                <a:lnTo>
                  <a:pt x="778117" y="127910"/>
                </a:lnTo>
                <a:lnTo>
                  <a:pt x="778117" y="131396"/>
                </a:lnTo>
                <a:lnTo>
                  <a:pt x="824015" y="131396"/>
                </a:lnTo>
                <a:lnTo>
                  <a:pt x="824015" y="127910"/>
                </a:lnTo>
                <a:lnTo>
                  <a:pt x="819926" y="127456"/>
                </a:lnTo>
                <a:lnTo>
                  <a:pt x="817312" y="126377"/>
                </a:lnTo>
                <a:lnTo>
                  <a:pt x="814813" y="122947"/>
                </a:lnTo>
                <a:lnTo>
                  <a:pt x="814245" y="118609"/>
                </a:lnTo>
                <a:close/>
              </a:path>
              <a:path w="897294" h="173843">
                <a:moveTo>
                  <a:pt x="890591" y="118314"/>
                </a:moveTo>
                <a:lnTo>
                  <a:pt x="886615" y="121517"/>
                </a:lnTo>
                <a:lnTo>
                  <a:pt x="882411" y="121517"/>
                </a:lnTo>
                <a:lnTo>
                  <a:pt x="880253" y="121040"/>
                </a:lnTo>
                <a:lnTo>
                  <a:pt x="876958" y="117939"/>
                </a:lnTo>
                <a:lnTo>
                  <a:pt x="876049" y="114908"/>
                </a:lnTo>
                <a:lnTo>
                  <a:pt x="875708" y="111535"/>
                </a:lnTo>
                <a:lnTo>
                  <a:pt x="875708" y="50385"/>
                </a:lnTo>
                <a:lnTo>
                  <a:pt x="897294" y="50385"/>
                </a:lnTo>
                <a:lnTo>
                  <a:pt x="897294" y="40800"/>
                </a:lnTo>
                <a:lnTo>
                  <a:pt x="875708" y="40800"/>
                </a:lnTo>
                <a:lnTo>
                  <a:pt x="875708" y="7653"/>
                </a:lnTo>
                <a:lnTo>
                  <a:pt x="872527" y="7653"/>
                </a:lnTo>
                <a:lnTo>
                  <a:pt x="865455" y="19067"/>
                </a:lnTo>
                <a:lnTo>
                  <a:pt x="857531" y="28877"/>
                </a:lnTo>
                <a:lnTo>
                  <a:pt x="856159" y="30375"/>
                </a:lnTo>
                <a:lnTo>
                  <a:pt x="847245" y="38871"/>
                </a:lnTo>
                <a:lnTo>
                  <a:pt x="836740" y="47001"/>
                </a:lnTo>
                <a:lnTo>
                  <a:pt x="836740" y="50385"/>
                </a:lnTo>
                <a:lnTo>
                  <a:pt x="848555" y="50385"/>
                </a:lnTo>
                <a:lnTo>
                  <a:pt x="848555" y="109014"/>
                </a:lnTo>
                <a:lnTo>
                  <a:pt x="848896" y="114953"/>
                </a:lnTo>
                <a:lnTo>
                  <a:pt x="849578" y="117156"/>
                </a:lnTo>
                <a:lnTo>
                  <a:pt x="850714" y="121096"/>
                </a:lnTo>
                <a:lnTo>
                  <a:pt x="853213" y="124662"/>
                </a:lnTo>
                <a:lnTo>
                  <a:pt x="857190" y="127864"/>
                </a:lnTo>
                <a:lnTo>
                  <a:pt x="861166" y="131055"/>
                </a:lnTo>
                <a:lnTo>
                  <a:pt x="866051" y="132656"/>
                </a:lnTo>
                <a:lnTo>
                  <a:pt x="871732" y="132656"/>
                </a:lnTo>
                <a:lnTo>
                  <a:pt x="878317" y="131938"/>
                </a:lnTo>
                <a:lnTo>
                  <a:pt x="889401" y="125999"/>
                </a:lnTo>
                <a:lnTo>
                  <a:pt x="897294" y="114056"/>
                </a:lnTo>
                <a:lnTo>
                  <a:pt x="894340" y="111921"/>
                </a:lnTo>
                <a:lnTo>
                  <a:pt x="890591" y="118314"/>
                </a:lnTo>
                <a:close/>
              </a:path>
              <a:path w="897294" h="173843">
                <a:moveTo>
                  <a:pt x="661893" y="62955"/>
                </a:moveTo>
                <a:lnTo>
                  <a:pt x="663825" y="55074"/>
                </a:lnTo>
                <a:lnTo>
                  <a:pt x="667574" y="49329"/>
                </a:lnTo>
                <a:lnTo>
                  <a:pt x="670930" y="38620"/>
                </a:lnTo>
                <a:lnTo>
                  <a:pt x="659088" y="42913"/>
                </a:lnTo>
                <a:lnTo>
                  <a:pt x="648601" y="51509"/>
                </a:lnTo>
                <a:lnTo>
                  <a:pt x="641780" y="61488"/>
                </a:lnTo>
                <a:lnTo>
                  <a:pt x="637693" y="73515"/>
                </a:lnTo>
                <a:lnTo>
                  <a:pt x="636331" y="87597"/>
                </a:lnTo>
                <a:lnTo>
                  <a:pt x="636689" y="95066"/>
                </a:lnTo>
                <a:lnTo>
                  <a:pt x="639344" y="107778"/>
                </a:lnTo>
                <a:lnTo>
                  <a:pt x="644625" y="118609"/>
                </a:lnTo>
                <a:lnTo>
                  <a:pt x="650665" y="125594"/>
                </a:lnTo>
                <a:lnTo>
                  <a:pt x="661597" y="131981"/>
                </a:lnTo>
                <a:lnTo>
                  <a:pt x="675186" y="134110"/>
                </a:lnTo>
                <a:lnTo>
                  <a:pt x="683025" y="134110"/>
                </a:lnTo>
                <a:lnTo>
                  <a:pt x="689842" y="132032"/>
                </a:lnTo>
                <a:lnTo>
                  <a:pt x="695863" y="127864"/>
                </a:lnTo>
                <a:lnTo>
                  <a:pt x="704783" y="118871"/>
                </a:lnTo>
                <a:lnTo>
                  <a:pt x="712109" y="106595"/>
                </a:lnTo>
                <a:lnTo>
                  <a:pt x="708815" y="104460"/>
                </a:lnTo>
                <a:lnTo>
                  <a:pt x="705179" y="110081"/>
                </a:lnTo>
                <a:lnTo>
                  <a:pt x="701771" y="113976"/>
                </a:lnTo>
                <a:lnTo>
                  <a:pt x="698590" y="116134"/>
                </a:lnTo>
                <a:lnTo>
                  <a:pt x="695522" y="118303"/>
                </a:lnTo>
                <a:lnTo>
                  <a:pt x="692000" y="119382"/>
                </a:lnTo>
                <a:lnTo>
                  <a:pt x="681775" y="119382"/>
                </a:lnTo>
                <a:lnTo>
                  <a:pt x="676436" y="116702"/>
                </a:lnTo>
                <a:lnTo>
                  <a:pt x="672005" y="111342"/>
                </a:lnTo>
                <a:lnTo>
                  <a:pt x="669481" y="107898"/>
                </a:lnTo>
                <a:lnTo>
                  <a:pt x="664508" y="96719"/>
                </a:lnTo>
                <a:lnTo>
                  <a:pt x="662348" y="82850"/>
                </a:lnTo>
                <a:lnTo>
                  <a:pt x="712109" y="82850"/>
                </a:lnTo>
                <a:lnTo>
                  <a:pt x="688251" y="65953"/>
                </a:lnTo>
                <a:lnTo>
                  <a:pt x="688251" y="76355"/>
                </a:lnTo>
                <a:lnTo>
                  <a:pt x="661893" y="76355"/>
                </a:lnTo>
                <a:lnTo>
                  <a:pt x="661893" y="62955"/>
                </a:lnTo>
                <a:close/>
              </a:path>
              <a:path w="897294" h="173843">
                <a:moveTo>
                  <a:pt x="343671" y="62955"/>
                </a:moveTo>
                <a:lnTo>
                  <a:pt x="345602" y="55074"/>
                </a:lnTo>
                <a:lnTo>
                  <a:pt x="349465" y="49329"/>
                </a:lnTo>
                <a:lnTo>
                  <a:pt x="352707" y="38620"/>
                </a:lnTo>
                <a:lnTo>
                  <a:pt x="340866" y="42913"/>
                </a:lnTo>
                <a:lnTo>
                  <a:pt x="330378" y="51509"/>
                </a:lnTo>
                <a:lnTo>
                  <a:pt x="323557" y="61488"/>
                </a:lnTo>
                <a:lnTo>
                  <a:pt x="319471" y="73515"/>
                </a:lnTo>
                <a:lnTo>
                  <a:pt x="318109" y="87597"/>
                </a:lnTo>
                <a:lnTo>
                  <a:pt x="318481" y="95091"/>
                </a:lnTo>
                <a:lnTo>
                  <a:pt x="321200" y="107789"/>
                </a:lnTo>
                <a:lnTo>
                  <a:pt x="326516" y="118609"/>
                </a:lnTo>
                <a:lnTo>
                  <a:pt x="332432" y="125543"/>
                </a:lnTo>
                <a:lnTo>
                  <a:pt x="343344" y="131968"/>
                </a:lnTo>
                <a:lnTo>
                  <a:pt x="356963" y="134110"/>
                </a:lnTo>
                <a:lnTo>
                  <a:pt x="364802" y="134110"/>
                </a:lnTo>
                <a:lnTo>
                  <a:pt x="371733" y="132032"/>
                </a:lnTo>
                <a:lnTo>
                  <a:pt x="377640" y="127864"/>
                </a:lnTo>
                <a:lnTo>
                  <a:pt x="386597" y="118844"/>
                </a:lnTo>
                <a:lnTo>
                  <a:pt x="394000" y="106595"/>
                </a:lnTo>
                <a:lnTo>
                  <a:pt x="390592" y="104460"/>
                </a:lnTo>
                <a:lnTo>
                  <a:pt x="387070" y="110081"/>
                </a:lnTo>
                <a:lnTo>
                  <a:pt x="383662" y="113976"/>
                </a:lnTo>
                <a:lnTo>
                  <a:pt x="380481" y="116134"/>
                </a:lnTo>
                <a:lnTo>
                  <a:pt x="377300" y="118303"/>
                </a:lnTo>
                <a:lnTo>
                  <a:pt x="373778" y="119382"/>
                </a:lnTo>
                <a:lnTo>
                  <a:pt x="363666" y="119382"/>
                </a:lnTo>
                <a:lnTo>
                  <a:pt x="358213" y="116702"/>
                </a:lnTo>
                <a:lnTo>
                  <a:pt x="353782" y="111342"/>
                </a:lnTo>
                <a:lnTo>
                  <a:pt x="351281" y="107921"/>
                </a:lnTo>
                <a:lnTo>
                  <a:pt x="346360" y="96734"/>
                </a:lnTo>
                <a:lnTo>
                  <a:pt x="344239" y="82850"/>
                </a:lnTo>
                <a:lnTo>
                  <a:pt x="394000" y="82850"/>
                </a:lnTo>
                <a:lnTo>
                  <a:pt x="370142" y="65953"/>
                </a:lnTo>
                <a:lnTo>
                  <a:pt x="370142" y="76355"/>
                </a:lnTo>
                <a:lnTo>
                  <a:pt x="343671" y="76355"/>
                </a:lnTo>
                <a:lnTo>
                  <a:pt x="343671" y="62955"/>
                </a:lnTo>
                <a:close/>
              </a:path>
              <a:path w="897294" h="173843">
                <a:moveTo>
                  <a:pt x="139286" y="62955"/>
                </a:moveTo>
                <a:lnTo>
                  <a:pt x="141217" y="55074"/>
                </a:lnTo>
                <a:lnTo>
                  <a:pt x="144966" y="49329"/>
                </a:lnTo>
                <a:lnTo>
                  <a:pt x="148322" y="38620"/>
                </a:lnTo>
                <a:lnTo>
                  <a:pt x="136481" y="42913"/>
                </a:lnTo>
                <a:lnTo>
                  <a:pt x="125993" y="51509"/>
                </a:lnTo>
                <a:lnTo>
                  <a:pt x="119172" y="61488"/>
                </a:lnTo>
                <a:lnTo>
                  <a:pt x="115086" y="73515"/>
                </a:lnTo>
                <a:lnTo>
                  <a:pt x="113723" y="87597"/>
                </a:lnTo>
                <a:lnTo>
                  <a:pt x="114081" y="95066"/>
                </a:lnTo>
                <a:lnTo>
                  <a:pt x="116737" y="107778"/>
                </a:lnTo>
                <a:lnTo>
                  <a:pt x="122017" y="118609"/>
                </a:lnTo>
                <a:lnTo>
                  <a:pt x="128040" y="125594"/>
                </a:lnTo>
                <a:lnTo>
                  <a:pt x="138939" y="131981"/>
                </a:lnTo>
                <a:lnTo>
                  <a:pt x="152578" y="134110"/>
                </a:lnTo>
                <a:lnTo>
                  <a:pt x="160417" y="134110"/>
                </a:lnTo>
                <a:lnTo>
                  <a:pt x="167234" y="132032"/>
                </a:lnTo>
                <a:lnTo>
                  <a:pt x="173255" y="127864"/>
                </a:lnTo>
                <a:lnTo>
                  <a:pt x="182176" y="118871"/>
                </a:lnTo>
                <a:lnTo>
                  <a:pt x="189502" y="106595"/>
                </a:lnTo>
                <a:lnTo>
                  <a:pt x="186207" y="104460"/>
                </a:lnTo>
                <a:lnTo>
                  <a:pt x="182571" y="110081"/>
                </a:lnTo>
                <a:lnTo>
                  <a:pt x="179163" y="113976"/>
                </a:lnTo>
                <a:lnTo>
                  <a:pt x="175982" y="116134"/>
                </a:lnTo>
                <a:lnTo>
                  <a:pt x="172801" y="118303"/>
                </a:lnTo>
                <a:lnTo>
                  <a:pt x="169279" y="119382"/>
                </a:lnTo>
                <a:lnTo>
                  <a:pt x="159168" y="119382"/>
                </a:lnTo>
                <a:lnTo>
                  <a:pt x="153828" y="116702"/>
                </a:lnTo>
                <a:lnTo>
                  <a:pt x="149397" y="111342"/>
                </a:lnTo>
                <a:lnTo>
                  <a:pt x="146836" y="107898"/>
                </a:lnTo>
                <a:lnTo>
                  <a:pt x="141865" y="96719"/>
                </a:lnTo>
                <a:lnTo>
                  <a:pt x="139740" y="82850"/>
                </a:lnTo>
                <a:lnTo>
                  <a:pt x="189502" y="82850"/>
                </a:lnTo>
                <a:lnTo>
                  <a:pt x="165643" y="65953"/>
                </a:lnTo>
                <a:lnTo>
                  <a:pt x="165643" y="76355"/>
                </a:lnTo>
                <a:lnTo>
                  <a:pt x="139286" y="76355"/>
                </a:lnTo>
                <a:lnTo>
                  <a:pt x="139286" y="62955"/>
                </a:lnTo>
                <a:close/>
              </a:path>
              <a:path w="897294" h="173843">
                <a:moveTo>
                  <a:pt x="0" y="87699"/>
                </a:moveTo>
                <a:lnTo>
                  <a:pt x="342" y="94963"/>
                </a:lnTo>
                <a:lnTo>
                  <a:pt x="2943" y="107687"/>
                </a:lnTo>
                <a:lnTo>
                  <a:pt x="8066" y="118609"/>
                </a:lnTo>
                <a:lnTo>
                  <a:pt x="12320" y="124071"/>
                </a:lnTo>
                <a:lnTo>
                  <a:pt x="22770" y="131600"/>
                </a:lnTo>
                <a:lnTo>
                  <a:pt x="35560" y="134110"/>
                </a:lnTo>
                <a:lnTo>
                  <a:pt x="40104" y="134110"/>
                </a:lnTo>
                <a:lnTo>
                  <a:pt x="44080" y="133111"/>
                </a:lnTo>
                <a:lnTo>
                  <a:pt x="47716" y="131101"/>
                </a:lnTo>
                <a:lnTo>
                  <a:pt x="51238" y="129102"/>
                </a:lnTo>
                <a:lnTo>
                  <a:pt x="55328" y="125321"/>
                </a:lnTo>
                <a:lnTo>
                  <a:pt x="59986" y="119768"/>
                </a:lnTo>
                <a:lnTo>
                  <a:pt x="59986" y="134110"/>
                </a:lnTo>
                <a:lnTo>
                  <a:pt x="98272" y="126649"/>
                </a:lnTo>
                <a:lnTo>
                  <a:pt x="98272" y="123447"/>
                </a:lnTo>
                <a:lnTo>
                  <a:pt x="94637" y="123197"/>
                </a:lnTo>
                <a:lnTo>
                  <a:pt x="92138" y="122550"/>
                </a:lnTo>
                <a:lnTo>
                  <a:pt x="90661" y="121517"/>
                </a:lnTo>
                <a:lnTo>
                  <a:pt x="88161" y="118893"/>
                </a:lnTo>
                <a:lnTo>
                  <a:pt x="59986" y="109105"/>
                </a:lnTo>
                <a:lnTo>
                  <a:pt x="54873" y="118030"/>
                </a:lnTo>
                <a:lnTo>
                  <a:pt x="49534" y="122482"/>
                </a:lnTo>
                <a:lnTo>
                  <a:pt x="41240" y="122482"/>
                </a:lnTo>
                <a:lnTo>
                  <a:pt x="37718" y="120642"/>
                </a:lnTo>
                <a:lnTo>
                  <a:pt x="34878" y="118189"/>
                </a:lnTo>
                <a:lnTo>
                  <a:pt x="32606" y="114215"/>
                </a:lnTo>
                <a:lnTo>
                  <a:pt x="30902" y="108719"/>
                </a:lnTo>
                <a:lnTo>
                  <a:pt x="29008" y="98209"/>
                </a:lnTo>
                <a:lnTo>
                  <a:pt x="28402" y="83339"/>
                </a:lnTo>
                <a:lnTo>
                  <a:pt x="28402" y="72937"/>
                </a:lnTo>
                <a:lnTo>
                  <a:pt x="29084" y="65215"/>
                </a:lnTo>
                <a:lnTo>
                  <a:pt x="30902" y="38086"/>
                </a:lnTo>
                <a:lnTo>
                  <a:pt x="24653" y="40051"/>
                </a:lnTo>
                <a:lnTo>
                  <a:pt x="18859" y="43991"/>
                </a:lnTo>
                <a:lnTo>
                  <a:pt x="12951" y="47932"/>
                </a:lnTo>
                <a:lnTo>
                  <a:pt x="8407" y="53769"/>
                </a:lnTo>
                <a:lnTo>
                  <a:pt x="4998" y="61479"/>
                </a:lnTo>
                <a:lnTo>
                  <a:pt x="4516" y="62608"/>
                </a:lnTo>
                <a:lnTo>
                  <a:pt x="1104" y="74464"/>
                </a:lnTo>
                <a:lnTo>
                  <a:pt x="0" y="87699"/>
                </a:lnTo>
                <a:close/>
              </a:path>
              <a:path w="897294" h="173843">
                <a:moveTo>
                  <a:pt x="87139" y="0"/>
                </a:moveTo>
                <a:lnTo>
                  <a:pt x="46921" y="0"/>
                </a:lnTo>
                <a:lnTo>
                  <a:pt x="46921" y="4076"/>
                </a:lnTo>
                <a:lnTo>
                  <a:pt x="51124" y="4076"/>
                </a:lnTo>
                <a:lnTo>
                  <a:pt x="54078" y="4519"/>
                </a:lnTo>
                <a:lnTo>
                  <a:pt x="55555" y="5428"/>
                </a:lnTo>
                <a:lnTo>
                  <a:pt x="58282" y="7721"/>
                </a:lnTo>
                <a:lnTo>
                  <a:pt x="59645" y="11014"/>
                </a:lnTo>
                <a:lnTo>
                  <a:pt x="59986" y="15182"/>
                </a:lnTo>
                <a:lnTo>
                  <a:pt x="59986" y="49419"/>
                </a:lnTo>
                <a:lnTo>
                  <a:pt x="56123" y="45218"/>
                </a:lnTo>
                <a:lnTo>
                  <a:pt x="52601" y="42277"/>
                </a:lnTo>
                <a:lnTo>
                  <a:pt x="49193" y="40607"/>
                </a:lnTo>
                <a:lnTo>
                  <a:pt x="45898" y="38927"/>
                </a:lnTo>
                <a:lnTo>
                  <a:pt x="42035" y="38086"/>
                </a:lnTo>
                <a:lnTo>
                  <a:pt x="30902" y="38086"/>
                </a:lnTo>
                <a:lnTo>
                  <a:pt x="29084" y="65215"/>
                </a:lnTo>
                <a:lnTo>
                  <a:pt x="30674" y="60173"/>
                </a:lnTo>
                <a:lnTo>
                  <a:pt x="32151" y="55143"/>
                </a:lnTo>
                <a:lnTo>
                  <a:pt x="34083" y="51622"/>
                </a:lnTo>
                <a:lnTo>
                  <a:pt x="36468" y="49612"/>
                </a:lnTo>
                <a:lnTo>
                  <a:pt x="39990" y="47682"/>
                </a:lnTo>
                <a:lnTo>
                  <a:pt x="49306" y="47682"/>
                </a:lnTo>
                <a:lnTo>
                  <a:pt x="55214" y="52258"/>
                </a:lnTo>
                <a:lnTo>
                  <a:pt x="59986" y="61434"/>
                </a:lnTo>
                <a:lnTo>
                  <a:pt x="59986" y="109105"/>
                </a:lnTo>
                <a:lnTo>
                  <a:pt x="88161" y="118893"/>
                </a:lnTo>
                <a:lnTo>
                  <a:pt x="87252" y="115475"/>
                </a:lnTo>
                <a:lnTo>
                  <a:pt x="87139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42105" y="6324893"/>
            <a:ext cx="605770" cy="176939"/>
          </a:xfrm>
          <a:custGeom>
            <a:avLst/>
            <a:gdLst/>
            <a:ahLst/>
            <a:cxnLst/>
            <a:rect l="l" t="t" r="r" b="b"/>
            <a:pathLst>
              <a:path w="605770" h="176939">
                <a:moveTo>
                  <a:pt x="121903" y="104801"/>
                </a:moveTo>
                <a:lnTo>
                  <a:pt x="118950" y="111015"/>
                </a:lnTo>
                <a:lnTo>
                  <a:pt x="118950" y="123030"/>
                </a:lnTo>
                <a:lnTo>
                  <a:pt x="120654" y="127278"/>
                </a:lnTo>
                <a:lnTo>
                  <a:pt x="124062" y="130669"/>
                </a:lnTo>
                <a:lnTo>
                  <a:pt x="127470" y="134061"/>
                </a:lnTo>
                <a:lnTo>
                  <a:pt x="131788" y="135757"/>
                </a:lnTo>
                <a:lnTo>
                  <a:pt x="136900" y="135757"/>
                </a:lnTo>
                <a:lnTo>
                  <a:pt x="143296" y="134954"/>
                </a:lnTo>
                <a:lnTo>
                  <a:pt x="154500" y="130185"/>
                </a:lnTo>
                <a:lnTo>
                  <a:pt x="152578" y="119478"/>
                </a:lnTo>
                <a:lnTo>
                  <a:pt x="150306" y="118606"/>
                </a:lnTo>
                <a:lnTo>
                  <a:pt x="146557" y="114601"/>
                </a:lnTo>
                <a:lnTo>
                  <a:pt x="145421" y="111985"/>
                </a:lnTo>
                <a:lnTo>
                  <a:pt x="144721" y="88083"/>
                </a:lnTo>
                <a:lnTo>
                  <a:pt x="134558" y="94120"/>
                </a:lnTo>
                <a:lnTo>
                  <a:pt x="127811" y="99271"/>
                </a:lnTo>
                <a:lnTo>
                  <a:pt x="121903" y="104801"/>
                </a:lnTo>
                <a:close/>
              </a:path>
              <a:path w="605770" h="176939">
                <a:moveTo>
                  <a:pt x="269824" y="121415"/>
                </a:moveTo>
                <a:lnTo>
                  <a:pt x="265848" y="124613"/>
                </a:lnTo>
                <a:lnTo>
                  <a:pt x="261644" y="124613"/>
                </a:lnTo>
                <a:lnTo>
                  <a:pt x="259486" y="124144"/>
                </a:lnTo>
                <a:lnTo>
                  <a:pt x="256077" y="121044"/>
                </a:lnTo>
                <a:lnTo>
                  <a:pt x="255168" y="118008"/>
                </a:lnTo>
                <a:lnTo>
                  <a:pt x="254941" y="114633"/>
                </a:lnTo>
                <a:lnTo>
                  <a:pt x="254941" y="53485"/>
                </a:lnTo>
                <a:lnTo>
                  <a:pt x="276414" y="53485"/>
                </a:lnTo>
                <a:lnTo>
                  <a:pt x="276414" y="43901"/>
                </a:lnTo>
                <a:lnTo>
                  <a:pt x="254941" y="43901"/>
                </a:lnTo>
                <a:lnTo>
                  <a:pt x="254941" y="10753"/>
                </a:lnTo>
                <a:lnTo>
                  <a:pt x="251760" y="10753"/>
                </a:lnTo>
                <a:lnTo>
                  <a:pt x="244603" y="22167"/>
                </a:lnTo>
                <a:lnTo>
                  <a:pt x="236763" y="31977"/>
                </a:lnTo>
                <a:lnTo>
                  <a:pt x="235368" y="33475"/>
                </a:lnTo>
                <a:lnTo>
                  <a:pt x="226393" y="41971"/>
                </a:lnTo>
                <a:lnTo>
                  <a:pt x="215973" y="50101"/>
                </a:lnTo>
                <a:lnTo>
                  <a:pt x="215973" y="53485"/>
                </a:lnTo>
                <a:lnTo>
                  <a:pt x="227788" y="53485"/>
                </a:lnTo>
                <a:lnTo>
                  <a:pt x="227788" y="112113"/>
                </a:lnTo>
                <a:lnTo>
                  <a:pt x="228129" y="118056"/>
                </a:lnTo>
                <a:lnTo>
                  <a:pt x="228697" y="120253"/>
                </a:lnTo>
                <a:lnTo>
                  <a:pt x="229833" y="124193"/>
                </a:lnTo>
                <a:lnTo>
                  <a:pt x="232333" y="127762"/>
                </a:lnTo>
                <a:lnTo>
                  <a:pt x="236309" y="130960"/>
                </a:lnTo>
                <a:lnTo>
                  <a:pt x="240285" y="134158"/>
                </a:lnTo>
                <a:lnTo>
                  <a:pt x="245171" y="135757"/>
                </a:lnTo>
                <a:lnTo>
                  <a:pt x="250965" y="135757"/>
                </a:lnTo>
                <a:lnTo>
                  <a:pt x="257423" y="135054"/>
                </a:lnTo>
                <a:lnTo>
                  <a:pt x="268500" y="129123"/>
                </a:lnTo>
                <a:lnTo>
                  <a:pt x="276414" y="117153"/>
                </a:lnTo>
                <a:lnTo>
                  <a:pt x="273573" y="115020"/>
                </a:lnTo>
                <a:lnTo>
                  <a:pt x="269824" y="121415"/>
                </a:lnTo>
                <a:close/>
              </a:path>
              <a:path w="605770" h="176939">
                <a:moveTo>
                  <a:pt x="323789" y="15023"/>
                </a:moveTo>
                <a:lnTo>
                  <a:pt x="323789" y="10890"/>
                </a:lnTo>
                <a:lnTo>
                  <a:pt x="322426" y="7347"/>
                </a:lnTo>
                <a:lnTo>
                  <a:pt x="319472" y="4405"/>
                </a:lnTo>
                <a:lnTo>
                  <a:pt x="316518" y="1476"/>
                </a:lnTo>
                <a:lnTo>
                  <a:pt x="312996" y="0"/>
                </a:lnTo>
                <a:lnTo>
                  <a:pt x="304702" y="0"/>
                </a:lnTo>
                <a:lnTo>
                  <a:pt x="301181" y="1476"/>
                </a:lnTo>
                <a:lnTo>
                  <a:pt x="298227" y="4405"/>
                </a:lnTo>
                <a:lnTo>
                  <a:pt x="295386" y="7347"/>
                </a:lnTo>
                <a:lnTo>
                  <a:pt x="293910" y="10890"/>
                </a:lnTo>
                <a:lnTo>
                  <a:pt x="293910" y="19157"/>
                </a:lnTo>
                <a:lnTo>
                  <a:pt x="295386" y="22677"/>
                </a:lnTo>
                <a:lnTo>
                  <a:pt x="298227" y="25584"/>
                </a:lnTo>
                <a:lnTo>
                  <a:pt x="301181" y="28491"/>
                </a:lnTo>
                <a:lnTo>
                  <a:pt x="304702" y="29944"/>
                </a:lnTo>
                <a:lnTo>
                  <a:pt x="312996" y="29944"/>
                </a:lnTo>
                <a:lnTo>
                  <a:pt x="316518" y="28491"/>
                </a:lnTo>
                <a:lnTo>
                  <a:pt x="319472" y="25584"/>
                </a:lnTo>
                <a:lnTo>
                  <a:pt x="322312" y="22677"/>
                </a:lnTo>
                <a:lnTo>
                  <a:pt x="323789" y="19157"/>
                </a:lnTo>
                <a:lnTo>
                  <a:pt x="323789" y="15023"/>
                </a:lnTo>
                <a:close/>
              </a:path>
              <a:path w="605770" h="176939">
                <a:moveTo>
                  <a:pt x="333332" y="134497"/>
                </a:moveTo>
                <a:lnTo>
                  <a:pt x="333332" y="131009"/>
                </a:lnTo>
                <a:lnTo>
                  <a:pt x="329015" y="130750"/>
                </a:lnTo>
                <a:lnTo>
                  <a:pt x="326061" y="129732"/>
                </a:lnTo>
                <a:lnTo>
                  <a:pt x="323107" y="126180"/>
                </a:lnTo>
                <a:lnTo>
                  <a:pt x="322426" y="122093"/>
                </a:lnTo>
                <a:lnTo>
                  <a:pt x="322426" y="43901"/>
                </a:lnTo>
                <a:lnTo>
                  <a:pt x="284366" y="43901"/>
                </a:lnTo>
                <a:lnTo>
                  <a:pt x="284366" y="47478"/>
                </a:lnTo>
                <a:lnTo>
                  <a:pt x="288683" y="47739"/>
                </a:lnTo>
                <a:lnTo>
                  <a:pt x="291524" y="48761"/>
                </a:lnTo>
                <a:lnTo>
                  <a:pt x="294478" y="52315"/>
                </a:lnTo>
                <a:lnTo>
                  <a:pt x="295273" y="56392"/>
                </a:lnTo>
                <a:lnTo>
                  <a:pt x="295273" y="122093"/>
                </a:lnTo>
                <a:lnTo>
                  <a:pt x="294591" y="126035"/>
                </a:lnTo>
                <a:lnTo>
                  <a:pt x="291410" y="129716"/>
                </a:lnTo>
                <a:lnTo>
                  <a:pt x="288343" y="130879"/>
                </a:lnTo>
                <a:lnTo>
                  <a:pt x="284366" y="131009"/>
                </a:lnTo>
                <a:lnTo>
                  <a:pt x="284366" y="134497"/>
                </a:lnTo>
                <a:lnTo>
                  <a:pt x="333332" y="134497"/>
                </a:lnTo>
                <a:close/>
              </a:path>
              <a:path w="605770" h="176939">
                <a:moveTo>
                  <a:pt x="398192" y="43799"/>
                </a:moveTo>
                <a:lnTo>
                  <a:pt x="385820" y="41187"/>
                </a:lnTo>
                <a:lnTo>
                  <a:pt x="379406" y="41720"/>
                </a:lnTo>
                <a:lnTo>
                  <a:pt x="376050" y="52429"/>
                </a:lnTo>
                <a:lnTo>
                  <a:pt x="378208" y="49124"/>
                </a:lnTo>
                <a:lnTo>
                  <a:pt x="380935" y="47478"/>
                </a:lnTo>
                <a:lnTo>
                  <a:pt x="386616" y="47478"/>
                </a:lnTo>
                <a:lnTo>
                  <a:pt x="389797" y="49226"/>
                </a:lnTo>
                <a:lnTo>
                  <a:pt x="392182" y="51225"/>
                </a:lnTo>
                <a:lnTo>
                  <a:pt x="393887" y="54166"/>
                </a:lnTo>
                <a:lnTo>
                  <a:pt x="395023" y="58038"/>
                </a:lnTo>
                <a:lnTo>
                  <a:pt x="396159" y="61922"/>
                </a:lnTo>
                <a:lnTo>
                  <a:pt x="396727" y="69053"/>
                </a:lnTo>
                <a:lnTo>
                  <a:pt x="420585" y="85951"/>
                </a:lnTo>
                <a:lnTo>
                  <a:pt x="419396" y="74433"/>
                </a:lnTo>
                <a:lnTo>
                  <a:pt x="415735" y="62036"/>
                </a:lnTo>
                <a:lnTo>
                  <a:pt x="409678" y="52474"/>
                </a:lnTo>
                <a:lnTo>
                  <a:pt x="408916" y="51640"/>
                </a:lnTo>
                <a:lnTo>
                  <a:pt x="398192" y="43799"/>
                </a:lnTo>
                <a:close/>
              </a:path>
              <a:path w="605770" h="176939">
                <a:moveTo>
                  <a:pt x="522721" y="121706"/>
                </a:moveTo>
                <a:lnTo>
                  <a:pt x="522721" y="68997"/>
                </a:lnTo>
                <a:lnTo>
                  <a:pt x="522153" y="61922"/>
                </a:lnTo>
                <a:lnTo>
                  <a:pt x="521130" y="58243"/>
                </a:lnTo>
                <a:lnTo>
                  <a:pt x="519881" y="53394"/>
                </a:lnTo>
                <a:lnTo>
                  <a:pt x="517267" y="49340"/>
                </a:lnTo>
                <a:lnTo>
                  <a:pt x="513405" y="46081"/>
                </a:lnTo>
                <a:lnTo>
                  <a:pt x="509428" y="42810"/>
                </a:lnTo>
                <a:lnTo>
                  <a:pt x="504657" y="41187"/>
                </a:lnTo>
                <a:lnTo>
                  <a:pt x="493864" y="41187"/>
                </a:lnTo>
                <a:lnTo>
                  <a:pt x="489206" y="42333"/>
                </a:lnTo>
                <a:lnTo>
                  <a:pt x="485002" y="44627"/>
                </a:lnTo>
                <a:lnTo>
                  <a:pt x="480685" y="46921"/>
                </a:lnTo>
                <a:lnTo>
                  <a:pt x="476254" y="50578"/>
                </a:lnTo>
                <a:lnTo>
                  <a:pt x="471596" y="55620"/>
                </a:lnTo>
                <a:lnTo>
                  <a:pt x="471596" y="43901"/>
                </a:lnTo>
                <a:lnTo>
                  <a:pt x="434673" y="43901"/>
                </a:lnTo>
                <a:lnTo>
                  <a:pt x="434673" y="47478"/>
                </a:lnTo>
                <a:lnTo>
                  <a:pt x="438649" y="48000"/>
                </a:lnTo>
                <a:lnTo>
                  <a:pt x="441262" y="49101"/>
                </a:lnTo>
                <a:lnTo>
                  <a:pt x="443762" y="52451"/>
                </a:lnTo>
                <a:lnTo>
                  <a:pt x="444443" y="56721"/>
                </a:lnTo>
                <a:lnTo>
                  <a:pt x="444443" y="121706"/>
                </a:lnTo>
                <a:lnTo>
                  <a:pt x="443875" y="125905"/>
                </a:lnTo>
                <a:lnTo>
                  <a:pt x="441149" y="129394"/>
                </a:lnTo>
                <a:lnTo>
                  <a:pt x="438422" y="130622"/>
                </a:lnTo>
                <a:lnTo>
                  <a:pt x="434673" y="131009"/>
                </a:lnTo>
                <a:lnTo>
                  <a:pt x="434673" y="134497"/>
                </a:lnTo>
                <a:lnTo>
                  <a:pt x="480458" y="134497"/>
                </a:lnTo>
                <a:lnTo>
                  <a:pt x="480458" y="131009"/>
                </a:lnTo>
                <a:lnTo>
                  <a:pt x="477049" y="130557"/>
                </a:lnTo>
                <a:lnTo>
                  <a:pt x="474777" y="129426"/>
                </a:lnTo>
                <a:lnTo>
                  <a:pt x="472164" y="125808"/>
                </a:lnTo>
                <a:lnTo>
                  <a:pt x="471596" y="121512"/>
                </a:lnTo>
                <a:lnTo>
                  <a:pt x="471596" y="66180"/>
                </a:lnTo>
                <a:lnTo>
                  <a:pt x="476368" y="58243"/>
                </a:lnTo>
                <a:lnTo>
                  <a:pt x="481480" y="54268"/>
                </a:lnTo>
                <a:lnTo>
                  <a:pt x="488751" y="54268"/>
                </a:lnTo>
                <a:lnTo>
                  <a:pt x="491705" y="55858"/>
                </a:lnTo>
                <a:lnTo>
                  <a:pt x="494091" y="58436"/>
                </a:lnTo>
                <a:lnTo>
                  <a:pt x="495227" y="62308"/>
                </a:lnTo>
                <a:lnTo>
                  <a:pt x="495568" y="66987"/>
                </a:lnTo>
                <a:lnTo>
                  <a:pt x="495568" y="121125"/>
                </a:lnTo>
                <a:lnTo>
                  <a:pt x="495000" y="125130"/>
                </a:lnTo>
                <a:lnTo>
                  <a:pt x="493977" y="126745"/>
                </a:lnTo>
                <a:lnTo>
                  <a:pt x="492500" y="129135"/>
                </a:lnTo>
                <a:lnTo>
                  <a:pt x="490001" y="130557"/>
                </a:lnTo>
                <a:lnTo>
                  <a:pt x="486593" y="131009"/>
                </a:lnTo>
                <a:lnTo>
                  <a:pt x="486593" y="134497"/>
                </a:lnTo>
                <a:lnTo>
                  <a:pt x="532491" y="134497"/>
                </a:lnTo>
                <a:lnTo>
                  <a:pt x="532491" y="131009"/>
                </a:lnTo>
                <a:lnTo>
                  <a:pt x="528401" y="130557"/>
                </a:lnTo>
                <a:lnTo>
                  <a:pt x="525788" y="129475"/>
                </a:lnTo>
                <a:lnTo>
                  <a:pt x="523289" y="126051"/>
                </a:lnTo>
                <a:lnTo>
                  <a:pt x="522721" y="121706"/>
                </a:lnTo>
                <a:close/>
              </a:path>
              <a:path w="605770" h="176939">
                <a:moveTo>
                  <a:pt x="599067" y="121415"/>
                </a:moveTo>
                <a:lnTo>
                  <a:pt x="595091" y="124613"/>
                </a:lnTo>
                <a:lnTo>
                  <a:pt x="590887" y="124613"/>
                </a:lnTo>
                <a:lnTo>
                  <a:pt x="588728" y="124144"/>
                </a:lnTo>
                <a:lnTo>
                  <a:pt x="585434" y="121044"/>
                </a:lnTo>
                <a:lnTo>
                  <a:pt x="584525" y="118008"/>
                </a:lnTo>
                <a:lnTo>
                  <a:pt x="584184" y="114633"/>
                </a:lnTo>
                <a:lnTo>
                  <a:pt x="584184" y="53485"/>
                </a:lnTo>
                <a:lnTo>
                  <a:pt x="605770" y="53485"/>
                </a:lnTo>
                <a:lnTo>
                  <a:pt x="605770" y="43901"/>
                </a:lnTo>
                <a:lnTo>
                  <a:pt x="584184" y="43901"/>
                </a:lnTo>
                <a:lnTo>
                  <a:pt x="584184" y="10753"/>
                </a:lnTo>
                <a:lnTo>
                  <a:pt x="581003" y="10753"/>
                </a:lnTo>
                <a:lnTo>
                  <a:pt x="573931" y="22167"/>
                </a:lnTo>
                <a:lnTo>
                  <a:pt x="566006" y="31977"/>
                </a:lnTo>
                <a:lnTo>
                  <a:pt x="564635" y="33475"/>
                </a:lnTo>
                <a:lnTo>
                  <a:pt x="555720" y="41971"/>
                </a:lnTo>
                <a:lnTo>
                  <a:pt x="545216" y="50101"/>
                </a:lnTo>
                <a:lnTo>
                  <a:pt x="545216" y="53485"/>
                </a:lnTo>
                <a:lnTo>
                  <a:pt x="557031" y="53485"/>
                </a:lnTo>
                <a:lnTo>
                  <a:pt x="557031" y="112113"/>
                </a:lnTo>
                <a:lnTo>
                  <a:pt x="557372" y="118056"/>
                </a:lnTo>
                <a:lnTo>
                  <a:pt x="558054" y="120253"/>
                </a:lnTo>
                <a:lnTo>
                  <a:pt x="559190" y="124193"/>
                </a:lnTo>
                <a:lnTo>
                  <a:pt x="561689" y="127762"/>
                </a:lnTo>
                <a:lnTo>
                  <a:pt x="565666" y="130960"/>
                </a:lnTo>
                <a:lnTo>
                  <a:pt x="569642" y="134158"/>
                </a:lnTo>
                <a:lnTo>
                  <a:pt x="574527" y="135757"/>
                </a:lnTo>
                <a:lnTo>
                  <a:pt x="580208" y="135757"/>
                </a:lnTo>
                <a:lnTo>
                  <a:pt x="586794" y="135037"/>
                </a:lnTo>
                <a:lnTo>
                  <a:pt x="597877" y="129097"/>
                </a:lnTo>
                <a:lnTo>
                  <a:pt x="605770" y="117153"/>
                </a:lnTo>
                <a:lnTo>
                  <a:pt x="602816" y="115020"/>
                </a:lnTo>
                <a:lnTo>
                  <a:pt x="599067" y="121415"/>
                </a:lnTo>
                <a:close/>
              </a:path>
              <a:path w="605770" h="176939">
                <a:moveTo>
                  <a:pt x="370369" y="66055"/>
                </a:moveTo>
                <a:lnTo>
                  <a:pt x="372301" y="58175"/>
                </a:lnTo>
                <a:lnTo>
                  <a:pt x="376050" y="52429"/>
                </a:lnTo>
                <a:lnTo>
                  <a:pt x="379406" y="41720"/>
                </a:lnTo>
                <a:lnTo>
                  <a:pt x="367564" y="46013"/>
                </a:lnTo>
                <a:lnTo>
                  <a:pt x="357077" y="54609"/>
                </a:lnTo>
                <a:lnTo>
                  <a:pt x="350255" y="64588"/>
                </a:lnTo>
                <a:lnTo>
                  <a:pt x="346169" y="76615"/>
                </a:lnTo>
                <a:lnTo>
                  <a:pt x="344807" y="90697"/>
                </a:lnTo>
                <a:lnTo>
                  <a:pt x="345164" y="98163"/>
                </a:lnTo>
                <a:lnTo>
                  <a:pt x="347820" y="110876"/>
                </a:lnTo>
                <a:lnTo>
                  <a:pt x="353101" y="121706"/>
                </a:lnTo>
                <a:lnTo>
                  <a:pt x="359141" y="128693"/>
                </a:lnTo>
                <a:lnTo>
                  <a:pt x="370073" y="135081"/>
                </a:lnTo>
                <a:lnTo>
                  <a:pt x="383662" y="137210"/>
                </a:lnTo>
                <a:lnTo>
                  <a:pt x="391501" y="137210"/>
                </a:lnTo>
                <a:lnTo>
                  <a:pt x="398317" y="135126"/>
                </a:lnTo>
                <a:lnTo>
                  <a:pt x="404339" y="130960"/>
                </a:lnTo>
                <a:lnTo>
                  <a:pt x="413259" y="121970"/>
                </a:lnTo>
                <a:lnTo>
                  <a:pt x="420585" y="109691"/>
                </a:lnTo>
                <a:lnTo>
                  <a:pt x="417290" y="107559"/>
                </a:lnTo>
                <a:lnTo>
                  <a:pt x="413655" y="113179"/>
                </a:lnTo>
                <a:lnTo>
                  <a:pt x="410247" y="117071"/>
                </a:lnTo>
                <a:lnTo>
                  <a:pt x="407065" y="119235"/>
                </a:lnTo>
                <a:lnTo>
                  <a:pt x="403998" y="121400"/>
                </a:lnTo>
                <a:lnTo>
                  <a:pt x="400476" y="122482"/>
                </a:lnTo>
                <a:lnTo>
                  <a:pt x="390251" y="122482"/>
                </a:lnTo>
                <a:lnTo>
                  <a:pt x="384911" y="119801"/>
                </a:lnTo>
                <a:lnTo>
                  <a:pt x="380481" y="114439"/>
                </a:lnTo>
                <a:lnTo>
                  <a:pt x="377958" y="110999"/>
                </a:lnTo>
                <a:lnTo>
                  <a:pt x="372984" y="99822"/>
                </a:lnTo>
                <a:lnTo>
                  <a:pt x="370824" y="85951"/>
                </a:lnTo>
                <a:lnTo>
                  <a:pt x="420585" y="85951"/>
                </a:lnTo>
                <a:lnTo>
                  <a:pt x="396727" y="69053"/>
                </a:lnTo>
                <a:lnTo>
                  <a:pt x="396727" y="79455"/>
                </a:lnTo>
                <a:lnTo>
                  <a:pt x="370369" y="79455"/>
                </a:lnTo>
                <a:lnTo>
                  <a:pt x="370369" y="66055"/>
                </a:lnTo>
                <a:close/>
              </a:path>
              <a:path w="605770" h="176939">
                <a:moveTo>
                  <a:pt x="122131" y="73811"/>
                </a:moveTo>
                <a:lnTo>
                  <a:pt x="124857" y="76264"/>
                </a:lnTo>
                <a:lnTo>
                  <a:pt x="127584" y="78717"/>
                </a:lnTo>
                <a:lnTo>
                  <a:pt x="130992" y="79943"/>
                </a:lnTo>
                <a:lnTo>
                  <a:pt x="138945" y="79943"/>
                </a:lnTo>
                <a:lnTo>
                  <a:pt x="142012" y="78831"/>
                </a:lnTo>
                <a:lnTo>
                  <a:pt x="144398" y="76605"/>
                </a:lnTo>
                <a:lnTo>
                  <a:pt x="146670" y="74368"/>
                </a:lnTo>
                <a:lnTo>
                  <a:pt x="147920" y="71676"/>
                </a:lnTo>
                <a:lnTo>
                  <a:pt x="147920" y="65919"/>
                </a:lnTo>
                <a:lnTo>
                  <a:pt x="146670" y="63239"/>
                </a:lnTo>
                <a:lnTo>
                  <a:pt x="144171" y="60468"/>
                </a:lnTo>
                <a:lnTo>
                  <a:pt x="141444" y="56789"/>
                </a:lnTo>
                <a:lnTo>
                  <a:pt x="141444" y="53882"/>
                </a:lnTo>
                <a:lnTo>
                  <a:pt x="144057" y="51361"/>
                </a:lnTo>
                <a:lnTo>
                  <a:pt x="146670" y="49488"/>
                </a:lnTo>
                <a:lnTo>
                  <a:pt x="150192" y="48545"/>
                </a:lnTo>
                <a:lnTo>
                  <a:pt x="157009" y="48545"/>
                </a:lnTo>
                <a:lnTo>
                  <a:pt x="161326" y="50532"/>
                </a:lnTo>
                <a:lnTo>
                  <a:pt x="164848" y="53405"/>
                </a:lnTo>
                <a:lnTo>
                  <a:pt x="166325" y="56960"/>
                </a:lnTo>
                <a:lnTo>
                  <a:pt x="166666" y="61275"/>
                </a:lnTo>
                <a:lnTo>
                  <a:pt x="166666" y="77229"/>
                </a:lnTo>
                <a:lnTo>
                  <a:pt x="158299" y="81160"/>
                </a:lnTo>
                <a:lnTo>
                  <a:pt x="144721" y="88083"/>
                </a:lnTo>
                <a:lnTo>
                  <a:pt x="145421" y="111985"/>
                </a:lnTo>
                <a:lnTo>
                  <a:pt x="145421" y="105460"/>
                </a:lnTo>
                <a:lnTo>
                  <a:pt x="146670" y="101939"/>
                </a:lnTo>
                <a:lnTo>
                  <a:pt x="149284" y="98453"/>
                </a:lnTo>
                <a:lnTo>
                  <a:pt x="153033" y="93218"/>
                </a:lnTo>
                <a:lnTo>
                  <a:pt x="158827" y="88313"/>
                </a:lnTo>
                <a:lnTo>
                  <a:pt x="166666" y="83725"/>
                </a:lnTo>
                <a:lnTo>
                  <a:pt x="166666" y="114051"/>
                </a:lnTo>
                <a:lnTo>
                  <a:pt x="162462" y="117669"/>
                </a:lnTo>
                <a:lnTo>
                  <a:pt x="158713" y="119478"/>
                </a:lnTo>
                <a:lnTo>
                  <a:pt x="152578" y="119478"/>
                </a:lnTo>
                <a:lnTo>
                  <a:pt x="154500" y="130185"/>
                </a:lnTo>
                <a:lnTo>
                  <a:pt x="166666" y="121125"/>
                </a:lnTo>
                <a:lnTo>
                  <a:pt x="167348" y="126035"/>
                </a:lnTo>
                <a:lnTo>
                  <a:pt x="169165" y="129701"/>
                </a:lnTo>
                <a:lnTo>
                  <a:pt x="172006" y="132123"/>
                </a:lnTo>
                <a:lnTo>
                  <a:pt x="174959" y="134545"/>
                </a:lnTo>
                <a:lnTo>
                  <a:pt x="178936" y="135757"/>
                </a:lnTo>
                <a:lnTo>
                  <a:pt x="188479" y="135757"/>
                </a:lnTo>
                <a:lnTo>
                  <a:pt x="192455" y="134674"/>
                </a:lnTo>
                <a:lnTo>
                  <a:pt x="195864" y="132511"/>
                </a:lnTo>
                <a:lnTo>
                  <a:pt x="199386" y="130347"/>
                </a:lnTo>
                <a:lnTo>
                  <a:pt x="202680" y="126874"/>
                </a:lnTo>
                <a:lnTo>
                  <a:pt x="205975" y="122093"/>
                </a:lnTo>
                <a:lnTo>
                  <a:pt x="203021" y="119769"/>
                </a:lnTo>
                <a:lnTo>
                  <a:pt x="201317" y="122158"/>
                </a:lnTo>
                <a:lnTo>
                  <a:pt x="197909" y="123354"/>
                </a:lnTo>
                <a:lnTo>
                  <a:pt x="195068" y="122062"/>
                </a:lnTo>
                <a:lnTo>
                  <a:pt x="193932" y="119139"/>
                </a:lnTo>
                <a:lnTo>
                  <a:pt x="193705" y="116538"/>
                </a:lnTo>
                <a:lnTo>
                  <a:pt x="193705" y="67475"/>
                </a:lnTo>
                <a:lnTo>
                  <a:pt x="193251" y="61241"/>
                </a:lnTo>
                <a:lnTo>
                  <a:pt x="192342" y="58527"/>
                </a:lnTo>
                <a:lnTo>
                  <a:pt x="190865" y="54268"/>
                </a:lnTo>
                <a:lnTo>
                  <a:pt x="187684" y="50305"/>
                </a:lnTo>
                <a:lnTo>
                  <a:pt x="182685" y="46660"/>
                </a:lnTo>
                <a:lnTo>
                  <a:pt x="177572" y="43003"/>
                </a:lnTo>
                <a:lnTo>
                  <a:pt x="170869" y="41187"/>
                </a:lnTo>
                <a:lnTo>
                  <a:pt x="155078" y="41187"/>
                </a:lnTo>
                <a:lnTo>
                  <a:pt x="148261" y="42311"/>
                </a:lnTo>
                <a:lnTo>
                  <a:pt x="141672" y="44571"/>
                </a:lnTo>
                <a:lnTo>
                  <a:pt x="135082" y="46830"/>
                </a:lnTo>
                <a:lnTo>
                  <a:pt x="129970" y="50078"/>
                </a:lnTo>
                <a:lnTo>
                  <a:pt x="126221" y="54314"/>
                </a:lnTo>
                <a:lnTo>
                  <a:pt x="122585" y="58549"/>
                </a:lnTo>
                <a:lnTo>
                  <a:pt x="120767" y="62989"/>
                </a:lnTo>
                <a:lnTo>
                  <a:pt x="120767" y="70927"/>
                </a:lnTo>
                <a:lnTo>
                  <a:pt x="122131" y="73811"/>
                </a:lnTo>
                <a:close/>
              </a:path>
              <a:path w="605770" h="176939">
                <a:moveTo>
                  <a:pt x="38059" y="43901"/>
                </a:moveTo>
                <a:lnTo>
                  <a:pt x="0" y="43901"/>
                </a:lnTo>
                <a:lnTo>
                  <a:pt x="0" y="47478"/>
                </a:lnTo>
                <a:lnTo>
                  <a:pt x="4317" y="47739"/>
                </a:lnTo>
                <a:lnTo>
                  <a:pt x="7157" y="48761"/>
                </a:lnTo>
                <a:lnTo>
                  <a:pt x="10111" y="52315"/>
                </a:lnTo>
                <a:lnTo>
                  <a:pt x="10906" y="56392"/>
                </a:lnTo>
                <a:lnTo>
                  <a:pt x="10906" y="164632"/>
                </a:lnTo>
                <a:lnTo>
                  <a:pt x="10224" y="168476"/>
                </a:lnTo>
                <a:lnTo>
                  <a:pt x="7043" y="172094"/>
                </a:lnTo>
                <a:lnTo>
                  <a:pt x="4089" y="173223"/>
                </a:lnTo>
                <a:lnTo>
                  <a:pt x="0" y="173353"/>
                </a:lnTo>
                <a:lnTo>
                  <a:pt x="0" y="176939"/>
                </a:lnTo>
                <a:lnTo>
                  <a:pt x="51692" y="176939"/>
                </a:lnTo>
                <a:lnTo>
                  <a:pt x="51692" y="173353"/>
                </a:lnTo>
                <a:lnTo>
                  <a:pt x="47148" y="173353"/>
                </a:lnTo>
                <a:lnTo>
                  <a:pt x="44194" y="172966"/>
                </a:lnTo>
                <a:lnTo>
                  <a:pt x="42603" y="172190"/>
                </a:lnTo>
                <a:lnTo>
                  <a:pt x="39877" y="170188"/>
                </a:lnTo>
                <a:lnTo>
                  <a:pt x="38400" y="166829"/>
                </a:lnTo>
                <a:lnTo>
                  <a:pt x="38059" y="163663"/>
                </a:lnTo>
                <a:lnTo>
                  <a:pt x="38059" y="125292"/>
                </a:lnTo>
                <a:lnTo>
                  <a:pt x="41581" y="129361"/>
                </a:lnTo>
                <a:lnTo>
                  <a:pt x="38059" y="115505"/>
                </a:lnTo>
                <a:lnTo>
                  <a:pt x="38059" y="67157"/>
                </a:lnTo>
                <a:lnTo>
                  <a:pt x="42263" y="57720"/>
                </a:lnTo>
                <a:lnTo>
                  <a:pt x="41240" y="51168"/>
                </a:lnTo>
                <a:lnTo>
                  <a:pt x="38059" y="55813"/>
                </a:lnTo>
                <a:lnTo>
                  <a:pt x="38059" y="43901"/>
                </a:lnTo>
                <a:close/>
              </a:path>
              <a:path w="605770" h="176939">
                <a:moveTo>
                  <a:pt x="44989" y="132236"/>
                </a:moveTo>
                <a:lnTo>
                  <a:pt x="48170" y="133916"/>
                </a:lnTo>
                <a:lnTo>
                  <a:pt x="52601" y="136112"/>
                </a:lnTo>
                <a:lnTo>
                  <a:pt x="57259" y="137210"/>
                </a:lnTo>
                <a:lnTo>
                  <a:pt x="69075" y="137210"/>
                </a:lnTo>
                <a:lnTo>
                  <a:pt x="75210" y="135224"/>
                </a:lnTo>
                <a:lnTo>
                  <a:pt x="80890" y="131251"/>
                </a:lnTo>
                <a:lnTo>
                  <a:pt x="86457" y="127278"/>
                </a:lnTo>
                <a:lnTo>
                  <a:pt x="90661" y="121496"/>
                </a:lnTo>
                <a:lnTo>
                  <a:pt x="93614" y="113906"/>
                </a:lnTo>
                <a:lnTo>
                  <a:pt x="96949" y="101856"/>
                </a:lnTo>
                <a:lnTo>
                  <a:pt x="98045" y="88755"/>
                </a:lnTo>
                <a:lnTo>
                  <a:pt x="98045" y="80239"/>
                </a:lnTo>
                <a:lnTo>
                  <a:pt x="96682" y="72267"/>
                </a:lnTo>
                <a:lnTo>
                  <a:pt x="93842" y="64874"/>
                </a:lnTo>
                <a:lnTo>
                  <a:pt x="90888" y="57482"/>
                </a:lnTo>
                <a:lnTo>
                  <a:pt x="86798" y="51679"/>
                </a:lnTo>
                <a:lnTo>
                  <a:pt x="81345" y="47478"/>
                </a:lnTo>
                <a:lnTo>
                  <a:pt x="75891" y="43287"/>
                </a:lnTo>
                <a:lnTo>
                  <a:pt x="69756" y="41187"/>
                </a:lnTo>
                <a:lnTo>
                  <a:pt x="57600" y="41187"/>
                </a:lnTo>
                <a:lnTo>
                  <a:pt x="52487" y="42697"/>
                </a:lnTo>
                <a:lnTo>
                  <a:pt x="47716" y="45740"/>
                </a:lnTo>
                <a:lnTo>
                  <a:pt x="44421" y="47807"/>
                </a:lnTo>
                <a:lnTo>
                  <a:pt x="41240" y="51168"/>
                </a:lnTo>
                <a:lnTo>
                  <a:pt x="42263" y="57720"/>
                </a:lnTo>
                <a:lnTo>
                  <a:pt x="47602" y="53008"/>
                </a:lnTo>
                <a:lnTo>
                  <a:pt x="58282" y="53008"/>
                </a:lnTo>
                <a:lnTo>
                  <a:pt x="61576" y="54916"/>
                </a:lnTo>
                <a:lnTo>
                  <a:pt x="64076" y="58720"/>
                </a:lnTo>
                <a:lnTo>
                  <a:pt x="66206" y="63217"/>
                </a:lnTo>
                <a:lnTo>
                  <a:pt x="68698" y="74749"/>
                </a:lnTo>
                <a:lnTo>
                  <a:pt x="69529" y="90799"/>
                </a:lnTo>
                <a:lnTo>
                  <a:pt x="69343" y="99002"/>
                </a:lnTo>
                <a:lnTo>
                  <a:pt x="67740" y="112810"/>
                </a:lnTo>
                <a:lnTo>
                  <a:pt x="64530" y="121803"/>
                </a:lnTo>
                <a:lnTo>
                  <a:pt x="62258" y="125485"/>
                </a:lnTo>
                <a:lnTo>
                  <a:pt x="59418" y="127326"/>
                </a:lnTo>
                <a:lnTo>
                  <a:pt x="49534" y="127326"/>
                </a:lnTo>
                <a:lnTo>
                  <a:pt x="43626" y="123386"/>
                </a:lnTo>
                <a:lnTo>
                  <a:pt x="38059" y="115505"/>
                </a:lnTo>
                <a:lnTo>
                  <a:pt x="41581" y="129361"/>
                </a:lnTo>
                <a:lnTo>
                  <a:pt x="44989" y="13223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10929" y="6327994"/>
            <a:ext cx="897294" cy="173839"/>
          </a:xfrm>
          <a:custGeom>
            <a:avLst/>
            <a:gdLst/>
            <a:ahLst/>
            <a:cxnLst/>
            <a:rect l="l" t="t" r="r" b="b"/>
            <a:pathLst>
              <a:path w="897294" h="173839">
                <a:moveTo>
                  <a:pt x="167109" y="40698"/>
                </a:moveTo>
                <a:lnTo>
                  <a:pt x="154737" y="38086"/>
                </a:lnTo>
                <a:lnTo>
                  <a:pt x="148322" y="38620"/>
                </a:lnTo>
                <a:lnTo>
                  <a:pt x="144966" y="49329"/>
                </a:lnTo>
                <a:lnTo>
                  <a:pt x="147125" y="46024"/>
                </a:lnTo>
                <a:lnTo>
                  <a:pt x="149852" y="44377"/>
                </a:lnTo>
                <a:lnTo>
                  <a:pt x="155532" y="44377"/>
                </a:lnTo>
                <a:lnTo>
                  <a:pt x="158713" y="46126"/>
                </a:lnTo>
                <a:lnTo>
                  <a:pt x="161099" y="48125"/>
                </a:lnTo>
                <a:lnTo>
                  <a:pt x="162803" y="51066"/>
                </a:lnTo>
                <a:lnTo>
                  <a:pt x="163939" y="54938"/>
                </a:lnTo>
                <a:lnTo>
                  <a:pt x="165075" y="58822"/>
                </a:lnTo>
                <a:lnTo>
                  <a:pt x="165643" y="65953"/>
                </a:lnTo>
                <a:lnTo>
                  <a:pt x="189502" y="82850"/>
                </a:lnTo>
                <a:lnTo>
                  <a:pt x="188313" y="71333"/>
                </a:lnTo>
                <a:lnTo>
                  <a:pt x="184651" y="58936"/>
                </a:lnTo>
                <a:lnTo>
                  <a:pt x="178595" y="49374"/>
                </a:lnTo>
                <a:lnTo>
                  <a:pt x="177832" y="48540"/>
                </a:lnTo>
                <a:lnTo>
                  <a:pt x="167109" y="40698"/>
                </a:lnTo>
                <a:close/>
              </a:path>
              <a:path w="897294" h="173839">
                <a:moveTo>
                  <a:pt x="238581" y="40800"/>
                </a:moveTo>
                <a:lnTo>
                  <a:pt x="200522" y="40800"/>
                </a:lnTo>
                <a:lnTo>
                  <a:pt x="200522" y="44377"/>
                </a:lnTo>
                <a:lnTo>
                  <a:pt x="204839" y="44639"/>
                </a:lnTo>
                <a:lnTo>
                  <a:pt x="207679" y="45661"/>
                </a:lnTo>
                <a:lnTo>
                  <a:pt x="210633" y="49215"/>
                </a:lnTo>
                <a:lnTo>
                  <a:pt x="211428" y="53292"/>
                </a:lnTo>
                <a:lnTo>
                  <a:pt x="211428" y="161532"/>
                </a:lnTo>
                <a:lnTo>
                  <a:pt x="210747" y="165376"/>
                </a:lnTo>
                <a:lnTo>
                  <a:pt x="207566" y="168993"/>
                </a:lnTo>
                <a:lnTo>
                  <a:pt x="204498" y="170123"/>
                </a:lnTo>
                <a:lnTo>
                  <a:pt x="200522" y="170253"/>
                </a:lnTo>
                <a:lnTo>
                  <a:pt x="200522" y="173839"/>
                </a:lnTo>
                <a:lnTo>
                  <a:pt x="252215" y="173839"/>
                </a:lnTo>
                <a:lnTo>
                  <a:pt x="252215" y="170253"/>
                </a:lnTo>
                <a:lnTo>
                  <a:pt x="247670" y="170253"/>
                </a:lnTo>
                <a:lnTo>
                  <a:pt x="244603" y="169866"/>
                </a:lnTo>
                <a:lnTo>
                  <a:pt x="243126" y="169090"/>
                </a:lnTo>
                <a:lnTo>
                  <a:pt x="240399" y="167088"/>
                </a:lnTo>
                <a:lnTo>
                  <a:pt x="238922" y="163729"/>
                </a:lnTo>
                <a:lnTo>
                  <a:pt x="238581" y="160563"/>
                </a:lnTo>
                <a:lnTo>
                  <a:pt x="238581" y="122192"/>
                </a:lnTo>
                <a:lnTo>
                  <a:pt x="242103" y="126261"/>
                </a:lnTo>
                <a:lnTo>
                  <a:pt x="238581" y="112405"/>
                </a:lnTo>
                <a:lnTo>
                  <a:pt x="238581" y="64057"/>
                </a:lnTo>
                <a:lnTo>
                  <a:pt x="242785" y="54620"/>
                </a:lnTo>
                <a:lnTo>
                  <a:pt x="241762" y="48068"/>
                </a:lnTo>
                <a:lnTo>
                  <a:pt x="238581" y="52713"/>
                </a:lnTo>
                <a:lnTo>
                  <a:pt x="238581" y="40800"/>
                </a:lnTo>
                <a:close/>
              </a:path>
              <a:path w="897294" h="173839">
                <a:moveTo>
                  <a:pt x="245511" y="129136"/>
                </a:moveTo>
                <a:lnTo>
                  <a:pt x="248693" y="130816"/>
                </a:lnTo>
                <a:lnTo>
                  <a:pt x="253010" y="133012"/>
                </a:lnTo>
                <a:lnTo>
                  <a:pt x="257668" y="134110"/>
                </a:lnTo>
                <a:lnTo>
                  <a:pt x="269597" y="134110"/>
                </a:lnTo>
                <a:lnTo>
                  <a:pt x="275732" y="132124"/>
                </a:lnTo>
                <a:lnTo>
                  <a:pt x="281299" y="128151"/>
                </a:lnTo>
                <a:lnTo>
                  <a:pt x="286979" y="124178"/>
                </a:lnTo>
                <a:lnTo>
                  <a:pt x="291183" y="118396"/>
                </a:lnTo>
                <a:lnTo>
                  <a:pt x="294137" y="110806"/>
                </a:lnTo>
                <a:lnTo>
                  <a:pt x="297472" y="98755"/>
                </a:lnTo>
                <a:lnTo>
                  <a:pt x="298568" y="85655"/>
                </a:lnTo>
                <a:lnTo>
                  <a:pt x="298568" y="77139"/>
                </a:lnTo>
                <a:lnTo>
                  <a:pt x="297091" y="69167"/>
                </a:lnTo>
                <a:lnTo>
                  <a:pt x="294250" y="61774"/>
                </a:lnTo>
                <a:lnTo>
                  <a:pt x="291410" y="54382"/>
                </a:lnTo>
                <a:lnTo>
                  <a:pt x="287320" y="48579"/>
                </a:lnTo>
                <a:lnTo>
                  <a:pt x="281867" y="44377"/>
                </a:lnTo>
                <a:lnTo>
                  <a:pt x="276414" y="40187"/>
                </a:lnTo>
                <a:lnTo>
                  <a:pt x="270279" y="38086"/>
                </a:lnTo>
                <a:lnTo>
                  <a:pt x="258122" y="38086"/>
                </a:lnTo>
                <a:lnTo>
                  <a:pt x="253010" y="39597"/>
                </a:lnTo>
                <a:lnTo>
                  <a:pt x="248238" y="42640"/>
                </a:lnTo>
                <a:lnTo>
                  <a:pt x="244943" y="44707"/>
                </a:lnTo>
                <a:lnTo>
                  <a:pt x="241762" y="48068"/>
                </a:lnTo>
                <a:lnTo>
                  <a:pt x="242785" y="54620"/>
                </a:lnTo>
                <a:lnTo>
                  <a:pt x="248125" y="49908"/>
                </a:lnTo>
                <a:lnTo>
                  <a:pt x="258804" y="49908"/>
                </a:lnTo>
                <a:lnTo>
                  <a:pt x="262099" y="51815"/>
                </a:lnTo>
                <a:lnTo>
                  <a:pt x="264484" y="55620"/>
                </a:lnTo>
                <a:lnTo>
                  <a:pt x="266679" y="60128"/>
                </a:lnTo>
                <a:lnTo>
                  <a:pt x="269215" y="71657"/>
                </a:lnTo>
                <a:lnTo>
                  <a:pt x="270051" y="87699"/>
                </a:lnTo>
                <a:lnTo>
                  <a:pt x="269865" y="95902"/>
                </a:lnTo>
                <a:lnTo>
                  <a:pt x="268262" y="109710"/>
                </a:lnTo>
                <a:lnTo>
                  <a:pt x="265052" y="118703"/>
                </a:lnTo>
                <a:lnTo>
                  <a:pt x="262780" y="122385"/>
                </a:lnTo>
                <a:lnTo>
                  <a:pt x="259826" y="124226"/>
                </a:lnTo>
                <a:lnTo>
                  <a:pt x="250056" y="124226"/>
                </a:lnTo>
                <a:lnTo>
                  <a:pt x="244148" y="120286"/>
                </a:lnTo>
                <a:lnTo>
                  <a:pt x="238581" y="112405"/>
                </a:lnTo>
                <a:lnTo>
                  <a:pt x="242103" y="126261"/>
                </a:lnTo>
                <a:lnTo>
                  <a:pt x="245511" y="129136"/>
                </a:lnTo>
                <a:close/>
              </a:path>
              <a:path w="897294" h="173839">
                <a:moveTo>
                  <a:pt x="371506" y="40678"/>
                </a:moveTo>
                <a:lnTo>
                  <a:pt x="359122" y="38086"/>
                </a:lnTo>
                <a:lnTo>
                  <a:pt x="352751" y="38620"/>
                </a:lnTo>
                <a:lnTo>
                  <a:pt x="349465" y="49329"/>
                </a:lnTo>
                <a:lnTo>
                  <a:pt x="351624" y="46024"/>
                </a:lnTo>
                <a:lnTo>
                  <a:pt x="354350" y="44377"/>
                </a:lnTo>
                <a:lnTo>
                  <a:pt x="359917" y="44377"/>
                </a:lnTo>
                <a:lnTo>
                  <a:pt x="363098" y="46126"/>
                </a:lnTo>
                <a:lnTo>
                  <a:pt x="365484" y="48125"/>
                </a:lnTo>
                <a:lnTo>
                  <a:pt x="367302" y="51066"/>
                </a:lnTo>
                <a:lnTo>
                  <a:pt x="368438" y="54938"/>
                </a:lnTo>
                <a:lnTo>
                  <a:pt x="369574" y="58822"/>
                </a:lnTo>
                <a:lnTo>
                  <a:pt x="370142" y="65953"/>
                </a:lnTo>
                <a:lnTo>
                  <a:pt x="394000" y="82850"/>
                </a:lnTo>
                <a:lnTo>
                  <a:pt x="392811" y="71333"/>
                </a:lnTo>
                <a:lnTo>
                  <a:pt x="389150" y="58936"/>
                </a:lnTo>
                <a:lnTo>
                  <a:pt x="383094" y="49374"/>
                </a:lnTo>
                <a:lnTo>
                  <a:pt x="382242" y="48459"/>
                </a:lnTo>
                <a:lnTo>
                  <a:pt x="371506" y="40678"/>
                </a:lnTo>
                <a:close/>
              </a:path>
              <a:path w="897294" h="173839">
                <a:moveTo>
                  <a:pt x="496022" y="118606"/>
                </a:moveTo>
                <a:lnTo>
                  <a:pt x="496022" y="65896"/>
                </a:lnTo>
                <a:lnTo>
                  <a:pt x="495568" y="58822"/>
                </a:lnTo>
                <a:lnTo>
                  <a:pt x="494432" y="55143"/>
                </a:lnTo>
                <a:lnTo>
                  <a:pt x="493182" y="50294"/>
                </a:lnTo>
                <a:lnTo>
                  <a:pt x="490569" y="46240"/>
                </a:lnTo>
                <a:lnTo>
                  <a:pt x="486706" y="42981"/>
                </a:lnTo>
                <a:lnTo>
                  <a:pt x="482844" y="39710"/>
                </a:lnTo>
                <a:lnTo>
                  <a:pt x="477958" y="38086"/>
                </a:lnTo>
                <a:lnTo>
                  <a:pt x="467165" y="38086"/>
                </a:lnTo>
                <a:lnTo>
                  <a:pt x="462621" y="39233"/>
                </a:lnTo>
                <a:lnTo>
                  <a:pt x="458304" y="41527"/>
                </a:lnTo>
                <a:lnTo>
                  <a:pt x="454100" y="43821"/>
                </a:lnTo>
                <a:lnTo>
                  <a:pt x="449556" y="47478"/>
                </a:lnTo>
                <a:lnTo>
                  <a:pt x="444898" y="52519"/>
                </a:lnTo>
                <a:lnTo>
                  <a:pt x="444898" y="40800"/>
                </a:lnTo>
                <a:lnTo>
                  <a:pt x="407974" y="40800"/>
                </a:lnTo>
                <a:lnTo>
                  <a:pt x="407974" y="44377"/>
                </a:lnTo>
                <a:lnTo>
                  <a:pt x="412064" y="44900"/>
                </a:lnTo>
                <a:lnTo>
                  <a:pt x="414677" y="46001"/>
                </a:lnTo>
                <a:lnTo>
                  <a:pt x="417177" y="49351"/>
                </a:lnTo>
                <a:lnTo>
                  <a:pt x="417745" y="53621"/>
                </a:lnTo>
                <a:lnTo>
                  <a:pt x="417745" y="118606"/>
                </a:lnTo>
                <a:lnTo>
                  <a:pt x="417290" y="122805"/>
                </a:lnTo>
                <a:lnTo>
                  <a:pt x="414564" y="126294"/>
                </a:lnTo>
                <a:lnTo>
                  <a:pt x="411837" y="127521"/>
                </a:lnTo>
                <a:lnTo>
                  <a:pt x="407974" y="127909"/>
                </a:lnTo>
                <a:lnTo>
                  <a:pt x="407974" y="131397"/>
                </a:lnTo>
                <a:lnTo>
                  <a:pt x="453873" y="131397"/>
                </a:lnTo>
                <a:lnTo>
                  <a:pt x="453873" y="127909"/>
                </a:lnTo>
                <a:lnTo>
                  <a:pt x="450465" y="127457"/>
                </a:lnTo>
                <a:lnTo>
                  <a:pt x="448079" y="126326"/>
                </a:lnTo>
                <a:lnTo>
                  <a:pt x="445579" y="122708"/>
                </a:lnTo>
                <a:lnTo>
                  <a:pt x="444898" y="118412"/>
                </a:lnTo>
                <a:lnTo>
                  <a:pt x="444898" y="63080"/>
                </a:lnTo>
                <a:lnTo>
                  <a:pt x="449783" y="55143"/>
                </a:lnTo>
                <a:lnTo>
                  <a:pt x="454895" y="51168"/>
                </a:lnTo>
                <a:lnTo>
                  <a:pt x="462166" y="51168"/>
                </a:lnTo>
                <a:lnTo>
                  <a:pt x="465007" y="52758"/>
                </a:lnTo>
                <a:lnTo>
                  <a:pt x="467393" y="55336"/>
                </a:lnTo>
                <a:lnTo>
                  <a:pt x="468642" y="59208"/>
                </a:lnTo>
                <a:lnTo>
                  <a:pt x="468869" y="63886"/>
                </a:lnTo>
                <a:lnTo>
                  <a:pt x="468869" y="118025"/>
                </a:lnTo>
                <a:lnTo>
                  <a:pt x="468415" y="122030"/>
                </a:lnTo>
                <a:lnTo>
                  <a:pt x="465802" y="126035"/>
                </a:lnTo>
                <a:lnTo>
                  <a:pt x="463416" y="127457"/>
                </a:lnTo>
                <a:lnTo>
                  <a:pt x="460008" y="127909"/>
                </a:lnTo>
                <a:lnTo>
                  <a:pt x="460008" y="131397"/>
                </a:lnTo>
                <a:lnTo>
                  <a:pt x="505793" y="131397"/>
                </a:lnTo>
                <a:lnTo>
                  <a:pt x="505793" y="127909"/>
                </a:lnTo>
                <a:lnTo>
                  <a:pt x="501816" y="127457"/>
                </a:lnTo>
                <a:lnTo>
                  <a:pt x="499203" y="126374"/>
                </a:lnTo>
                <a:lnTo>
                  <a:pt x="496704" y="122951"/>
                </a:lnTo>
                <a:lnTo>
                  <a:pt x="496022" y="118606"/>
                </a:lnTo>
                <a:close/>
              </a:path>
              <a:path w="897294" h="173839">
                <a:moveTo>
                  <a:pt x="522607" y="87699"/>
                </a:moveTo>
                <a:lnTo>
                  <a:pt x="522953" y="94985"/>
                </a:lnTo>
                <a:lnTo>
                  <a:pt x="525579" y="107697"/>
                </a:lnTo>
                <a:lnTo>
                  <a:pt x="530787" y="118606"/>
                </a:lnTo>
                <a:lnTo>
                  <a:pt x="534930" y="124007"/>
                </a:lnTo>
                <a:lnTo>
                  <a:pt x="545349" y="131584"/>
                </a:lnTo>
                <a:lnTo>
                  <a:pt x="558167" y="134110"/>
                </a:lnTo>
                <a:lnTo>
                  <a:pt x="562712" y="134110"/>
                </a:lnTo>
                <a:lnTo>
                  <a:pt x="566802" y="133108"/>
                </a:lnTo>
                <a:lnTo>
                  <a:pt x="570324" y="131106"/>
                </a:lnTo>
                <a:lnTo>
                  <a:pt x="573959" y="129103"/>
                </a:lnTo>
                <a:lnTo>
                  <a:pt x="578049" y="125324"/>
                </a:lnTo>
                <a:lnTo>
                  <a:pt x="582593" y="119769"/>
                </a:lnTo>
                <a:lnTo>
                  <a:pt x="582593" y="134110"/>
                </a:lnTo>
                <a:lnTo>
                  <a:pt x="620880" y="126649"/>
                </a:lnTo>
                <a:lnTo>
                  <a:pt x="620880" y="123452"/>
                </a:lnTo>
                <a:lnTo>
                  <a:pt x="617245" y="123193"/>
                </a:lnTo>
                <a:lnTo>
                  <a:pt x="614745" y="122546"/>
                </a:lnTo>
                <a:lnTo>
                  <a:pt x="613268" y="121513"/>
                </a:lnTo>
                <a:lnTo>
                  <a:pt x="610882" y="118897"/>
                </a:lnTo>
                <a:lnTo>
                  <a:pt x="582593" y="109109"/>
                </a:lnTo>
                <a:lnTo>
                  <a:pt x="577595" y="118025"/>
                </a:lnTo>
                <a:lnTo>
                  <a:pt x="572255" y="122482"/>
                </a:lnTo>
                <a:lnTo>
                  <a:pt x="563961" y="122482"/>
                </a:lnTo>
                <a:lnTo>
                  <a:pt x="560439" y="120641"/>
                </a:lnTo>
                <a:lnTo>
                  <a:pt x="557486" y="118186"/>
                </a:lnTo>
                <a:lnTo>
                  <a:pt x="555213" y="114214"/>
                </a:lnTo>
                <a:lnTo>
                  <a:pt x="553509" y="108722"/>
                </a:lnTo>
                <a:lnTo>
                  <a:pt x="551615" y="98208"/>
                </a:lnTo>
                <a:lnTo>
                  <a:pt x="551010" y="83339"/>
                </a:lnTo>
                <a:lnTo>
                  <a:pt x="551010" y="72937"/>
                </a:lnTo>
                <a:lnTo>
                  <a:pt x="551805" y="65215"/>
                </a:lnTo>
                <a:lnTo>
                  <a:pt x="553623" y="38086"/>
                </a:lnTo>
                <a:lnTo>
                  <a:pt x="547261" y="40051"/>
                </a:lnTo>
                <a:lnTo>
                  <a:pt x="541466" y="43991"/>
                </a:lnTo>
                <a:lnTo>
                  <a:pt x="535559" y="47932"/>
                </a:lnTo>
                <a:lnTo>
                  <a:pt x="531014" y="53769"/>
                </a:lnTo>
                <a:lnTo>
                  <a:pt x="527606" y="61479"/>
                </a:lnTo>
                <a:lnTo>
                  <a:pt x="527139" y="62608"/>
                </a:lnTo>
                <a:lnTo>
                  <a:pt x="523752" y="74464"/>
                </a:lnTo>
                <a:lnTo>
                  <a:pt x="522607" y="87699"/>
                </a:lnTo>
                <a:close/>
              </a:path>
              <a:path w="897294" h="173839">
                <a:moveTo>
                  <a:pt x="609746" y="0"/>
                </a:moveTo>
                <a:lnTo>
                  <a:pt x="569528" y="0"/>
                </a:lnTo>
                <a:lnTo>
                  <a:pt x="569528" y="4076"/>
                </a:lnTo>
                <a:lnTo>
                  <a:pt x="573732" y="4076"/>
                </a:lnTo>
                <a:lnTo>
                  <a:pt x="576686" y="4519"/>
                </a:lnTo>
                <a:lnTo>
                  <a:pt x="578276" y="5428"/>
                </a:lnTo>
                <a:lnTo>
                  <a:pt x="581003" y="7721"/>
                </a:lnTo>
                <a:lnTo>
                  <a:pt x="582366" y="11014"/>
                </a:lnTo>
                <a:lnTo>
                  <a:pt x="582593" y="15182"/>
                </a:lnTo>
                <a:lnTo>
                  <a:pt x="582593" y="49419"/>
                </a:lnTo>
                <a:lnTo>
                  <a:pt x="578844" y="45218"/>
                </a:lnTo>
                <a:lnTo>
                  <a:pt x="575209" y="42277"/>
                </a:lnTo>
                <a:lnTo>
                  <a:pt x="571800" y="40607"/>
                </a:lnTo>
                <a:lnTo>
                  <a:pt x="568506" y="38927"/>
                </a:lnTo>
                <a:lnTo>
                  <a:pt x="564643" y="38086"/>
                </a:lnTo>
                <a:lnTo>
                  <a:pt x="553623" y="38086"/>
                </a:lnTo>
                <a:lnTo>
                  <a:pt x="551805" y="65215"/>
                </a:lnTo>
                <a:lnTo>
                  <a:pt x="553282" y="60173"/>
                </a:lnTo>
                <a:lnTo>
                  <a:pt x="554759" y="55143"/>
                </a:lnTo>
                <a:lnTo>
                  <a:pt x="556804" y="51622"/>
                </a:lnTo>
                <a:lnTo>
                  <a:pt x="559190" y="49612"/>
                </a:lnTo>
                <a:lnTo>
                  <a:pt x="562712" y="47682"/>
                </a:lnTo>
                <a:lnTo>
                  <a:pt x="572028" y="47682"/>
                </a:lnTo>
                <a:lnTo>
                  <a:pt x="577822" y="52258"/>
                </a:lnTo>
                <a:lnTo>
                  <a:pt x="582593" y="61434"/>
                </a:lnTo>
                <a:lnTo>
                  <a:pt x="582593" y="109109"/>
                </a:lnTo>
                <a:lnTo>
                  <a:pt x="610882" y="118897"/>
                </a:lnTo>
                <a:lnTo>
                  <a:pt x="609974" y="115473"/>
                </a:lnTo>
                <a:lnTo>
                  <a:pt x="609746" y="111307"/>
                </a:lnTo>
                <a:lnTo>
                  <a:pt x="609746" y="0"/>
                </a:lnTo>
                <a:close/>
              </a:path>
              <a:path w="897294" h="173839">
                <a:moveTo>
                  <a:pt x="689760" y="40698"/>
                </a:moveTo>
                <a:lnTo>
                  <a:pt x="677344" y="38086"/>
                </a:lnTo>
                <a:lnTo>
                  <a:pt x="670930" y="38620"/>
                </a:lnTo>
                <a:lnTo>
                  <a:pt x="667574" y="49329"/>
                </a:lnTo>
                <a:lnTo>
                  <a:pt x="669733" y="46024"/>
                </a:lnTo>
                <a:lnTo>
                  <a:pt x="672459" y="44377"/>
                </a:lnTo>
                <a:lnTo>
                  <a:pt x="678140" y="44377"/>
                </a:lnTo>
                <a:lnTo>
                  <a:pt x="681321" y="46126"/>
                </a:lnTo>
                <a:lnTo>
                  <a:pt x="683707" y="48125"/>
                </a:lnTo>
                <a:lnTo>
                  <a:pt x="685411" y="51066"/>
                </a:lnTo>
                <a:lnTo>
                  <a:pt x="686547" y="54938"/>
                </a:lnTo>
                <a:lnTo>
                  <a:pt x="687683" y="58822"/>
                </a:lnTo>
                <a:lnTo>
                  <a:pt x="688251" y="65953"/>
                </a:lnTo>
                <a:lnTo>
                  <a:pt x="712109" y="82850"/>
                </a:lnTo>
                <a:lnTo>
                  <a:pt x="710989" y="71333"/>
                </a:lnTo>
                <a:lnTo>
                  <a:pt x="707337" y="58936"/>
                </a:lnTo>
                <a:lnTo>
                  <a:pt x="701203" y="49374"/>
                </a:lnTo>
                <a:lnTo>
                  <a:pt x="700440" y="48540"/>
                </a:lnTo>
                <a:lnTo>
                  <a:pt x="689760" y="40698"/>
                </a:lnTo>
                <a:close/>
              </a:path>
              <a:path w="897294" h="173839">
                <a:moveTo>
                  <a:pt x="814245" y="118606"/>
                </a:moveTo>
                <a:lnTo>
                  <a:pt x="814245" y="65896"/>
                </a:lnTo>
                <a:lnTo>
                  <a:pt x="813677" y="58822"/>
                </a:lnTo>
                <a:lnTo>
                  <a:pt x="812654" y="55143"/>
                </a:lnTo>
                <a:lnTo>
                  <a:pt x="811405" y="50294"/>
                </a:lnTo>
                <a:lnTo>
                  <a:pt x="808792" y="46240"/>
                </a:lnTo>
                <a:lnTo>
                  <a:pt x="804929" y="42981"/>
                </a:lnTo>
                <a:lnTo>
                  <a:pt x="801066" y="39710"/>
                </a:lnTo>
                <a:lnTo>
                  <a:pt x="796181" y="38086"/>
                </a:lnTo>
                <a:lnTo>
                  <a:pt x="785388" y="38086"/>
                </a:lnTo>
                <a:lnTo>
                  <a:pt x="780730" y="39233"/>
                </a:lnTo>
                <a:lnTo>
                  <a:pt x="776526" y="41527"/>
                </a:lnTo>
                <a:lnTo>
                  <a:pt x="772209" y="43821"/>
                </a:lnTo>
                <a:lnTo>
                  <a:pt x="767778" y="47478"/>
                </a:lnTo>
                <a:lnTo>
                  <a:pt x="763120" y="52519"/>
                </a:lnTo>
                <a:lnTo>
                  <a:pt x="763120" y="40800"/>
                </a:lnTo>
                <a:lnTo>
                  <a:pt x="726197" y="40800"/>
                </a:lnTo>
                <a:lnTo>
                  <a:pt x="726197" y="44377"/>
                </a:lnTo>
                <a:lnTo>
                  <a:pt x="730173" y="44900"/>
                </a:lnTo>
                <a:lnTo>
                  <a:pt x="732786" y="46001"/>
                </a:lnTo>
                <a:lnTo>
                  <a:pt x="735286" y="49351"/>
                </a:lnTo>
                <a:lnTo>
                  <a:pt x="735967" y="53621"/>
                </a:lnTo>
                <a:lnTo>
                  <a:pt x="735967" y="118606"/>
                </a:lnTo>
                <a:lnTo>
                  <a:pt x="735399" y="122805"/>
                </a:lnTo>
                <a:lnTo>
                  <a:pt x="732673" y="126294"/>
                </a:lnTo>
                <a:lnTo>
                  <a:pt x="729946" y="127521"/>
                </a:lnTo>
                <a:lnTo>
                  <a:pt x="726197" y="127909"/>
                </a:lnTo>
                <a:lnTo>
                  <a:pt x="726197" y="131397"/>
                </a:lnTo>
                <a:lnTo>
                  <a:pt x="771982" y="131397"/>
                </a:lnTo>
                <a:lnTo>
                  <a:pt x="771982" y="127909"/>
                </a:lnTo>
                <a:lnTo>
                  <a:pt x="768574" y="127457"/>
                </a:lnTo>
                <a:lnTo>
                  <a:pt x="766301" y="126326"/>
                </a:lnTo>
                <a:lnTo>
                  <a:pt x="763802" y="122708"/>
                </a:lnTo>
                <a:lnTo>
                  <a:pt x="763120" y="118412"/>
                </a:lnTo>
                <a:lnTo>
                  <a:pt x="763120" y="63080"/>
                </a:lnTo>
                <a:lnTo>
                  <a:pt x="767892" y="55143"/>
                </a:lnTo>
                <a:lnTo>
                  <a:pt x="773118" y="51168"/>
                </a:lnTo>
                <a:lnTo>
                  <a:pt x="780275" y="51168"/>
                </a:lnTo>
                <a:lnTo>
                  <a:pt x="783229" y="52758"/>
                </a:lnTo>
                <a:lnTo>
                  <a:pt x="785615" y="55336"/>
                </a:lnTo>
                <a:lnTo>
                  <a:pt x="786751" y="59208"/>
                </a:lnTo>
                <a:lnTo>
                  <a:pt x="787092" y="63886"/>
                </a:lnTo>
                <a:lnTo>
                  <a:pt x="787092" y="118025"/>
                </a:lnTo>
                <a:lnTo>
                  <a:pt x="786524" y="122030"/>
                </a:lnTo>
                <a:lnTo>
                  <a:pt x="785502" y="123645"/>
                </a:lnTo>
                <a:lnTo>
                  <a:pt x="784025" y="126035"/>
                </a:lnTo>
                <a:lnTo>
                  <a:pt x="781525" y="127457"/>
                </a:lnTo>
                <a:lnTo>
                  <a:pt x="778117" y="127909"/>
                </a:lnTo>
                <a:lnTo>
                  <a:pt x="778117" y="131397"/>
                </a:lnTo>
                <a:lnTo>
                  <a:pt x="824015" y="131397"/>
                </a:lnTo>
                <a:lnTo>
                  <a:pt x="824015" y="127909"/>
                </a:lnTo>
                <a:lnTo>
                  <a:pt x="820039" y="127457"/>
                </a:lnTo>
                <a:lnTo>
                  <a:pt x="817312" y="126374"/>
                </a:lnTo>
                <a:lnTo>
                  <a:pt x="814813" y="122951"/>
                </a:lnTo>
                <a:lnTo>
                  <a:pt x="814245" y="118606"/>
                </a:lnTo>
                <a:close/>
              </a:path>
              <a:path w="897294" h="173839">
                <a:moveTo>
                  <a:pt x="890591" y="118315"/>
                </a:moveTo>
                <a:lnTo>
                  <a:pt x="886615" y="121513"/>
                </a:lnTo>
                <a:lnTo>
                  <a:pt x="882411" y="121513"/>
                </a:lnTo>
                <a:lnTo>
                  <a:pt x="880253" y="121044"/>
                </a:lnTo>
                <a:lnTo>
                  <a:pt x="876958" y="117944"/>
                </a:lnTo>
                <a:lnTo>
                  <a:pt x="876049" y="114908"/>
                </a:lnTo>
                <a:lnTo>
                  <a:pt x="875822" y="111533"/>
                </a:lnTo>
                <a:lnTo>
                  <a:pt x="875822" y="50385"/>
                </a:lnTo>
                <a:lnTo>
                  <a:pt x="897294" y="50385"/>
                </a:lnTo>
                <a:lnTo>
                  <a:pt x="897294" y="40800"/>
                </a:lnTo>
                <a:lnTo>
                  <a:pt x="875822" y="40800"/>
                </a:lnTo>
                <a:lnTo>
                  <a:pt x="875822" y="7653"/>
                </a:lnTo>
                <a:lnTo>
                  <a:pt x="872527" y="7653"/>
                </a:lnTo>
                <a:lnTo>
                  <a:pt x="865489" y="19041"/>
                </a:lnTo>
                <a:lnTo>
                  <a:pt x="857644" y="28877"/>
                </a:lnTo>
                <a:lnTo>
                  <a:pt x="856197" y="30428"/>
                </a:lnTo>
                <a:lnTo>
                  <a:pt x="847225" y="38897"/>
                </a:lnTo>
                <a:lnTo>
                  <a:pt x="836740" y="47001"/>
                </a:lnTo>
                <a:lnTo>
                  <a:pt x="836740" y="50385"/>
                </a:lnTo>
                <a:lnTo>
                  <a:pt x="848669" y="50385"/>
                </a:lnTo>
                <a:lnTo>
                  <a:pt x="848669" y="109013"/>
                </a:lnTo>
                <a:lnTo>
                  <a:pt x="848896" y="114956"/>
                </a:lnTo>
                <a:lnTo>
                  <a:pt x="849578" y="117153"/>
                </a:lnTo>
                <a:lnTo>
                  <a:pt x="850714" y="121093"/>
                </a:lnTo>
                <a:lnTo>
                  <a:pt x="853213" y="124662"/>
                </a:lnTo>
                <a:lnTo>
                  <a:pt x="857190" y="127860"/>
                </a:lnTo>
                <a:lnTo>
                  <a:pt x="861166" y="131058"/>
                </a:lnTo>
                <a:lnTo>
                  <a:pt x="866051" y="132656"/>
                </a:lnTo>
                <a:lnTo>
                  <a:pt x="871845" y="132656"/>
                </a:lnTo>
                <a:lnTo>
                  <a:pt x="878304" y="131954"/>
                </a:lnTo>
                <a:lnTo>
                  <a:pt x="889381" y="126023"/>
                </a:lnTo>
                <a:lnTo>
                  <a:pt x="897294" y="114052"/>
                </a:lnTo>
                <a:lnTo>
                  <a:pt x="894340" y="111920"/>
                </a:lnTo>
                <a:lnTo>
                  <a:pt x="890591" y="118315"/>
                </a:lnTo>
                <a:close/>
              </a:path>
              <a:path w="897294" h="173839">
                <a:moveTo>
                  <a:pt x="661893" y="62955"/>
                </a:moveTo>
                <a:lnTo>
                  <a:pt x="663825" y="55074"/>
                </a:lnTo>
                <a:lnTo>
                  <a:pt x="667574" y="49329"/>
                </a:lnTo>
                <a:lnTo>
                  <a:pt x="670930" y="38620"/>
                </a:lnTo>
                <a:lnTo>
                  <a:pt x="659088" y="42913"/>
                </a:lnTo>
                <a:lnTo>
                  <a:pt x="648601" y="51509"/>
                </a:lnTo>
                <a:lnTo>
                  <a:pt x="641780" y="61488"/>
                </a:lnTo>
                <a:lnTo>
                  <a:pt x="637693" y="73515"/>
                </a:lnTo>
                <a:lnTo>
                  <a:pt x="636331" y="87597"/>
                </a:lnTo>
                <a:lnTo>
                  <a:pt x="636688" y="95063"/>
                </a:lnTo>
                <a:lnTo>
                  <a:pt x="639344" y="107776"/>
                </a:lnTo>
                <a:lnTo>
                  <a:pt x="644625" y="118606"/>
                </a:lnTo>
                <a:lnTo>
                  <a:pt x="650665" y="125593"/>
                </a:lnTo>
                <a:lnTo>
                  <a:pt x="661598" y="131981"/>
                </a:lnTo>
                <a:lnTo>
                  <a:pt x="675186" y="134110"/>
                </a:lnTo>
                <a:lnTo>
                  <a:pt x="683025" y="134110"/>
                </a:lnTo>
                <a:lnTo>
                  <a:pt x="689842" y="132026"/>
                </a:lnTo>
                <a:lnTo>
                  <a:pt x="695863" y="127860"/>
                </a:lnTo>
                <a:lnTo>
                  <a:pt x="704783" y="118870"/>
                </a:lnTo>
                <a:lnTo>
                  <a:pt x="712109" y="106591"/>
                </a:lnTo>
                <a:lnTo>
                  <a:pt x="708815" y="104459"/>
                </a:lnTo>
                <a:lnTo>
                  <a:pt x="705179" y="110079"/>
                </a:lnTo>
                <a:lnTo>
                  <a:pt x="701771" y="113971"/>
                </a:lnTo>
                <a:lnTo>
                  <a:pt x="698703" y="116135"/>
                </a:lnTo>
                <a:lnTo>
                  <a:pt x="695522" y="118299"/>
                </a:lnTo>
                <a:lnTo>
                  <a:pt x="692000" y="119382"/>
                </a:lnTo>
                <a:lnTo>
                  <a:pt x="681775" y="119382"/>
                </a:lnTo>
                <a:lnTo>
                  <a:pt x="676436" y="116701"/>
                </a:lnTo>
                <a:lnTo>
                  <a:pt x="672005" y="111338"/>
                </a:lnTo>
                <a:lnTo>
                  <a:pt x="669483" y="107899"/>
                </a:lnTo>
                <a:lnTo>
                  <a:pt x="664508" y="96721"/>
                </a:lnTo>
                <a:lnTo>
                  <a:pt x="662348" y="82850"/>
                </a:lnTo>
                <a:lnTo>
                  <a:pt x="712109" y="82850"/>
                </a:lnTo>
                <a:lnTo>
                  <a:pt x="688251" y="65953"/>
                </a:lnTo>
                <a:lnTo>
                  <a:pt x="688251" y="76355"/>
                </a:lnTo>
                <a:lnTo>
                  <a:pt x="661893" y="76355"/>
                </a:lnTo>
                <a:lnTo>
                  <a:pt x="661893" y="62955"/>
                </a:lnTo>
                <a:close/>
              </a:path>
              <a:path w="897294" h="173839">
                <a:moveTo>
                  <a:pt x="343784" y="62955"/>
                </a:moveTo>
                <a:lnTo>
                  <a:pt x="345602" y="55074"/>
                </a:lnTo>
                <a:lnTo>
                  <a:pt x="349465" y="49329"/>
                </a:lnTo>
                <a:lnTo>
                  <a:pt x="352751" y="38620"/>
                </a:lnTo>
                <a:lnTo>
                  <a:pt x="340898" y="42913"/>
                </a:lnTo>
                <a:lnTo>
                  <a:pt x="330378" y="51509"/>
                </a:lnTo>
                <a:lnTo>
                  <a:pt x="323557" y="61488"/>
                </a:lnTo>
                <a:lnTo>
                  <a:pt x="319471" y="73515"/>
                </a:lnTo>
                <a:lnTo>
                  <a:pt x="318109" y="87597"/>
                </a:lnTo>
                <a:lnTo>
                  <a:pt x="318481" y="95088"/>
                </a:lnTo>
                <a:lnTo>
                  <a:pt x="321199" y="107786"/>
                </a:lnTo>
                <a:lnTo>
                  <a:pt x="326516" y="118606"/>
                </a:lnTo>
                <a:lnTo>
                  <a:pt x="332481" y="125542"/>
                </a:lnTo>
                <a:lnTo>
                  <a:pt x="343374" y="131968"/>
                </a:lnTo>
                <a:lnTo>
                  <a:pt x="356963" y="134110"/>
                </a:lnTo>
                <a:lnTo>
                  <a:pt x="364802" y="134110"/>
                </a:lnTo>
                <a:lnTo>
                  <a:pt x="371733" y="132026"/>
                </a:lnTo>
                <a:lnTo>
                  <a:pt x="377640" y="127860"/>
                </a:lnTo>
                <a:lnTo>
                  <a:pt x="386637" y="118843"/>
                </a:lnTo>
                <a:lnTo>
                  <a:pt x="394000" y="106591"/>
                </a:lnTo>
                <a:lnTo>
                  <a:pt x="390706" y="104459"/>
                </a:lnTo>
                <a:lnTo>
                  <a:pt x="387070" y="110079"/>
                </a:lnTo>
                <a:lnTo>
                  <a:pt x="383662" y="113971"/>
                </a:lnTo>
                <a:lnTo>
                  <a:pt x="380481" y="116135"/>
                </a:lnTo>
                <a:lnTo>
                  <a:pt x="377300" y="118299"/>
                </a:lnTo>
                <a:lnTo>
                  <a:pt x="373778" y="119382"/>
                </a:lnTo>
                <a:lnTo>
                  <a:pt x="363666" y="119382"/>
                </a:lnTo>
                <a:lnTo>
                  <a:pt x="358327" y="116701"/>
                </a:lnTo>
                <a:lnTo>
                  <a:pt x="353782" y="111338"/>
                </a:lnTo>
                <a:lnTo>
                  <a:pt x="351283" y="107923"/>
                </a:lnTo>
                <a:lnTo>
                  <a:pt x="346360" y="96737"/>
                </a:lnTo>
                <a:lnTo>
                  <a:pt x="344239" y="82850"/>
                </a:lnTo>
                <a:lnTo>
                  <a:pt x="394000" y="82850"/>
                </a:lnTo>
                <a:lnTo>
                  <a:pt x="370142" y="65953"/>
                </a:lnTo>
                <a:lnTo>
                  <a:pt x="370142" y="76355"/>
                </a:lnTo>
                <a:lnTo>
                  <a:pt x="343784" y="76355"/>
                </a:lnTo>
                <a:lnTo>
                  <a:pt x="343784" y="62955"/>
                </a:lnTo>
                <a:close/>
              </a:path>
              <a:path w="897294" h="173839">
                <a:moveTo>
                  <a:pt x="139286" y="62955"/>
                </a:moveTo>
                <a:lnTo>
                  <a:pt x="141217" y="55074"/>
                </a:lnTo>
                <a:lnTo>
                  <a:pt x="144966" y="49329"/>
                </a:lnTo>
                <a:lnTo>
                  <a:pt x="148322" y="38620"/>
                </a:lnTo>
                <a:lnTo>
                  <a:pt x="136481" y="42913"/>
                </a:lnTo>
                <a:lnTo>
                  <a:pt x="125993" y="51509"/>
                </a:lnTo>
                <a:lnTo>
                  <a:pt x="119172" y="61488"/>
                </a:lnTo>
                <a:lnTo>
                  <a:pt x="115086" y="73515"/>
                </a:lnTo>
                <a:lnTo>
                  <a:pt x="113723" y="87597"/>
                </a:lnTo>
                <a:lnTo>
                  <a:pt x="114081" y="95063"/>
                </a:lnTo>
                <a:lnTo>
                  <a:pt x="116736" y="107776"/>
                </a:lnTo>
                <a:lnTo>
                  <a:pt x="122017" y="118606"/>
                </a:lnTo>
                <a:lnTo>
                  <a:pt x="128058" y="125593"/>
                </a:lnTo>
                <a:lnTo>
                  <a:pt x="138990" y="131981"/>
                </a:lnTo>
                <a:lnTo>
                  <a:pt x="152578" y="134110"/>
                </a:lnTo>
                <a:lnTo>
                  <a:pt x="160417" y="134110"/>
                </a:lnTo>
                <a:lnTo>
                  <a:pt x="167234" y="132026"/>
                </a:lnTo>
                <a:lnTo>
                  <a:pt x="173255" y="127860"/>
                </a:lnTo>
                <a:lnTo>
                  <a:pt x="182176" y="118870"/>
                </a:lnTo>
                <a:lnTo>
                  <a:pt x="189502" y="106591"/>
                </a:lnTo>
                <a:lnTo>
                  <a:pt x="186207" y="104459"/>
                </a:lnTo>
                <a:lnTo>
                  <a:pt x="182571" y="110079"/>
                </a:lnTo>
                <a:lnTo>
                  <a:pt x="179163" y="113971"/>
                </a:lnTo>
                <a:lnTo>
                  <a:pt x="175982" y="116135"/>
                </a:lnTo>
                <a:lnTo>
                  <a:pt x="172801" y="118299"/>
                </a:lnTo>
                <a:lnTo>
                  <a:pt x="169279" y="119382"/>
                </a:lnTo>
                <a:lnTo>
                  <a:pt x="159168" y="119382"/>
                </a:lnTo>
                <a:lnTo>
                  <a:pt x="153828" y="116701"/>
                </a:lnTo>
                <a:lnTo>
                  <a:pt x="149397" y="111338"/>
                </a:lnTo>
                <a:lnTo>
                  <a:pt x="146837" y="107899"/>
                </a:lnTo>
                <a:lnTo>
                  <a:pt x="141866" y="96721"/>
                </a:lnTo>
                <a:lnTo>
                  <a:pt x="139740" y="82850"/>
                </a:lnTo>
                <a:lnTo>
                  <a:pt x="189502" y="82850"/>
                </a:lnTo>
                <a:lnTo>
                  <a:pt x="165643" y="65953"/>
                </a:lnTo>
                <a:lnTo>
                  <a:pt x="165643" y="76355"/>
                </a:lnTo>
                <a:lnTo>
                  <a:pt x="139286" y="76355"/>
                </a:lnTo>
                <a:lnTo>
                  <a:pt x="139286" y="62955"/>
                </a:lnTo>
                <a:close/>
              </a:path>
              <a:path w="897294" h="173839">
                <a:moveTo>
                  <a:pt x="0" y="87699"/>
                </a:moveTo>
                <a:lnTo>
                  <a:pt x="342" y="94960"/>
                </a:lnTo>
                <a:lnTo>
                  <a:pt x="2943" y="107686"/>
                </a:lnTo>
                <a:lnTo>
                  <a:pt x="8066" y="118606"/>
                </a:lnTo>
                <a:lnTo>
                  <a:pt x="12321" y="124070"/>
                </a:lnTo>
                <a:lnTo>
                  <a:pt x="22771" y="131600"/>
                </a:lnTo>
                <a:lnTo>
                  <a:pt x="35560" y="134110"/>
                </a:lnTo>
                <a:lnTo>
                  <a:pt x="40104" y="134110"/>
                </a:lnTo>
                <a:lnTo>
                  <a:pt x="44080" y="133108"/>
                </a:lnTo>
                <a:lnTo>
                  <a:pt x="47716" y="131106"/>
                </a:lnTo>
                <a:lnTo>
                  <a:pt x="51351" y="129103"/>
                </a:lnTo>
                <a:lnTo>
                  <a:pt x="55441" y="125324"/>
                </a:lnTo>
                <a:lnTo>
                  <a:pt x="59986" y="119769"/>
                </a:lnTo>
                <a:lnTo>
                  <a:pt x="59986" y="134110"/>
                </a:lnTo>
                <a:lnTo>
                  <a:pt x="98272" y="126649"/>
                </a:lnTo>
                <a:lnTo>
                  <a:pt x="98272" y="123452"/>
                </a:lnTo>
                <a:lnTo>
                  <a:pt x="94637" y="123193"/>
                </a:lnTo>
                <a:lnTo>
                  <a:pt x="92138" y="122546"/>
                </a:lnTo>
                <a:lnTo>
                  <a:pt x="90661" y="121513"/>
                </a:lnTo>
                <a:lnTo>
                  <a:pt x="88275" y="118897"/>
                </a:lnTo>
                <a:lnTo>
                  <a:pt x="59986" y="109109"/>
                </a:lnTo>
                <a:lnTo>
                  <a:pt x="54987" y="118025"/>
                </a:lnTo>
                <a:lnTo>
                  <a:pt x="49534" y="122482"/>
                </a:lnTo>
                <a:lnTo>
                  <a:pt x="41354" y="122482"/>
                </a:lnTo>
                <a:lnTo>
                  <a:pt x="37832" y="120641"/>
                </a:lnTo>
                <a:lnTo>
                  <a:pt x="34878" y="118186"/>
                </a:lnTo>
                <a:lnTo>
                  <a:pt x="32606" y="114214"/>
                </a:lnTo>
                <a:lnTo>
                  <a:pt x="30902" y="108722"/>
                </a:lnTo>
                <a:lnTo>
                  <a:pt x="29008" y="98208"/>
                </a:lnTo>
                <a:lnTo>
                  <a:pt x="28402" y="83339"/>
                </a:lnTo>
                <a:lnTo>
                  <a:pt x="28402" y="72937"/>
                </a:lnTo>
                <a:lnTo>
                  <a:pt x="29084" y="65215"/>
                </a:lnTo>
                <a:lnTo>
                  <a:pt x="31015" y="38086"/>
                </a:lnTo>
                <a:lnTo>
                  <a:pt x="24653" y="40051"/>
                </a:lnTo>
                <a:lnTo>
                  <a:pt x="18859" y="43991"/>
                </a:lnTo>
                <a:lnTo>
                  <a:pt x="12951" y="47932"/>
                </a:lnTo>
                <a:lnTo>
                  <a:pt x="8407" y="53769"/>
                </a:lnTo>
                <a:lnTo>
                  <a:pt x="4998" y="61479"/>
                </a:lnTo>
                <a:lnTo>
                  <a:pt x="4531" y="62608"/>
                </a:lnTo>
                <a:lnTo>
                  <a:pt x="1145" y="74464"/>
                </a:lnTo>
                <a:lnTo>
                  <a:pt x="0" y="87699"/>
                </a:lnTo>
                <a:close/>
              </a:path>
              <a:path w="897294" h="173839">
                <a:moveTo>
                  <a:pt x="87139" y="0"/>
                </a:moveTo>
                <a:lnTo>
                  <a:pt x="46921" y="0"/>
                </a:lnTo>
                <a:lnTo>
                  <a:pt x="46921" y="4076"/>
                </a:lnTo>
                <a:lnTo>
                  <a:pt x="51124" y="4076"/>
                </a:lnTo>
                <a:lnTo>
                  <a:pt x="54078" y="4519"/>
                </a:lnTo>
                <a:lnTo>
                  <a:pt x="55669" y="5428"/>
                </a:lnTo>
                <a:lnTo>
                  <a:pt x="58282" y="7721"/>
                </a:lnTo>
                <a:lnTo>
                  <a:pt x="59645" y="11014"/>
                </a:lnTo>
                <a:lnTo>
                  <a:pt x="59986" y="15182"/>
                </a:lnTo>
                <a:lnTo>
                  <a:pt x="59986" y="49419"/>
                </a:lnTo>
                <a:lnTo>
                  <a:pt x="56123" y="45218"/>
                </a:lnTo>
                <a:lnTo>
                  <a:pt x="52601" y="42277"/>
                </a:lnTo>
                <a:lnTo>
                  <a:pt x="49193" y="40607"/>
                </a:lnTo>
                <a:lnTo>
                  <a:pt x="45898" y="38927"/>
                </a:lnTo>
                <a:lnTo>
                  <a:pt x="42035" y="38086"/>
                </a:lnTo>
                <a:lnTo>
                  <a:pt x="31015" y="38086"/>
                </a:lnTo>
                <a:lnTo>
                  <a:pt x="29084" y="65215"/>
                </a:lnTo>
                <a:lnTo>
                  <a:pt x="30674" y="60173"/>
                </a:lnTo>
                <a:lnTo>
                  <a:pt x="32151" y="55143"/>
                </a:lnTo>
                <a:lnTo>
                  <a:pt x="34083" y="51622"/>
                </a:lnTo>
                <a:lnTo>
                  <a:pt x="36468" y="49612"/>
                </a:lnTo>
                <a:lnTo>
                  <a:pt x="39990" y="47682"/>
                </a:lnTo>
                <a:lnTo>
                  <a:pt x="49306" y="47682"/>
                </a:lnTo>
                <a:lnTo>
                  <a:pt x="55214" y="52258"/>
                </a:lnTo>
                <a:lnTo>
                  <a:pt x="59986" y="61434"/>
                </a:lnTo>
                <a:lnTo>
                  <a:pt x="59986" y="109109"/>
                </a:lnTo>
                <a:lnTo>
                  <a:pt x="88275" y="118897"/>
                </a:lnTo>
                <a:lnTo>
                  <a:pt x="87366" y="115473"/>
                </a:lnTo>
                <a:lnTo>
                  <a:pt x="87139" y="111307"/>
                </a:lnTo>
                <a:lnTo>
                  <a:pt x="87139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10462" y="1629939"/>
            <a:ext cx="2624315" cy="0"/>
          </a:xfrm>
          <a:custGeom>
            <a:avLst/>
            <a:gdLst/>
            <a:ahLst/>
            <a:cxnLst/>
            <a:rect l="l" t="t" r="r" b="b"/>
            <a:pathLst>
              <a:path w="2624315">
                <a:moveTo>
                  <a:pt x="0" y="0"/>
                </a:moveTo>
                <a:lnTo>
                  <a:pt x="2624315" y="0"/>
                </a:lnTo>
              </a:path>
            </a:pathLst>
          </a:custGeom>
          <a:ln w="33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08407" y="1630967"/>
            <a:ext cx="2630513" cy="0"/>
          </a:xfrm>
          <a:custGeom>
            <a:avLst/>
            <a:gdLst/>
            <a:ahLst/>
            <a:cxnLst/>
            <a:rect l="l" t="t" r="r" b="b"/>
            <a:pathLst>
              <a:path w="2630513">
                <a:moveTo>
                  <a:pt x="0" y="0"/>
                </a:moveTo>
                <a:lnTo>
                  <a:pt x="2630513" y="0"/>
                </a:lnTo>
              </a:path>
            </a:pathLst>
          </a:custGeom>
          <a:ln w="1771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15427" y="1585739"/>
            <a:ext cx="171235" cy="88417"/>
          </a:xfrm>
          <a:custGeom>
            <a:avLst/>
            <a:gdLst/>
            <a:ahLst/>
            <a:cxnLst/>
            <a:rect l="l" t="t" r="r" b="b"/>
            <a:pathLst>
              <a:path w="171235" h="88417">
                <a:moveTo>
                  <a:pt x="7363" y="86567"/>
                </a:moveTo>
                <a:lnTo>
                  <a:pt x="26883" y="81667"/>
                </a:lnTo>
                <a:lnTo>
                  <a:pt x="54281" y="74763"/>
                </a:lnTo>
                <a:lnTo>
                  <a:pt x="85617" y="66831"/>
                </a:lnTo>
                <a:lnTo>
                  <a:pt x="117124" y="58899"/>
                </a:lnTo>
                <a:lnTo>
                  <a:pt x="144522" y="51977"/>
                </a:lnTo>
                <a:lnTo>
                  <a:pt x="163872" y="47095"/>
                </a:lnTo>
                <a:lnTo>
                  <a:pt x="171235" y="45228"/>
                </a:lnTo>
                <a:lnTo>
                  <a:pt x="163872" y="43292"/>
                </a:lnTo>
                <a:lnTo>
                  <a:pt x="144522" y="38169"/>
                </a:lnTo>
                <a:lnTo>
                  <a:pt x="117124" y="30922"/>
                </a:lnTo>
                <a:lnTo>
                  <a:pt x="85617" y="22614"/>
                </a:lnTo>
                <a:lnTo>
                  <a:pt x="54281" y="14305"/>
                </a:lnTo>
                <a:lnTo>
                  <a:pt x="26883" y="7058"/>
                </a:lnTo>
                <a:lnTo>
                  <a:pt x="7363" y="1935"/>
                </a:lnTo>
                <a:lnTo>
                  <a:pt x="0" y="0"/>
                </a:lnTo>
                <a:lnTo>
                  <a:pt x="1027" y="1130"/>
                </a:lnTo>
                <a:lnTo>
                  <a:pt x="3424" y="4282"/>
                </a:lnTo>
                <a:lnTo>
                  <a:pt x="6849" y="9079"/>
                </a:lnTo>
                <a:lnTo>
                  <a:pt x="14726" y="22219"/>
                </a:lnTo>
                <a:lnTo>
                  <a:pt x="18150" y="29809"/>
                </a:lnTo>
                <a:lnTo>
                  <a:pt x="20548" y="37604"/>
                </a:lnTo>
                <a:lnTo>
                  <a:pt x="20548" y="52509"/>
                </a:lnTo>
                <a:lnTo>
                  <a:pt x="18150" y="59944"/>
                </a:lnTo>
                <a:lnTo>
                  <a:pt x="14726" y="67208"/>
                </a:lnTo>
                <a:lnTo>
                  <a:pt x="6849" y="79731"/>
                </a:lnTo>
                <a:lnTo>
                  <a:pt x="3424" y="84322"/>
                </a:lnTo>
                <a:lnTo>
                  <a:pt x="0" y="88417"/>
                </a:lnTo>
                <a:lnTo>
                  <a:pt x="7363" y="865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15598" y="1584728"/>
            <a:ext cx="171406" cy="90387"/>
          </a:xfrm>
          <a:custGeom>
            <a:avLst/>
            <a:gdLst/>
            <a:ahLst/>
            <a:cxnLst/>
            <a:rect l="l" t="t" r="r" b="b"/>
            <a:pathLst>
              <a:path w="171406" h="90387">
                <a:moveTo>
                  <a:pt x="10" y="87855"/>
                </a:moveTo>
                <a:lnTo>
                  <a:pt x="0" y="87869"/>
                </a:lnTo>
              </a:path>
              <a:path w="171406" h="90387">
                <a:moveTo>
                  <a:pt x="171" y="0"/>
                </a:moveTo>
                <a:lnTo>
                  <a:pt x="0" y="2775"/>
                </a:lnTo>
                <a:lnTo>
                  <a:pt x="171" y="2124"/>
                </a:lnTo>
                <a:lnTo>
                  <a:pt x="1712" y="1541"/>
                </a:lnTo>
                <a:lnTo>
                  <a:pt x="4452" y="1164"/>
                </a:lnTo>
                <a:lnTo>
                  <a:pt x="171" y="0"/>
                </a:lnTo>
                <a:close/>
              </a:path>
              <a:path w="171406" h="90387">
                <a:moveTo>
                  <a:pt x="17123" y="60817"/>
                </a:moveTo>
                <a:lnTo>
                  <a:pt x="17123" y="60680"/>
                </a:lnTo>
                <a:lnTo>
                  <a:pt x="13698" y="67876"/>
                </a:lnTo>
                <a:lnTo>
                  <a:pt x="9760" y="74506"/>
                </a:lnTo>
                <a:lnTo>
                  <a:pt x="9931" y="74420"/>
                </a:lnTo>
                <a:lnTo>
                  <a:pt x="5821" y="80211"/>
                </a:lnTo>
                <a:lnTo>
                  <a:pt x="2397" y="84802"/>
                </a:lnTo>
                <a:lnTo>
                  <a:pt x="10" y="87855"/>
                </a:lnTo>
                <a:lnTo>
                  <a:pt x="684" y="90387"/>
                </a:lnTo>
                <a:lnTo>
                  <a:pt x="4452" y="89496"/>
                </a:lnTo>
                <a:lnTo>
                  <a:pt x="7534" y="88725"/>
                </a:lnTo>
                <a:lnTo>
                  <a:pt x="15924" y="86549"/>
                </a:lnTo>
                <a:lnTo>
                  <a:pt x="26883" y="83843"/>
                </a:lnTo>
                <a:lnTo>
                  <a:pt x="39897" y="80502"/>
                </a:lnTo>
                <a:lnTo>
                  <a:pt x="54281" y="76904"/>
                </a:lnTo>
                <a:lnTo>
                  <a:pt x="69863" y="72930"/>
                </a:lnTo>
                <a:lnTo>
                  <a:pt x="85788" y="68938"/>
                </a:lnTo>
                <a:lnTo>
                  <a:pt x="101713" y="64963"/>
                </a:lnTo>
                <a:lnTo>
                  <a:pt x="117296" y="60972"/>
                </a:lnTo>
                <a:lnTo>
                  <a:pt x="131851" y="57374"/>
                </a:lnTo>
                <a:lnTo>
                  <a:pt x="144693" y="54170"/>
                </a:lnTo>
                <a:lnTo>
                  <a:pt x="144864" y="54170"/>
                </a:lnTo>
                <a:lnTo>
                  <a:pt x="155652" y="51344"/>
                </a:lnTo>
                <a:lnTo>
                  <a:pt x="164214" y="49151"/>
                </a:lnTo>
                <a:lnTo>
                  <a:pt x="167296" y="48380"/>
                </a:lnTo>
                <a:lnTo>
                  <a:pt x="171406" y="47352"/>
                </a:lnTo>
                <a:lnTo>
                  <a:pt x="170378" y="45502"/>
                </a:lnTo>
                <a:lnTo>
                  <a:pt x="166783" y="46392"/>
                </a:lnTo>
                <a:lnTo>
                  <a:pt x="163700" y="47163"/>
                </a:lnTo>
                <a:lnTo>
                  <a:pt x="155139" y="49339"/>
                </a:lnTo>
                <a:lnTo>
                  <a:pt x="144179" y="52166"/>
                </a:lnTo>
                <a:lnTo>
                  <a:pt x="144351" y="52166"/>
                </a:lnTo>
                <a:lnTo>
                  <a:pt x="131337" y="55387"/>
                </a:lnTo>
                <a:lnTo>
                  <a:pt x="116782" y="58984"/>
                </a:lnTo>
                <a:lnTo>
                  <a:pt x="101199" y="62959"/>
                </a:lnTo>
                <a:lnTo>
                  <a:pt x="85275" y="66951"/>
                </a:lnTo>
                <a:lnTo>
                  <a:pt x="69350" y="70925"/>
                </a:lnTo>
                <a:lnTo>
                  <a:pt x="53939" y="74917"/>
                </a:lnTo>
                <a:lnTo>
                  <a:pt x="39384" y="78515"/>
                </a:lnTo>
                <a:lnTo>
                  <a:pt x="26370" y="81855"/>
                </a:lnTo>
                <a:lnTo>
                  <a:pt x="15411" y="84545"/>
                </a:lnTo>
                <a:lnTo>
                  <a:pt x="7020" y="86738"/>
                </a:lnTo>
                <a:lnTo>
                  <a:pt x="3938" y="87509"/>
                </a:lnTo>
                <a:lnTo>
                  <a:pt x="1541" y="89136"/>
                </a:lnTo>
                <a:lnTo>
                  <a:pt x="4109" y="86053"/>
                </a:lnTo>
                <a:lnTo>
                  <a:pt x="7534" y="81376"/>
                </a:lnTo>
                <a:lnTo>
                  <a:pt x="11472" y="75602"/>
                </a:lnTo>
                <a:lnTo>
                  <a:pt x="11643" y="75517"/>
                </a:lnTo>
                <a:lnTo>
                  <a:pt x="15411" y="68835"/>
                </a:lnTo>
                <a:lnTo>
                  <a:pt x="19007" y="61588"/>
                </a:lnTo>
                <a:lnTo>
                  <a:pt x="19007" y="61451"/>
                </a:lnTo>
                <a:lnTo>
                  <a:pt x="21404" y="53999"/>
                </a:lnTo>
                <a:lnTo>
                  <a:pt x="20376" y="46238"/>
                </a:lnTo>
                <a:lnTo>
                  <a:pt x="19520" y="38906"/>
                </a:lnTo>
                <a:lnTo>
                  <a:pt x="20363" y="46356"/>
                </a:lnTo>
                <a:lnTo>
                  <a:pt x="19520" y="53554"/>
                </a:lnTo>
                <a:lnTo>
                  <a:pt x="19520" y="53365"/>
                </a:lnTo>
                <a:lnTo>
                  <a:pt x="17123" y="60817"/>
                </a:lnTo>
                <a:close/>
              </a:path>
              <a:path w="171406" h="90387">
                <a:moveTo>
                  <a:pt x="21404" y="38478"/>
                </a:moveTo>
                <a:lnTo>
                  <a:pt x="19007" y="30631"/>
                </a:lnTo>
                <a:lnTo>
                  <a:pt x="15411" y="22939"/>
                </a:lnTo>
                <a:lnTo>
                  <a:pt x="11643" y="15795"/>
                </a:lnTo>
                <a:lnTo>
                  <a:pt x="7534" y="9559"/>
                </a:lnTo>
                <a:lnTo>
                  <a:pt x="4109" y="4762"/>
                </a:lnTo>
                <a:lnTo>
                  <a:pt x="2655" y="2802"/>
                </a:lnTo>
                <a:lnTo>
                  <a:pt x="3938" y="3152"/>
                </a:lnTo>
                <a:lnTo>
                  <a:pt x="7020" y="3923"/>
                </a:lnTo>
                <a:lnTo>
                  <a:pt x="15411" y="6235"/>
                </a:lnTo>
                <a:lnTo>
                  <a:pt x="26370" y="9062"/>
                </a:lnTo>
                <a:lnTo>
                  <a:pt x="39384" y="12523"/>
                </a:lnTo>
                <a:lnTo>
                  <a:pt x="53767" y="16378"/>
                </a:lnTo>
                <a:lnTo>
                  <a:pt x="69350" y="20506"/>
                </a:lnTo>
                <a:lnTo>
                  <a:pt x="85275" y="24738"/>
                </a:lnTo>
                <a:lnTo>
                  <a:pt x="101199" y="28849"/>
                </a:lnTo>
                <a:lnTo>
                  <a:pt x="116782" y="32961"/>
                </a:lnTo>
                <a:lnTo>
                  <a:pt x="131337" y="36816"/>
                </a:lnTo>
                <a:lnTo>
                  <a:pt x="144179" y="40294"/>
                </a:lnTo>
                <a:lnTo>
                  <a:pt x="155139" y="43120"/>
                </a:lnTo>
                <a:lnTo>
                  <a:pt x="163700" y="45416"/>
                </a:lnTo>
                <a:lnTo>
                  <a:pt x="166783" y="46204"/>
                </a:lnTo>
                <a:lnTo>
                  <a:pt x="171063" y="45245"/>
                </a:lnTo>
                <a:lnTo>
                  <a:pt x="167296" y="44200"/>
                </a:lnTo>
                <a:lnTo>
                  <a:pt x="164214" y="43429"/>
                </a:lnTo>
                <a:lnTo>
                  <a:pt x="155652" y="41133"/>
                </a:lnTo>
                <a:lnTo>
                  <a:pt x="144864" y="38289"/>
                </a:lnTo>
                <a:lnTo>
                  <a:pt x="131851" y="34828"/>
                </a:lnTo>
                <a:lnTo>
                  <a:pt x="117296" y="30974"/>
                </a:lnTo>
                <a:lnTo>
                  <a:pt x="101713" y="26862"/>
                </a:lnTo>
                <a:lnTo>
                  <a:pt x="85788" y="22751"/>
                </a:lnTo>
                <a:lnTo>
                  <a:pt x="69863" y="18519"/>
                </a:lnTo>
                <a:lnTo>
                  <a:pt x="54452" y="14407"/>
                </a:lnTo>
                <a:lnTo>
                  <a:pt x="39897" y="10553"/>
                </a:lnTo>
                <a:lnTo>
                  <a:pt x="26883" y="7075"/>
                </a:lnTo>
                <a:lnTo>
                  <a:pt x="15924" y="4248"/>
                </a:lnTo>
                <a:lnTo>
                  <a:pt x="7534" y="1935"/>
                </a:lnTo>
                <a:lnTo>
                  <a:pt x="4452" y="1164"/>
                </a:lnTo>
                <a:lnTo>
                  <a:pt x="1712" y="1541"/>
                </a:lnTo>
                <a:lnTo>
                  <a:pt x="171" y="2124"/>
                </a:lnTo>
                <a:lnTo>
                  <a:pt x="0" y="2775"/>
                </a:lnTo>
                <a:lnTo>
                  <a:pt x="2397" y="5996"/>
                </a:lnTo>
                <a:lnTo>
                  <a:pt x="5821" y="10724"/>
                </a:lnTo>
                <a:lnTo>
                  <a:pt x="9760" y="16789"/>
                </a:lnTo>
                <a:lnTo>
                  <a:pt x="13698" y="23847"/>
                </a:lnTo>
                <a:lnTo>
                  <a:pt x="17123" y="31248"/>
                </a:lnTo>
                <a:lnTo>
                  <a:pt x="19520" y="39077"/>
                </a:lnTo>
                <a:lnTo>
                  <a:pt x="19520" y="38906"/>
                </a:lnTo>
                <a:lnTo>
                  <a:pt x="20376" y="46238"/>
                </a:lnTo>
                <a:lnTo>
                  <a:pt x="21404" y="53999"/>
                </a:lnTo>
                <a:lnTo>
                  <a:pt x="21404" y="53811"/>
                </a:lnTo>
                <a:lnTo>
                  <a:pt x="22431" y="46478"/>
                </a:lnTo>
                <a:lnTo>
                  <a:pt x="22431" y="46238"/>
                </a:lnTo>
                <a:lnTo>
                  <a:pt x="21404" y="38649"/>
                </a:lnTo>
                <a:lnTo>
                  <a:pt x="21404" y="3847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66167" y="1628312"/>
            <a:ext cx="642731" cy="643077"/>
          </a:xfrm>
          <a:custGeom>
            <a:avLst/>
            <a:gdLst/>
            <a:ahLst/>
            <a:cxnLst/>
            <a:rect l="l" t="t" r="r" b="b"/>
            <a:pathLst>
              <a:path w="642731" h="643077">
                <a:moveTo>
                  <a:pt x="0" y="641620"/>
                </a:moveTo>
                <a:lnTo>
                  <a:pt x="1455" y="643077"/>
                </a:lnTo>
                <a:lnTo>
                  <a:pt x="642731" y="1439"/>
                </a:lnTo>
                <a:lnTo>
                  <a:pt x="641361" y="0"/>
                </a:lnTo>
                <a:lnTo>
                  <a:pt x="0" y="64162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58667" y="1620808"/>
            <a:ext cx="659820" cy="660140"/>
          </a:xfrm>
          <a:custGeom>
            <a:avLst/>
            <a:gdLst/>
            <a:ahLst/>
            <a:cxnLst/>
            <a:rect l="l" t="t" r="r" b="b"/>
            <a:pathLst>
              <a:path w="659820" h="660140">
                <a:moveTo>
                  <a:pt x="0" y="647805"/>
                </a:moveTo>
                <a:lnTo>
                  <a:pt x="12328" y="660140"/>
                </a:lnTo>
                <a:lnTo>
                  <a:pt x="659820" y="12334"/>
                </a:lnTo>
                <a:lnTo>
                  <a:pt x="647491" y="0"/>
                </a:lnTo>
                <a:lnTo>
                  <a:pt x="0" y="64780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60344" y="2227531"/>
            <a:ext cx="151714" cy="151787"/>
          </a:xfrm>
          <a:custGeom>
            <a:avLst/>
            <a:gdLst/>
            <a:ahLst/>
            <a:cxnLst/>
            <a:rect l="l" t="t" r="r" b="b"/>
            <a:pathLst>
              <a:path w="151714" h="151787">
                <a:moveTo>
                  <a:pt x="3887" y="145260"/>
                </a:moveTo>
                <a:lnTo>
                  <a:pt x="0" y="151787"/>
                </a:lnTo>
                <a:lnTo>
                  <a:pt x="6524" y="147899"/>
                </a:lnTo>
                <a:lnTo>
                  <a:pt x="23698" y="137654"/>
                </a:lnTo>
                <a:lnTo>
                  <a:pt x="47997" y="123160"/>
                </a:lnTo>
                <a:lnTo>
                  <a:pt x="75857" y="106542"/>
                </a:lnTo>
                <a:lnTo>
                  <a:pt x="103699" y="89924"/>
                </a:lnTo>
                <a:lnTo>
                  <a:pt x="127998" y="75431"/>
                </a:lnTo>
                <a:lnTo>
                  <a:pt x="145190" y="65186"/>
                </a:lnTo>
                <a:lnTo>
                  <a:pt x="151714" y="61297"/>
                </a:lnTo>
                <a:lnTo>
                  <a:pt x="140755" y="59927"/>
                </a:lnTo>
                <a:lnTo>
                  <a:pt x="133854" y="58573"/>
                </a:lnTo>
                <a:lnTo>
                  <a:pt x="126320" y="56586"/>
                </a:lnTo>
                <a:lnTo>
                  <a:pt x="118751" y="53862"/>
                </a:lnTo>
                <a:lnTo>
                  <a:pt x="111765" y="50299"/>
                </a:lnTo>
                <a:lnTo>
                  <a:pt x="105943" y="45793"/>
                </a:lnTo>
                <a:lnTo>
                  <a:pt x="101439" y="39968"/>
                </a:lnTo>
                <a:lnTo>
                  <a:pt x="97877" y="32978"/>
                </a:lnTo>
                <a:lnTo>
                  <a:pt x="95155" y="25406"/>
                </a:lnTo>
                <a:lnTo>
                  <a:pt x="93169" y="17868"/>
                </a:lnTo>
                <a:lnTo>
                  <a:pt x="91816" y="10964"/>
                </a:lnTo>
                <a:lnTo>
                  <a:pt x="90446" y="0"/>
                </a:lnTo>
                <a:lnTo>
                  <a:pt x="86559" y="6527"/>
                </a:lnTo>
                <a:lnTo>
                  <a:pt x="76319" y="23727"/>
                </a:lnTo>
                <a:lnTo>
                  <a:pt x="61833" y="48037"/>
                </a:lnTo>
                <a:lnTo>
                  <a:pt x="45223" y="75893"/>
                </a:lnTo>
                <a:lnTo>
                  <a:pt x="28613" y="103767"/>
                </a:lnTo>
                <a:lnTo>
                  <a:pt x="14126" y="128077"/>
                </a:lnTo>
                <a:lnTo>
                  <a:pt x="3887" y="14526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59539" y="2227514"/>
            <a:ext cx="127433" cy="57648"/>
          </a:xfrm>
          <a:custGeom>
            <a:avLst/>
            <a:gdLst/>
            <a:ahLst/>
            <a:cxnLst/>
            <a:rect l="l" t="t" r="r" b="b"/>
            <a:pathLst>
              <a:path w="127433" h="57648">
                <a:moveTo>
                  <a:pt x="107604" y="45262"/>
                </a:moveTo>
                <a:lnTo>
                  <a:pt x="113114" y="49509"/>
                </a:lnTo>
                <a:lnTo>
                  <a:pt x="107496" y="45123"/>
                </a:lnTo>
                <a:lnTo>
                  <a:pt x="107604" y="45262"/>
                </a:lnTo>
                <a:close/>
              </a:path>
              <a:path w="127433" h="57648">
                <a:moveTo>
                  <a:pt x="107432" y="45073"/>
                </a:moveTo>
                <a:lnTo>
                  <a:pt x="103220" y="39625"/>
                </a:lnTo>
                <a:lnTo>
                  <a:pt x="103117" y="39471"/>
                </a:lnTo>
                <a:lnTo>
                  <a:pt x="101388" y="40585"/>
                </a:lnTo>
                <a:lnTo>
                  <a:pt x="101491" y="40739"/>
                </a:lnTo>
                <a:lnTo>
                  <a:pt x="105994" y="46512"/>
                </a:lnTo>
                <a:lnTo>
                  <a:pt x="107432" y="45073"/>
                </a:lnTo>
                <a:close/>
              </a:path>
              <a:path w="127433" h="57648">
                <a:moveTo>
                  <a:pt x="119984" y="53022"/>
                </a:moveTo>
                <a:lnTo>
                  <a:pt x="113203" y="49579"/>
                </a:lnTo>
                <a:lnTo>
                  <a:pt x="119179" y="54890"/>
                </a:lnTo>
                <a:lnTo>
                  <a:pt x="126748" y="57648"/>
                </a:lnTo>
                <a:lnTo>
                  <a:pt x="119984" y="53022"/>
                </a:lnTo>
                <a:close/>
              </a:path>
              <a:path w="127433" h="57648">
                <a:moveTo>
                  <a:pt x="146491" y="66043"/>
                </a:moveTo>
                <a:lnTo>
                  <a:pt x="149317" y="64381"/>
                </a:lnTo>
                <a:lnTo>
                  <a:pt x="151371" y="63216"/>
                </a:lnTo>
                <a:lnTo>
                  <a:pt x="151277" y="61530"/>
                </a:lnTo>
                <a:lnTo>
                  <a:pt x="151012" y="62205"/>
                </a:lnTo>
                <a:lnTo>
                  <a:pt x="151277" y="61530"/>
                </a:lnTo>
                <a:lnTo>
                  <a:pt x="151611" y="60680"/>
                </a:lnTo>
                <a:lnTo>
                  <a:pt x="151242" y="60893"/>
                </a:lnTo>
                <a:lnTo>
                  <a:pt x="151200" y="60149"/>
                </a:lnTo>
                <a:lnTo>
                  <a:pt x="147347" y="59772"/>
                </a:lnTo>
                <a:lnTo>
                  <a:pt x="141765" y="58882"/>
                </a:lnTo>
                <a:lnTo>
                  <a:pt x="134916" y="57614"/>
                </a:lnTo>
                <a:lnTo>
                  <a:pt x="127433" y="55712"/>
                </a:lnTo>
                <a:lnTo>
                  <a:pt x="113049" y="49476"/>
                </a:lnTo>
                <a:lnTo>
                  <a:pt x="113203" y="49579"/>
                </a:lnTo>
                <a:lnTo>
                  <a:pt x="119179" y="54890"/>
                </a:lnTo>
                <a:lnTo>
                  <a:pt x="112107" y="51292"/>
                </a:lnTo>
                <a:lnTo>
                  <a:pt x="111953" y="51189"/>
                </a:lnTo>
                <a:lnTo>
                  <a:pt x="106165" y="46701"/>
                </a:lnTo>
                <a:lnTo>
                  <a:pt x="105994" y="46512"/>
                </a:lnTo>
                <a:lnTo>
                  <a:pt x="107432" y="45073"/>
                </a:lnTo>
                <a:lnTo>
                  <a:pt x="103220" y="39625"/>
                </a:lnTo>
                <a:lnTo>
                  <a:pt x="103117" y="39471"/>
                </a:lnTo>
                <a:lnTo>
                  <a:pt x="101388" y="40585"/>
                </a:lnTo>
                <a:lnTo>
                  <a:pt x="97792" y="33646"/>
                </a:lnTo>
                <a:lnTo>
                  <a:pt x="97741" y="33509"/>
                </a:lnTo>
                <a:lnTo>
                  <a:pt x="99624" y="32687"/>
                </a:lnTo>
                <a:lnTo>
                  <a:pt x="99675" y="32824"/>
                </a:lnTo>
                <a:lnTo>
                  <a:pt x="103186" y="39560"/>
                </a:lnTo>
                <a:lnTo>
                  <a:pt x="107496" y="45123"/>
                </a:lnTo>
                <a:lnTo>
                  <a:pt x="107604" y="45262"/>
                </a:lnTo>
                <a:lnTo>
                  <a:pt x="113049" y="49476"/>
                </a:lnTo>
                <a:lnTo>
                  <a:pt x="113203" y="49579"/>
                </a:lnTo>
                <a:lnTo>
                  <a:pt x="119984" y="53022"/>
                </a:lnTo>
                <a:lnTo>
                  <a:pt x="126748" y="57648"/>
                </a:lnTo>
                <a:lnTo>
                  <a:pt x="134419" y="59601"/>
                </a:lnTo>
                <a:lnTo>
                  <a:pt x="134847" y="57597"/>
                </a:lnTo>
                <a:lnTo>
                  <a:pt x="134419" y="59601"/>
                </a:lnTo>
                <a:lnTo>
                  <a:pt x="141423" y="60903"/>
                </a:lnTo>
                <a:lnTo>
                  <a:pt x="147090" y="61811"/>
                </a:lnTo>
                <a:lnTo>
                  <a:pt x="149268" y="62027"/>
                </a:lnTo>
                <a:lnTo>
                  <a:pt x="148272" y="62599"/>
                </a:lnTo>
                <a:lnTo>
                  <a:pt x="145447" y="64278"/>
                </a:lnTo>
                <a:lnTo>
                  <a:pt x="137998" y="68784"/>
                </a:lnTo>
                <a:lnTo>
                  <a:pt x="128237" y="74557"/>
                </a:lnTo>
                <a:lnTo>
                  <a:pt x="116816" y="81496"/>
                </a:lnTo>
                <a:lnTo>
                  <a:pt x="103973" y="89068"/>
                </a:lnTo>
                <a:lnTo>
                  <a:pt x="90343" y="97308"/>
                </a:lnTo>
                <a:lnTo>
                  <a:pt x="76216" y="105788"/>
                </a:lnTo>
                <a:lnTo>
                  <a:pt x="61969" y="114132"/>
                </a:lnTo>
                <a:lnTo>
                  <a:pt x="48356" y="122355"/>
                </a:lnTo>
                <a:lnTo>
                  <a:pt x="35514" y="129927"/>
                </a:lnTo>
                <a:lnTo>
                  <a:pt x="24075" y="136883"/>
                </a:lnTo>
                <a:lnTo>
                  <a:pt x="14315" y="142656"/>
                </a:lnTo>
                <a:lnTo>
                  <a:pt x="6866" y="147162"/>
                </a:lnTo>
                <a:lnTo>
                  <a:pt x="4041" y="148824"/>
                </a:lnTo>
                <a:lnTo>
                  <a:pt x="1763" y="152507"/>
                </a:lnTo>
                <a:lnTo>
                  <a:pt x="5102" y="150588"/>
                </a:lnTo>
                <a:lnTo>
                  <a:pt x="7928" y="148926"/>
                </a:lnTo>
                <a:lnTo>
                  <a:pt x="15376" y="144421"/>
                </a:lnTo>
                <a:lnTo>
                  <a:pt x="25137" y="138647"/>
                </a:lnTo>
                <a:lnTo>
                  <a:pt x="36575" y="131692"/>
                </a:lnTo>
                <a:lnTo>
                  <a:pt x="49401" y="124120"/>
                </a:lnTo>
                <a:lnTo>
                  <a:pt x="63031" y="115896"/>
                </a:lnTo>
                <a:lnTo>
                  <a:pt x="77261" y="107553"/>
                </a:lnTo>
                <a:lnTo>
                  <a:pt x="91405" y="99056"/>
                </a:lnTo>
                <a:lnTo>
                  <a:pt x="105018" y="90832"/>
                </a:lnTo>
                <a:lnTo>
                  <a:pt x="117844" y="83260"/>
                </a:lnTo>
                <a:lnTo>
                  <a:pt x="129299" y="76322"/>
                </a:lnTo>
                <a:lnTo>
                  <a:pt x="139042" y="70548"/>
                </a:lnTo>
                <a:lnTo>
                  <a:pt x="146508" y="66043"/>
                </a:lnTo>
                <a:close/>
              </a:path>
              <a:path w="127433" h="57648">
                <a:moveTo>
                  <a:pt x="93682" y="10912"/>
                </a:moveTo>
                <a:lnTo>
                  <a:pt x="92792" y="5259"/>
                </a:lnTo>
                <a:lnTo>
                  <a:pt x="92415" y="1456"/>
                </a:lnTo>
                <a:lnTo>
                  <a:pt x="90121" y="0"/>
                </a:lnTo>
                <a:lnTo>
                  <a:pt x="88186" y="3340"/>
                </a:lnTo>
                <a:lnTo>
                  <a:pt x="86525" y="6167"/>
                </a:lnTo>
                <a:lnTo>
                  <a:pt x="82038" y="13619"/>
                </a:lnTo>
                <a:lnTo>
                  <a:pt x="76250" y="23384"/>
                </a:lnTo>
                <a:lnTo>
                  <a:pt x="69452" y="34828"/>
                </a:lnTo>
                <a:lnTo>
                  <a:pt x="61747" y="47677"/>
                </a:lnTo>
                <a:lnTo>
                  <a:pt x="53647" y="61297"/>
                </a:lnTo>
                <a:lnTo>
                  <a:pt x="45171" y="75551"/>
                </a:lnTo>
                <a:lnTo>
                  <a:pt x="36695" y="89685"/>
                </a:lnTo>
                <a:lnTo>
                  <a:pt x="28613" y="103304"/>
                </a:lnTo>
                <a:lnTo>
                  <a:pt x="20907" y="116153"/>
                </a:lnTo>
                <a:lnTo>
                  <a:pt x="14092" y="127597"/>
                </a:lnTo>
                <a:lnTo>
                  <a:pt x="8322" y="137362"/>
                </a:lnTo>
                <a:lnTo>
                  <a:pt x="3818" y="144815"/>
                </a:lnTo>
                <a:lnTo>
                  <a:pt x="2140" y="147642"/>
                </a:lnTo>
                <a:lnTo>
                  <a:pt x="0" y="151325"/>
                </a:lnTo>
                <a:lnTo>
                  <a:pt x="1986" y="152027"/>
                </a:lnTo>
                <a:lnTo>
                  <a:pt x="3921" y="148687"/>
                </a:lnTo>
                <a:lnTo>
                  <a:pt x="5582" y="145860"/>
                </a:lnTo>
                <a:lnTo>
                  <a:pt x="10068" y="138425"/>
                </a:lnTo>
                <a:lnTo>
                  <a:pt x="15856" y="128642"/>
                </a:lnTo>
                <a:lnTo>
                  <a:pt x="22654" y="117215"/>
                </a:lnTo>
                <a:lnTo>
                  <a:pt x="30359" y="104367"/>
                </a:lnTo>
                <a:lnTo>
                  <a:pt x="38459" y="90747"/>
                </a:lnTo>
                <a:lnTo>
                  <a:pt x="46935" y="76613"/>
                </a:lnTo>
                <a:lnTo>
                  <a:pt x="55411" y="62342"/>
                </a:lnTo>
                <a:lnTo>
                  <a:pt x="63493" y="48722"/>
                </a:lnTo>
                <a:lnTo>
                  <a:pt x="71199" y="35874"/>
                </a:lnTo>
                <a:lnTo>
                  <a:pt x="78014" y="24447"/>
                </a:lnTo>
                <a:lnTo>
                  <a:pt x="83785" y="14681"/>
                </a:lnTo>
                <a:lnTo>
                  <a:pt x="88288" y="7229"/>
                </a:lnTo>
                <a:lnTo>
                  <a:pt x="89966" y="4402"/>
                </a:lnTo>
                <a:lnTo>
                  <a:pt x="90360" y="1661"/>
                </a:lnTo>
                <a:lnTo>
                  <a:pt x="90754" y="5567"/>
                </a:lnTo>
                <a:lnTo>
                  <a:pt x="91662" y="11221"/>
                </a:lnTo>
                <a:lnTo>
                  <a:pt x="93083" y="18211"/>
                </a:lnTo>
                <a:lnTo>
                  <a:pt x="95018" y="25834"/>
                </a:lnTo>
                <a:lnTo>
                  <a:pt x="97741" y="33509"/>
                </a:lnTo>
                <a:lnTo>
                  <a:pt x="99624" y="32687"/>
                </a:lnTo>
                <a:lnTo>
                  <a:pt x="97004" y="25337"/>
                </a:lnTo>
                <a:lnTo>
                  <a:pt x="95086" y="17748"/>
                </a:lnTo>
                <a:lnTo>
                  <a:pt x="93682" y="10861"/>
                </a:lnTo>
                <a:close/>
              </a:path>
              <a:path w="127433" h="57648">
                <a:moveTo>
                  <a:pt x="120104" y="53074"/>
                </a:moveTo>
                <a:lnTo>
                  <a:pt x="127433" y="55712"/>
                </a:lnTo>
                <a:lnTo>
                  <a:pt x="120049" y="5304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13521" y="1628517"/>
            <a:ext cx="438361" cy="762006"/>
          </a:xfrm>
          <a:custGeom>
            <a:avLst/>
            <a:gdLst/>
            <a:ahLst/>
            <a:cxnLst/>
            <a:rect l="l" t="t" r="r" b="b"/>
            <a:pathLst>
              <a:path w="438361" h="762006">
                <a:moveTo>
                  <a:pt x="436478" y="762006"/>
                </a:moveTo>
                <a:lnTo>
                  <a:pt x="438361" y="760978"/>
                </a:lnTo>
                <a:lnTo>
                  <a:pt x="1712" y="0"/>
                </a:lnTo>
                <a:lnTo>
                  <a:pt x="0" y="1027"/>
                </a:lnTo>
                <a:lnTo>
                  <a:pt x="436478" y="762006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05131" y="1622864"/>
            <a:ext cx="457026" cy="775369"/>
          </a:xfrm>
          <a:custGeom>
            <a:avLst/>
            <a:gdLst/>
            <a:ahLst/>
            <a:cxnLst/>
            <a:rect l="l" t="t" r="r" b="b"/>
            <a:pathLst>
              <a:path w="457026" h="775369">
                <a:moveTo>
                  <a:pt x="442642" y="775369"/>
                </a:moveTo>
                <a:lnTo>
                  <a:pt x="457026" y="767145"/>
                </a:lnTo>
                <a:lnTo>
                  <a:pt x="14383" y="0"/>
                </a:lnTo>
                <a:lnTo>
                  <a:pt x="0" y="8223"/>
                </a:lnTo>
                <a:lnTo>
                  <a:pt x="442642" y="77536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05821" y="2352028"/>
            <a:ext cx="123118" cy="170136"/>
          </a:xfrm>
          <a:custGeom>
            <a:avLst/>
            <a:gdLst/>
            <a:ahLst/>
            <a:cxnLst/>
            <a:rect l="l" t="t" r="r" b="b"/>
            <a:pathLst>
              <a:path w="123118" h="170136">
                <a:moveTo>
                  <a:pt x="5308" y="48979"/>
                </a:moveTo>
                <a:lnTo>
                  <a:pt x="19349" y="63319"/>
                </a:lnTo>
                <a:lnTo>
                  <a:pt x="39041" y="83603"/>
                </a:lnTo>
                <a:lnTo>
                  <a:pt x="84076" y="130081"/>
                </a:lnTo>
                <a:lnTo>
                  <a:pt x="103939" y="150348"/>
                </a:lnTo>
                <a:lnTo>
                  <a:pt x="117809" y="164688"/>
                </a:lnTo>
                <a:lnTo>
                  <a:pt x="123118" y="170136"/>
                </a:lnTo>
                <a:lnTo>
                  <a:pt x="121063" y="162820"/>
                </a:lnTo>
                <a:lnTo>
                  <a:pt x="115583" y="143547"/>
                </a:lnTo>
                <a:lnTo>
                  <a:pt x="107878" y="116307"/>
                </a:lnTo>
                <a:lnTo>
                  <a:pt x="98973" y="85059"/>
                </a:lnTo>
                <a:lnTo>
                  <a:pt x="90069" y="53828"/>
                </a:lnTo>
                <a:lnTo>
                  <a:pt x="82364" y="26588"/>
                </a:lnTo>
                <a:lnTo>
                  <a:pt x="77055" y="7315"/>
                </a:lnTo>
                <a:lnTo>
                  <a:pt x="74829" y="0"/>
                </a:lnTo>
                <a:lnTo>
                  <a:pt x="74487" y="1336"/>
                </a:lnTo>
                <a:lnTo>
                  <a:pt x="72946" y="4951"/>
                </a:lnTo>
                <a:lnTo>
                  <a:pt x="70720" y="10244"/>
                </a:lnTo>
                <a:lnTo>
                  <a:pt x="63870" y="23367"/>
                </a:lnTo>
                <a:lnTo>
                  <a:pt x="59247" y="29997"/>
                </a:lnTo>
                <a:lnTo>
                  <a:pt x="53939" y="35856"/>
                </a:lnTo>
                <a:lnTo>
                  <a:pt x="48117" y="40311"/>
                </a:lnTo>
                <a:lnTo>
                  <a:pt x="41438" y="43189"/>
                </a:lnTo>
                <a:lnTo>
                  <a:pt x="33733" y="44833"/>
                </a:lnTo>
                <a:lnTo>
                  <a:pt x="5308" y="44371"/>
                </a:lnTo>
                <a:lnTo>
                  <a:pt x="1369" y="43788"/>
                </a:lnTo>
                <a:lnTo>
                  <a:pt x="0" y="43549"/>
                </a:lnTo>
                <a:lnTo>
                  <a:pt x="5308" y="4897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06163" y="2351788"/>
            <a:ext cx="123631" cy="171215"/>
          </a:xfrm>
          <a:custGeom>
            <a:avLst/>
            <a:gdLst/>
            <a:ahLst/>
            <a:cxnLst/>
            <a:rect l="l" t="t" r="r" b="b"/>
            <a:pathLst>
              <a:path w="123631" h="171215">
                <a:moveTo>
                  <a:pt x="75685" y="0"/>
                </a:moveTo>
                <a:lnTo>
                  <a:pt x="73117" y="1164"/>
                </a:lnTo>
                <a:lnTo>
                  <a:pt x="73802" y="1027"/>
                </a:lnTo>
                <a:lnTo>
                  <a:pt x="75172" y="1901"/>
                </a:lnTo>
                <a:lnTo>
                  <a:pt x="75685" y="0"/>
                </a:lnTo>
                <a:close/>
              </a:path>
              <a:path w="123631" h="171215">
                <a:moveTo>
                  <a:pt x="513" y="45930"/>
                </a:moveTo>
                <a:lnTo>
                  <a:pt x="4280" y="49922"/>
                </a:lnTo>
                <a:lnTo>
                  <a:pt x="1027" y="45073"/>
                </a:lnTo>
                <a:lnTo>
                  <a:pt x="1369" y="43052"/>
                </a:lnTo>
                <a:lnTo>
                  <a:pt x="0" y="42795"/>
                </a:lnTo>
                <a:lnTo>
                  <a:pt x="513" y="45930"/>
                </a:lnTo>
                <a:close/>
              </a:path>
              <a:path w="123631" h="171215">
                <a:moveTo>
                  <a:pt x="5137" y="43686"/>
                </a:moveTo>
                <a:lnTo>
                  <a:pt x="1883" y="44508"/>
                </a:lnTo>
                <a:lnTo>
                  <a:pt x="2721" y="45353"/>
                </a:lnTo>
                <a:lnTo>
                  <a:pt x="4965" y="45724"/>
                </a:lnTo>
                <a:lnTo>
                  <a:pt x="10616" y="46375"/>
                </a:lnTo>
                <a:lnTo>
                  <a:pt x="17637" y="46752"/>
                </a:lnTo>
                <a:lnTo>
                  <a:pt x="25514" y="46769"/>
                </a:lnTo>
                <a:lnTo>
                  <a:pt x="25514" y="44714"/>
                </a:lnTo>
                <a:lnTo>
                  <a:pt x="33243" y="44074"/>
                </a:lnTo>
                <a:lnTo>
                  <a:pt x="25342" y="44714"/>
                </a:lnTo>
                <a:lnTo>
                  <a:pt x="17808" y="44714"/>
                </a:lnTo>
                <a:lnTo>
                  <a:pt x="10787" y="44320"/>
                </a:lnTo>
                <a:lnTo>
                  <a:pt x="5137" y="43686"/>
                </a:lnTo>
                <a:close/>
              </a:path>
              <a:path w="123631" h="171215">
                <a:moveTo>
                  <a:pt x="62843" y="23042"/>
                </a:moveTo>
                <a:lnTo>
                  <a:pt x="58219" y="29723"/>
                </a:lnTo>
                <a:lnTo>
                  <a:pt x="52911" y="35411"/>
                </a:lnTo>
                <a:lnTo>
                  <a:pt x="53082" y="35291"/>
                </a:lnTo>
                <a:lnTo>
                  <a:pt x="47260" y="39780"/>
                </a:lnTo>
                <a:lnTo>
                  <a:pt x="47603" y="39643"/>
                </a:lnTo>
                <a:lnTo>
                  <a:pt x="40925" y="42418"/>
                </a:lnTo>
                <a:lnTo>
                  <a:pt x="33243" y="44074"/>
                </a:lnTo>
                <a:lnTo>
                  <a:pt x="25514" y="44714"/>
                </a:lnTo>
                <a:lnTo>
                  <a:pt x="25514" y="46752"/>
                </a:lnTo>
                <a:lnTo>
                  <a:pt x="33562" y="46118"/>
                </a:lnTo>
                <a:lnTo>
                  <a:pt x="33219" y="44080"/>
                </a:lnTo>
                <a:lnTo>
                  <a:pt x="33390" y="44063"/>
                </a:lnTo>
                <a:lnTo>
                  <a:pt x="40753" y="42469"/>
                </a:lnTo>
                <a:lnTo>
                  <a:pt x="41438" y="44422"/>
                </a:lnTo>
                <a:lnTo>
                  <a:pt x="41610" y="44371"/>
                </a:lnTo>
                <a:lnTo>
                  <a:pt x="48288" y="41544"/>
                </a:lnTo>
                <a:lnTo>
                  <a:pt x="48630" y="41407"/>
                </a:lnTo>
                <a:lnTo>
                  <a:pt x="54281" y="36901"/>
                </a:lnTo>
                <a:lnTo>
                  <a:pt x="54452" y="36782"/>
                </a:lnTo>
                <a:lnTo>
                  <a:pt x="59761" y="31008"/>
                </a:lnTo>
                <a:lnTo>
                  <a:pt x="64384" y="24224"/>
                </a:lnTo>
                <a:lnTo>
                  <a:pt x="64555" y="24138"/>
                </a:lnTo>
                <a:lnTo>
                  <a:pt x="68322" y="17337"/>
                </a:lnTo>
                <a:lnTo>
                  <a:pt x="71405" y="10981"/>
                </a:lnTo>
                <a:lnTo>
                  <a:pt x="71576" y="10912"/>
                </a:lnTo>
                <a:lnTo>
                  <a:pt x="73631" y="5653"/>
                </a:lnTo>
                <a:lnTo>
                  <a:pt x="74491" y="3544"/>
                </a:lnTo>
                <a:lnTo>
                  <a:pt x="74829" y="4779"/>
                </a:lnTo>
                <a:lnTo>
                  <a:pt x="75685" y="7863"/>
                </a:lnTo>
                <a:lnTo>
                  <a:pt x="78083" y="16206"/>
                </a:lnTo>
                <a:lnTo>
                  <a:pt x="81165" y="27119"/>
                </a:lnTo>
                <a:lnTo>
                  <a:pt x="84761" y="39968"/>
                </a:lnTo>
                <a:lnTo>
                  <a:pt x="88871" y="54376"/>
                </a:lnTo>
                <a:lnTo>
                  <a:pt x="93323" y="69777"/>
                </a:lnTo>
                <a:lnTo>
                  <a:pt x="97604" y="85590"/>
                </a:lnTo>
                <a:lnTo>
                  <a:pt x="102227" y="101523"/>
                </a:lnTo>
                <a:lnTo>
                  <a:pt x="106508" y="116941"/>
                </a:lnTo>
                <a:lnTo>
                  <a:pt x="110617" y="131332"/>
                </a:lnTo>
                <a:lnTo>
                  <a:pt x="114213" y="144181"/>
                </a:lnTo>
                <a:lnTo>
                  <a:pt x="117296" y="155094"/>
                </a:lnTo>
                <a:lnTo>
                  <a:pt x="119693" y="163454"/>
                </a:lnTo>
                <a:lnTo>
                  <a:pt x="120720" y="166538"/>
                </a:lnTo>
                <a:lnTo>
                  <a:pt x="123631" y="169707"/>
                </a:lnTo>
                <a:lnTo>
                  <a:pt x="122604" y="165973"/>
                </a:lnTo>
                <a:lnTo>
                  <a:pt x="121748" y="162889"/>
                </a:lnTo>
                <a:lnTo>
                  <a:pt x="119350" y="154529"/>
                </a:lnTo>
                <a:lnTo>
                  <a:pt x="116268" y="143616"/>
                </a:lnTo>
                <a:lnTo>
                  <a:pt x="112672" y="130767"/>
                </a:lnTo>
                <a:lnTo>
                  <a:pt x="108563" y="116376"/>
                </a:lnTo>
                <a:lnTo>
                  <a:pt x="104110" y="100957"/>
                </a:lnTo>
                <a:lnTo>
                  <a:pt x="99658" y="85025"/>
                </a:lnTo>
                <a:lnTo>
                  <a:pt x="95377" y="69229"/>
                </a:lnTo>
                <a:lnTo>
                  <a:pt x="90925" y="53811"/>
                </a:lnTo>
                <a:lnTo>
                  <a:pt x="86816" y="39420"/>
                </a:lnTo>
                <a:lnTo>
                  <a:pt x="83220" y="26571"/>
                </a:lnTo>
                <a:lnTo>
                  <a:pt x="80138" y="15641"/>
                </a:lnTo>
                <a:lnTo>
                  <a:pt x="77740" y="7281"/>
                </a:lnTo>
                <a:lnTo>
                  <a:pt x="76884" y="4197"/>
                </a:lnTo>
                <a:lnTo>
                  <a:pt x="75685" y="0"/>
                </a:lnTo>
                <a:lnTo>
                  <a:pt x="75172" y="1901"/>
                </a:lnTo>
                <a:lnTo>
                  <a:pt x="73802" y="1027"/>
                </a:lnTo>
                <a:lnTo>
                  <a:pt x="73117" y="1164"/>
                </a:lnTo>
                <a:lnTo>
                  <a:pt x="71747" y="4899"/>
                </a:lnTo>
                <a:lnTo>
                  <a:pt x="69521" y="10142"/>
                </a:lnTo>
                <a:lnTo>
                  <a:pt x="69692" y="10073"/>
                </a:lnTo>
                <a:lnTo>
                  <a:pt x="66610" y="16378"/>
                </a:lnTo>
                <a:lnTo>
                  <a:pt x="62672" y="23127"/>
                </a:lnTo>
                <a:lnTo>
                  <a:pt x="62843" y="23042"/>
                </a:lnTo>
                <a:close/>
              </a:path>
              <a:path w="123631" h="171215">
                <a:moveTo>
                  <a:pt x="19863" y="62873"/>
                </a:moveTo>
                <a:lnTo>
                  <a:pt x="11815" y="54770"/>
                </a:lnTo>
                <a:lnTo>
                  <a:pt x="5821" y="48483"/>
                </a:lnTo>
                <a:lnTo>
                  <a:pt x="2721" y="45353"/>
                </a:lnTo>
                <a:lnTo>
                  <a:pt x="1883" y="44508"/>
                </a:lnTo>
                <a:lnTo>
                  <a:pt x="5137" y="43686"/>
                </a:lnTo>
                <a:lnTo>
                  <a:pt x="1369" y="43052"/>
                </a:lnTo>
                <a:lnTo>
                  <a:pt x="1027" y="45073"/>
                </a:lnTo>
                <a:lnTo>
                  <a:pt x="4280" y="49922"/>
                </a:lnTo>
                <a:lnTo>
                  <a:pt x="10274" y="56209"/>
                </a:lnTo>
                <a:lnTo>
                  <a:pt x="18322" y="64312"/>
                </a:lnTo>
                <a:lnTo>
                  <a:pt x="27568" y="73940"/>
                </a:lnTo>
                <a:lnTo>
                  <a:pt x="38014" y="84614"/>
                </a:lnTo>
                <a:lnTo>
                  <a:pt x="60617" y="107861"/>
                </a:lnTo>
                <a:lnTo>
                  <a:pt x="83220" y="131126"/>
                </a:lnTo>
                <a:lnTo>
                  <a:pt x="93494" y="141782"/>
                </a:lnTo>
                <a:lnTo>
                  <a:pt x="102741" y="151428"/>
                </a:lnTo>
                <a:lnTo>
                  <a:pt x="110789" y="159531"/>
                </a:lnTo>
                <a:lnTo>
                  <a:pt x="116782" y="165818"/>
                </a:lnTo>
                <a:lnTo>
                  <a:pt x="120720" y="169793"/>
                </a:lnTo>
                <a:lnTo>
                  <a:pt x="122090" y="171215"/>
                </a:lnTo>
                <a:lnTo>
                  <a:pt x="123460" y="171215"/>
                </a:lnTo>
                <a:lnTo>
                  <a:pt x="122090" y="168371"/>
                </a:lnTo>
                <a:lnTo>
                  <a:pt x="118323" y="164379"/>
                </a:lnTo>
                <a:lnTo>
                  <a:pt x="112330" y="158075"/>
                </a:lnTo>
                <a:lnTo>
                  <a:pt x="104282" y="149989"/>
                </a:lnTo>
                <a:lnTo>
                  <a:pt x="95035" y="140361"/>
                </a:lnTo>
                <a:lnTo>
                  <a:pt x="84590" y="129687"/>
                </a:lnTo>
                <a:lnTo>
                  <a:pt x="61987" y="106440"/>
                </a:lnTo>
                <a:lnTo>
                  <a:pt x="39384" y="83174"/>
                </a:lnTo>
                <a:lnTo>
                  <a:pt x="29109" y="72518"/>
                </a:lnTo>
                <a:lnTo>
                  <a:pt x="19863" y="62873"/>
                </a:lnTo>
                <a:close/>
              </a:path>
              <a:path w="123631" h="171215">
                <a:moveTo>
                  <a:pt x="40753" y="42469"/>
                </a:moveTo>
                <a:lnTo>
                  <a:pt x="33390" y="44063"/>
                </a:lnTo>
                <a:lnTo>
                  <a:pt x="33219" y="44080"/>
                </a:lnTo>
                <a:lnTo>
                  <a:pt x="33562" y="46118"/>
                </a:lnTo>
                <a:lnTo>
                  <a:pt x="33733" y="46101"/>
                </a:lnTo>
                <a:lnTo>
                  <a:pt x="41438" y="44422"/>
                </a:lnTo>
                <a:lnTo>
                  <a:pt x="40753" y="4246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75681" y="2523552"/>
            <a:ext cx="146919" cy="162140"/>
          </a:xfrm>
          <a:custGeom>
            <a:avLst/>
            <a:gdLst/>
            <a:ahLst/>
            <a:cxnLst/>
            <a:rect l="l" t="t" r="r" b="b"/>
            <a:pathLst>
              <a:path w="146919" h="162140">
                <a:moveTo>
                  <a:pt x="29053" y="145227"/>
                </a:moveTo>
                <a:lnTo>
                  <a:pt x="40069" y="152192"/>
                </a:lnTo>
                <a:lnTo>
                  <a:pt x="46324" y="155098"/>
                </a:lnTo>
                <a:lnTo>
                  <a:pt x="58076" y="159010"/>
                </a:lnTo>
                <a:lnTo>
                  <a:pt x="70717" y="161358"/>
                </a:lnTo>
                <a:lnTo>
                  <a:pt x="84247" y="162140"/>
                </a:lnTo>
                <a:lnTo>
                  <a:pt x="92997" y="161787"/>
                </a:lnTo>
                <a:lnTo>
                  <a:pt x="105728" y="159787"/>
                </a:lnTo>
                <a:lnTo>
                  <a:pt x="117124" y="156022"/>
                </a:lnTo>
                <a:lnTo>
                  <a:pt x="123972" y="152583"/>
                </a:lnTo>
                <a:lnTo>
                  <a:pt x="134308" y="145509"/>
                </a:lnTo>
                <a:lnTo>
                  <a:pt x="144351" y="136297"/>
                </a:lnTo>
                <a:lnTo>
                  <a:pt x="144351" y="122919"/>
                </a:lnTo>
                <a:lnTo>
                  <a:pt x="137642" y="130171"/>
                </a:lnTo>
                <a:lnTo>
                  <a:pt x="127937" y="138882"/>
                </a:lnTo>
                <a:lnTo>
                  <a:pt x="118665" y="144988"/>
                </a:lnTo>
                <a:lnTo>
                  <a:pt x="116692" y="145982"/>
                </a:lnTo>
                <a:lnTo>
                  <a:pt x="104770" y="150039"/>
                </a:lnTo>
                <a:lnTo>
                  <a:pt x="91782" y="151392"/>
                </a:lnTo>
                <a:lnTo>
                  <a:pt x="86286" y="151168"/>
                </a:lnTo>
                <a:lnTo>
                  <a:pt x="73439" y="148450"/>
                </a:lnTo>
                <a:lnTo>
                  <a:pt x="62843" y="142644"/>
                </a:lnTo>
                <a:lnTo>
                  <a:pt x="59164" y="139414"/>
                </a:lnTo>
                <a:lnTo>
                  <a:pt x="51724" y="129542"/>
                </a:lnTo>
                <a:lnTo>
                  <a:pt x="46404" y="116801"/>
                </a:lnTo>
                <a:lnTo>
                  <a:pt x="43408" y="104876"/>
                </a:lnTo>
                <a:lnTo>
                  <a:pt x="41668" y="92293"/>
                </a:lnTo>
                <a:lnTo>
                  <a:pt x="41096" y="78892"/>
                </a:lnTo>
                <a:lnTo>
                  <a:pt x="41101" y="77819"/>
                </a:lnTo>
                <a:lnTo>
                  <a:pt x="41978" y="64549"/>
                </a:lnTo>
                <a:lnTo>
                  <a:pt x="44374" y="52096"/>
                </a:lnTo>
                <a:lnTo>
                  <a:pt x="48288" y="40465"/>
                </a:lnTo>
                <a:lnTo>
                  <a:pt x="56414" y="27193"/>
                </a:lnTo>
                <a:lnTo>
                  <a:pt x="66096" y="18622"/>
                </a:lnTo>
                <a:lnTo>
                  <a:pt x="79950" y="12021"/>
                </a:lnTo>
                <a:lnTo>
                  <a:pt x="92638" y="10279"/>
                </a:lnTo>
                <a:lnTo>
                  <a:pt x="100559" y="10887"/>
                </a:lnTo>
                <a:lnTo>
                  <a:pt x="112692" y="14537"/>
                </a:lnTo>
                <a:lnTo>
                  <a:pt x="123802" y="21483"/>
                </a:lnTo>
                <a:lnTo>
                  <a:pt x="131629" y="29620"/>
                </a:lnTo>
                <a:lnTo>
                  <a:pt x="138081" y="40539"/>
                </a:lnTo>
                <a:lnTo>
                  <a:pt x="142467" y="53742"/>
                </a:lnTo>
                <a:lnTo>
                  <a:pt x="146919" y="53742"/>
                </a:lnTo>
                <a:lnTo>
                  <a:pt x="146919" y="0"/>
                </a:lnTo>
                <a:lnTo>
                  <a:pt x="142467" y="0"/>
                </a:lnTo>
                <a:lnTo>
                  <a:pt x="141953" y="3871"/>
                </a:lnTo>
                <a:lnTo>
                  <a:pt x="140755" y="6715"/>
                </a:lnTo>
                <a:lnTo>
                  <a:pt x="139042" y="8514"/>
                </a:lnTo>
                <a:lnTo>
                  <a:pt x="135104" y="11204"/>
                </a:lnTo>
                <a:lnTo>
                  <a:pt x="130823" y="11204"/>
                </a:lnTo>
                <a:lnTo>
                  <a:pt x="126371" y="9833"/>
                </a:lnTo>
                <a:lnTo>
                  <a:pt x="119350" y="7075"/>
                </a:lnTo>
                <a:lnTo>
                  <a:pt x="109275" y="3657"/>
                </a:lnTo>
                <a:lnTo>
                  <a:pt x="96795" y="912"/>
                </a:lnTo>
                <a:lnTo>
                  <a:pt x="84761" y="0"/>
                </a:lnTo>
                <a:lnTo>
                  <a:pt x="79431" y="161"/>
                </a:lnTo>
                <a:lnTo>
                  <a:pt x="66826" y="1879"/>
                </a:lnTo>
                <a:lnTo>
                  <a:pt x="54609" y="5479"/>
                </a:lnTo>
                <a:lnTo>
                  <a:pt x="42808" y="10964"/>
                </a:lnTo>
                <a:lnTo>
                  <a:pt x="37809" y="14003"/>
                </a:lnTo>
                <a:lnTo>
                  <a:pt x="27751" y="21786"/>
                </a:lnTo>
                <a:lnTo>
                  <a:pt x="19021" y="31064"/>
                </a:lnTo>
                <a:lnTo>
                  <a:pt x="11643" y="41835"/>
                </a:lnTo>
                <a:lnTo>
                  <a:pt x="8828" y="46956"/>
                </a:lnTo>
                <a:lnTo>
                  <a:pt x="3890" y="58897"/>
                </a:lnTo>
                <a:lnTo>
                  <a:pt x="964" y="71222"/>
                </a:lnTo>
                <a:lnTo>
                  <a:pt x="0" y="83928"/>
                </a:lnTo>
                <a:lnTo>
                  <a:pt x="52" y="86918"/>
                </a:lnTo>
                <a:lnTo>
                  <a:pt x="1500" y="99606"/>
                </a:lnTo>
                <a:lnTo>
                  <a:pt x="4954" y="111835"/>
                </a:lnTo>
                <a:lnTo>
                  <a:pt x="10445" y="123604"/>
                </a:lnTo>
                <a:lnTo>
                  <a:pt x="19737" y="136608"/>
                </a:lnTo>
                <a:lnTo>
                  <a:pt x="29053" y="145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47259" y="2527081"/>
            <a:ext cx="115583" cy="155066"/>
          </a:xfrm>
          <a:custGeom>
            <a:avLst/>
            <a:gdLst/>
            <a:ahLst/>
            <a:cxnLst/>
            <a:rect l="l" t="t" r="r" b="b"/>
            <a:pathLst>
              <a:path w="115583" h="155066">
                <a:moveTo>
                  <a:pt x="54281" y="155066"/>
                </a:moveTo>
                <a:lnTo>
                  <a:pt x="54281" y="150950"/>
                </a:lnTo>
                <a:lnTo>
                  <a:pt x="49829" y="150340"/>
                </a:lnTo>
                <a:lnTo>
                  <a:pt x="46747" y="148740"/>
                </a:lnTo>
                <a:lnTo>
                  <a:pt x="45377" y="146148"/>
                </a:lnTo>
                <a:lnTo>
                  <a:pt x="44178" y="144241"/>
                </a:lnTo>
                <a:lnTo>
                  <a:pt x="43664" y="139477"/>
                </a:lnTo>
                <a:lnTo>
                  <a:pt x="43664" y="74557"/>
                </a:lnTo>
                <a:lnTo>
                  <a:pt x="46918" y="69298"/>
                </a:lnTo>
                <a:lnTo>
                  <a:pt x="50171" y="65632"/>
                </a:lnTo>
                <a:lnTo>
                  <a:pt x="53082" y="63524"/>
                </a:lnTo>
                <a:lnTo>
                  <a:pt x="55822" y="61434"/>
                </a:lnTo>
                <a:lnTo>
                  <a:pt x="58904" y="60389"/>
                </a:lnTo>
                <a:lnTo>
                  <a:pt x="64041" y="60389"/>
                </a:lnTo>
                <a:lnTo>
                  <a:pt x="67466" y="62274"/>
                </a:lnTo>
                <a:lnTo>
                  <a:pt x="70206" y="65289"/>
                </a:lnTo>
                <a:lnTo>
                  <a:pt x="71576" y="69777"/>
                </a:lnTo>
                <a:lnTo>
                  <a:pt x="71918" y="75328"/>
                </a:lnTo>
                <a:lnTo>
                  <a:pt x="71918" y="139552"/>
                </a:lnTo>
                <a:lnTo>
                  <a:pt x="71233" y="144393"/>
                </a:lnTo>
                <a:lnTo>
                  <a:pt x="67980" y="148892"/>
                </a:lnTo>
                <a:lnTo>
                  <a:pt x="65240" y="150415"/>
                </a:lnTo>
                <a:lnTo>
                  <a:pt x="61302" y="150950"/>
                </a:lnTo>
                <a:lnTo>
                  <a:pt x="61302" y="155066"/>
                </a:lnTo>
                <a:lnTo>
                  <a:pt x="115583" y="155066"/>
                </a:lnTo>
                <a:lnTo>
                  <a:pt x="115583" y="150950"/>
                </a:lnTo>
                <a:lnTo>
                  <a:pt x="110960" y="150415"/>
                </a:lnTo>
                <a:lnTo>
                  <a:pt x="107706" y="149139"/>
                </a:lnTo>
                <a:lnTo>
                  <a:pt x="104795" y="145099"/>
                </a:lnTo>
                <a:lnTo>
                  <a:pt x="103939" y="140011"/>
                </a:lnTo>
                <a:lnTo>
                  <a:pt x="103938" y="89137"/>
                </a:lnTo>
                <a:lnTo>
                  <a:pt x="103374" y="74115"/>
                </a:lnTo>
                <a:lnTo>
                  <a:pt x="101713" y="64107"/>
                </a:lnTo>
                <a:lnTo>
                  <a:pt x="100001" y="58950"/>
                </a:lnTo>
                <a:lnTo>
                  <a:pt x="96919" y="54479"/>
                </a:lnTo>
                <a:lnTo>
                  <a:pt x="92124" y="50658"/>
                </a:lnTo>
                <a:lnTo>
                  <a:pt x="87329" y="46855"/>
                </a:lnTo>
                <a:lnTo>
                  <a:pt x="81679" y="44953"/>
                </a:lnTo>
                <a:lnTo>
                  <a:pt x="69692" y="44953"/>
                </a:lnTo>
                <a:lnTo>
                  <a:pt x="64555" y="46221"/>
                </a:lnTo>
                <a:lnTo>
                  <a:pt x="59761" y="48774"/>
                </a:lnTo>
                <a:lnTo>
                  <a:pt x="54795" y="51326"/>
                </a:lnTo>
                <a:lnTo>
                  <a:pt x="49486" y="55695"/>
                </a:lnTo>
                <a:lnTo>
                  <a:pt x="43664" y="61863"/>
                </a:lnTo>
                <a:lnTo>
                  <a:pt x="43664" y="0"/>
                </a:lnTo>
                <a:lnTo>
                  <a:pt x="0" y="0"/>
                </a:lnTo>
                <a:lnTo>
                  <a:pt x="0" y="4231"/>
                </a:lnTo>
                <a:lnTo>
                  <a:pt x="4794" y="4848"/>
                </a:lnTo>
                <a:lnTo>
                  <a:pt x="7876" y="6150"/>
                </a:lnTo>
                <a:lnTo>
                  <a:pt x="10959" y="10107"/>
                </a:lnTo>
                <a:lnTo>
                  <a:pt x="11643" y="15144"/>
                </a:lnTo>
                <a:lnTo>
                  <a:pt x="11643" y="140011"/>
                </a:lnTo>
                <a:lnTo>
                  <a:pt x="10959" y="144928"/>
                </a:lnTo>
                <a:lnTo>
                  <a:pt x="7705" y="149045"/>
                </a:lnTo>
                <a:lnTo>
                  <a:pt x="4623" y="150492"/>
                </a:lnTo>
                <a:lnTo>
                  <a:pt x="0" y="150950"/>
                </a:lnTo>
                <a:lnTo>
                  <a:pt x="0" y="155066"/>
                </a:lnTo>
                <a:lnTo>
                  <a:pt x="54281" y="15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81164" y="2572035"/>
            <a:ext cx="89213" cy="113315"/>
          </a:xfrm>
          <a:custGeom>
            <a:avLst/>
            <a:gdLst/>
            <a:ahLst/>
            <a:cxnLst/>
            <a:rect l="l" t="t" r="r" b="b"/>
            <a:pathLst>
              <a:path w="89213" h="113315">
                <a:moveTo>
                  <a:pt x="36278" y="1632"/>
                </a:moveTo>
                <a:lnTo>
                  <a:pt x="24739" y="6907"/>
                </a:lnTo>
                <a:lnTo>
                  <a:pt x="14383" y="15829"/>
                </a:lnTo>
                <a:lnTo>
                  <a:pt x="10329" y="20915"/>
                </a:lnTo>
                <a:lnTo>
                  <a:pt x="4590" y="31674"/>
                </a:lnTo>
                <a:lnTo>
                  <a:pt x="1147" y="44179"/>
                </a:lnTo>
                <a:lnTo>
                  <a:pt x="0" y="58426"/>
                </a:lnTo>
                <a:lnTo>
                  <a:pt x="1058" y="72042"/>
                </a:lnTo>
                <a:lnTo>
                  <a:pt x="4311" y="84327"/>
                </a:lnTo>
                <a:lnTo>
                  <a:pt x="9760" y="95018"/>
                </a:lnTo>
                <a:lnTo>
                  <a:pt x="20446" y="106063"/>
                </a:lnTo>
                <a:lnTo>
                  <a:pt x="31963" y="111502"/>
                </a:lnTo>
                <a:lnTo>
                  <a:pt x="45719" y="113315"/>
                </a:lnTo>
                <a:lnTo>
                  <a:pt x="58716" y="111469"/>
                </a:lnTo>
                <a:lnTo>
                  <a:pt x="70035" y="105939"/>
                </a:lnTo>
                <a:lnTo>
                  <a:pt x="74099" y="102652"/>
                </a:lnTo>
                <a:lnTo>
                  <a:pt x="82004" y="93419"/>
                </a:lnTo>
                <a:lnTo>
                  <a:pt x="89213" y="80839"/>
                </a:lnTo>
                <a:lnTo>
                  <a:pt x="85446" y="78323"/>
                </a:lnTo>
                <a:lnTo>
                  <a:pt x="81165" y="84956"/>
                </a:lnTo>
                <a:lnTo>
                  <a:pt x="77055" y="89549"/>
                </a:lnTo>
                <a:lnTo>
                  <a:pt x="73459" y="92102"/>
                </a:lnTo>
                <a:lnTo>
                  <a:pt x="69692" y="94656"/>
                </a:lnTo>
                <a:lnTo>
                  <a:pt x="65583" y="95933"/>
                </a:lnTo>
                <a:lnTo>
                  <a:pt x="53596" y="95933"/>
                </a:lnTo>
                <a:lnTo>
                  <a:pt x="47260" y="92770"/>
                </a:lnTo>
                <a:lnTo>
                  <a:pt x="41952" y="86442"/>
                </a:lnTo>
                <a:lnTo>
                  <a:pt x="36865" y="78712"/>
                </a:lnTo>
                <a:lnTo>
                  <a:pt x="32572" y="66911"/>
                </a:lnTo>
                <a:lnTo>
                  <a:pt x="30651" y="52824"/>
                </a:lnTo>
                <a:lnTo>
                  <a:pt x="61130" y="45161"/>
                </a:lnTo>
                <a:lnTo>
                  <a:pt x="30137" y="45161"/>
                </a:lnTo>
                <a:lnTo>
                  <a:pt x="30225" y="37197"/>
                </a:lnTo>
                <a:lnTo>
                  <a:pt x="32211" y="23750"/>
                </a:lnTo>
                <a:lnTo>
                  <a:pt x="36815" y="13260"/>
                </a:lnTo>
                <a:lnTo>
                  <a:pt x="39384" y="9371"/>
                </a:lnTo>
                <a:lnTo>
                  <a:pt x="36278" y="1632"/>
                </a:lnTo>
                <a:close/>
              </a:path>
              <a:path w="89213" h="113315">
                <a:moveTo>
                  <a:pt x="60815" y="2222"/>
                </a:moveTo>
                <a:lnTo>
                  <a:pt x="48288" y="0"/>
                </a:lnTo>
                <a:lnTo>
                  <a:pt x="36278" y="1632"/>
                </a:lnTo>
                <a:lnTo>
                  <a:pt x="39384" y="9371"/>
                </a:lnTo>
                <a:lnTo>
                  <a:pt x="42637" y="7418"/>
                </a:lnTo>
                <a:lnTo>
                  <a:pt x="49144" y="7418"/>
                </a:lnTo>
                <a:lnTo>
                  <a:pt x="52911" y="9491"/>
                </a:lnTo>
                <a:lnTo>
                  <a:pt x="55822" y="11855"/>
                </a:lnTo>
                <a:lnTo>
                  <a:pt x="57877" y="15315"/>
                </a:lnTo>
                <a:lnTo>
                  <a:pt x="59247" y="19890"/>
                </a:lnTo>
                <a:lnTo>
                  <a:pt x="60445" y="24464"/>
                </a:lnTo>
                <a:lnTo>
                  <a:pt x="61130" y="32893"/>
                </a:lnTo>
                <a:lnTo>
                  <a:pt x="61130" y="45161"/>
                </a:lnTo>
                <a:lnTo>
                  <a:pt x="30651" y="52824"/>
                </a:lnTo>
                <a:lnTo>
                  <a:pt x="89213" y="52824"/>
                </a:lnTo>
                <a:lnTo>
                  <a:pt x="89007" y="48565"/>
                </a:lnTo>
                <a:lnTo>
                  <a:pt x="86907" y="34411"/>
                </a:lnTo>
                <a:lnTo>
                  <a:pt x="82695" y="22661"/>
                </a:lnTo>
                <a:lnTo>
                  <a:pt x="76370" y="13311"/>
                </a:lnTo>
                <a:lnTo>
                  <a:pt x="71900" y="8891"/>
                </a:lnTo>
                <a:lnTo>
                  <a:pt x="60815" y="22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86988" y="2572035"/>
            <a:ext cx="180139" cy="110113"/>
          </a:xfrm>
          <a:custGeom>
            <a:avLst/>
            <a:gdLst/>
            <a:ahLst/>
            <a:cxnLst/>
            <a:rect l="l" t="t" r="r" b="b"/>
            <a:pathLst>
              <a:path w="180139" h="110113">
                <a:moveTo>
                  <a:pt x="54966" y="110113"/>
                </a:moveTo>
                <a:lnTo>
                  <a:pt x="54966" y="105996"/>
                </a:lnTo>
                <a:lnTo>
                  <a:pt x="50343" y="105538"/>
                </a:lnTo>
                <a:lnTo>
                  <a:pt x="47260" y="104110"/>
                </a:lnTo>
                <a:lnTo>
                  <a:pt x="44178" y="99306"/>
                </a:lnTo>
                <a:lnTo>
                  <a:pt x="43493" y="94332"/>
                </a:lnTo>
                <a:lnTo>
                  <a:pt x="43493" y="29381"/>
                </a:lnTo>
                <a:lnTo>
                  <a:pt x="47432" y="23659"/>
                </a:lnTo>
                <a:lnTo>
                  <a:pt x="51370" y="19615"/>
                </a:lnTo>
                <a:lnTo>
                  <a:pt x="54966" y="17251"/>
                </a:lnTo>
                <a:lnTo>
                  <a:pt x="57363" y="15658"/>
                </a:lnTo>
                <a:lnTo>
                  <a:pt x="60103" y="14853"/>
                </a:lnTo>
                <a:lnTo>
                  <a:pt x="65240" y="14853"/>
                </a:lnTo>
                <a:lnTo>
                  <a:pt x="69007" y="16909"/>
                </a:lnTo>
                <a:lnTo>
                  <a:pt x="72089" y="20198"/>
                </a:lnTo>
                <a:lnTo>
                  <a:pt x="73631" y="25080"/>
                </a:lnTo>
                <a:lnTo>
                  <a:pt x="73973" y="31128"/>
                </a:lnTo>
                <a:lnTo>
                  <a:pt x="73973" y="93036"/>
                </a:lnTo>
                <a:lnTo>
                  <a:pt x="73631" y="97096"/>
                </a:lnTo>
                <a:lnTo>
                  <a:pt x="72603" y="100831"/>
                </a:lnTo>
                <a:lnTo>
                  <a:pt x="69692" y="103767"/>
                </a:lnTo>
                <a:lnTo>
                  <a:pt x="65583" y="105843"/>
                </a:lnTo>
                <a:lnTo>
                  <a:pt x="62672" y="105996"/>
                </a:lnTo>
                <a:lnTo>
                  <a:pt x="62672" y="110113"/>
                </a:lnTo>
                <a:lnTo>
                  <a:pt x="117980" y="110113"/>
                </a:lnTo>
                <a:lnTo>
                  <a:pt x="117980" y="105996"/>
                </a:lnTo>
                <a:lnTo>
                  <a:pt x="113015" y="105691"/>
                </a:lnTo>
                <a:lnTo>
                  <a:pt x="109761" y="104128"/>
                </a:lnTo>
                <a:lnTo>
                  <a:pt x="107878" y="101307"/>
                </a:lnTo>
                <a:lnTo>
                  <a:pt x="106679" y="99325"/>
                </a:lnTo>
                <a:lnTo>
                  <a:pt x="105994" y="94485"/>
                </a:lnTo>
                <a:lnTo>
                  <a:pt x="105994" y="29381"/>
                </a:lnTo>
                <a:lnTo>
                  <a:pt x="109419" y="24584"/>
                </a:lnTo>
                <a:lnTo>
                  <a:pt x="112843" y="20969"/>
                </a:lnTo>
                <a:lnTo>
                  <a:pt x="116097" y="18570"/>
                </a:lnTo>
                <a:lnTo>
                  <a:pt x="119522" y="16172"/>
                </a:lnTo>
                <a:lnTo>
                  <a:pt x="122775" y="14973"/>
                </a:lnTo>
                <a:lnTo>
                  <a:pt x="128255" y="14973"/>
                </a:lnTo>
                <a:lnTo>
                  <a:pt x="131851" y="16857"/>
                </a:lnTo>
                <a:lnTo>
                  <a:pt x="134762" y="20044"/>
                </a:lnTo>
                <a:lnTo>
                  <a:pt x="135446" y="22631"/>
                </a:lnTo>
                <a:lnTo>
                  <a:pt x="136303" y="25218"/>
                </a:lnTo>
                <a:lnTo>
                  <a:pt x="136645" y="31282"/>
                </a:lnTo>
                <a:lnTo>
                  <a:pt x="136645" y="94180"/>
                </a:lnTo>
                <a:lnTo>
                  <a:pt x="135960" y="98907"/>
                </a:lnTo>
                <a:lnTo>
                  <a:pt x="132535" y="103938"/>
                </a:lnTo>
                <a:lnTo>
                  <a:pt x="129282" y="105615"/>
                </a:lnTo>
                <a:lnTo>
                  <a:pt x="125001" y="105996"/>
                </a:lnTo>
                <a:lnTo>
                  <a:pt x="125001" y="110113"/>
                </a:lnTo>
                <a:lnTo>
                  <a:pt x="180139" y="110113"/>
                </a:lnTo>
                <a:lnTo>
                  <a:pt x="180139" y="105996"/>
                </a:lnTo>
                <a:lnTo>
                  <a:pt x="175515" y="105386"/>
                </a:lnTo>
                <a:lnTo>
                  <a:pt x="172262" y="104091"/>
                </a:lnTo>
                <a:lnTo>
                  <a:pt x="169351" y="100126"/>
                </a:lnTo>
                <a:lnTo>
                  <a:pt x="168666" y="95018"/>
                </a:lnTo>
                <a:lnTo>
                  <a:pt x="168666" y="31556"/>
                </a:lnTo>
                <a:lnTo>
                  <a:pt x="167810" y="23230"/>
                </a:lnTo>
                <a:lnTo>
                  <a:pt x="166098" y="18005"/>
                </a:lnTo>
                <a:lnTo>
                  <a:pt x="164385" y="12780"/>
                </a:lnTo>
                <a:lnTo>
                  <a:pt x="161303" y="8480"/>
                </a:lnTo>
                <a:lnTo>
                  <a:pt x="156851" y="5088"/>
                </a:lnTo>
                <a:lnTo>
                  <a:pt x="152570" y="1696"/>
                </a:lnTo>
                <a:lnTo>
                  <a:pt x="146577" y="0"/>
                </a:lnTo>
                <a:lnTo>
                  <a:pt x="133220" y="0"/>
                </a:lnTo>
                <a:lnTo>
                  <a:pt x="127227" y="1524"/>
                </a:lnTo>
                <a:lnTo>
                  <a:pt x="121748" y="4574"/>
                </a:lnTo>
                <a:lnTo>
                  <a:pt x="116097" y="7623"/>
                </a:lnTo>
                <a:lnTo>
                  <a:pt x="110275" y="12574"/>
                </a:lnTo>
                <a:lnTo>
                  <a:pt x="104110" y="19427"/>
                </a:lnTo>
                <a:lnTo>
                  <a:pt x="101713" y="12883"/>
                </a:lnTo>
                <a:lnTo>
                  <a:pt x="98117" y="8000"/>
                </a:lnTo>
                <a:lnTo>
                  <a:pt x="93494" y="4796"/>
                </a:lnTo>
                <a:lnTo>
                  <a:pt x="88699" y="1593"/>
                </a:lnTo>
                <a:lnTo>
                  <a:pt x="83049" y="0"/>
                </a:lnTo>
                <a:lnTo>
                  <a:pt x="70206" y="0"/>
                </a:lnTo>
                <a:lnTo>
                  <a:pt x="64726" y="1267"/>
                </a:lnTo>
                <a:lnTo>
                  <a:pt x="59761" y="3820"/>
                </a:lnTo>
                <a:lnTo>
                  <a:pt x="54795" y="6373"/>
                </a:lnTo>
                <a:lnTo>
                  <a:pt x="49315" y="10861"/>
                </a:lnTo>
                <a:lnTo>
                  <a:pt x="43493" y="17251"/>
                </a:lnTo>
                <a:lnTo>
                  <a:pt x="43493" y="3203"/>
                </a:lnTo>
                <a:lnTo>
                  <a:pt x="0" y="3203"/>
                </a:lnTo>
                <a:lnTo>
                  <a:pt x="0" y="7418"/>
                </a:lnTo>
                <a:lnTo>
                  <a:pt x="4623" y="8034"/>
                </a:lnTo>
                <a:lnTo>
                  <a:pt x="7705" y="9336"/>
                </a:lnTo>
                <a:lnTo>
                  <a:pt x="10787" y="13294"/>
                </a:lnTo>
                <a:lnTo>
                  <a:pt x="11472" y="18331"/>
                </a:lnTo>
                <a:lnTo>
                  <a:pt x="11472" y="95018"/>
                </a:lnTo>
                <a:lnTo>
                  <a:pt x="10787" y="99974"/>
                </a:lnTo>
                <a:lnTo>
                  <a:pt x="7534" y="104091"/>
                </a:lnTo>
                <a:lnTo>
                  <a:pt x="4452" y="105538"/>
                </a:lnTo>
                <a:lnTo>
                  <a:pt x="0" y="105996"/>
                </a:lnTo>
                <a:lnTo>
                  <a:pt x="0" y="110113"/>
                </a:lnTo>
                <a:lnTo>
                  <a:pt x="54966" y="1101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82538" y="2523432"/>
            <a:ext cx="57706" cy="158716"/>
          </a:xfrm>
          <a:custGeom>
            <a:avLst/>
            <a:gdLst/>
            <a:ahLst/>
            <a:cxnLst/>
            <a:rect l="l" t="t" r="r" b="b"/>
            <a:pathLst>
              <a:path w="57706" h="158716">
                <a:moveTo>
                  <a:pt x="57706" y="158716"/>
                </a:moveTo>
                <a:lnTo>
                  <a:pt x="57706" y="154599"/>
                </a:lnTo>
                <a:lnTo>
                  <a:pt x="52569" y="154294"/>
                </a:lnTo>
                <a:lnTo>
                  <a:pt x="49144" y="153093"/>
                </a:lnTo>
                <a:lnTo>
                  <a:pt x="45719" y="148901"/>
                </a:lnTo>
                <a:lnTo>
                  <a:pt x="44692" y="144078"/>
                </a:lnTo>
                <a:lnTo>
                  <a:pt x="44692" y="51806"/>
                </a:lnTo>
                <a:lnTo>
                  <a:pt x="0" y="51806"/>
                </a:lnTo>
                <a:lnTo>
                  <a:pt x="0" y="56021"/>
                </a:lnTo>
                <a:lnTo>
                  <a:pt x="4965" y="56329"/>
                </a:lnTo>
                <a:lnTo>
                  <a:pt x="8390" y="57528"/>
                </a:lnTo>
                <a:lnTo>
                  <a:pt x="11815" y="61725"/>
                </a:lnTo>
                <a:lnTo>
                  <a:pt x="12842" y="66557"/>
                </a:lnTo>
                <a:lnTo>
                  <a:pt x="12842" y="144078"/>
                </a:lnTo>
                <a:lnTo>
                  <a:pt x="11986" y="148729"/>
                </a:lnTo>
                <a:lnTo>
                  <a:pt x="10445" y="150482"/>
                </a:lnTo>
                <a:lnTo>
                  <a:pt x="8219" y="153074"/>
                </a:lnTo>
                <a:lnTo>
                  <a:pt x="4623" y="154446"/>
                </a:lnTo>
                <a:lnTo>
                  <a:pt x="0" y="154599"/>
                </a:lnTo>
                <a:lnTo>
                  <a:pt x="0" y="158716"/>
                </a:lnTo>
                <a:lnTo>
                  <a:pt x="57706" y="158716"/>
                </a:lnTo>
                <a:close/>
              </a:path>
              <a:path w="57706" h="158716">
                <a:moveTo>
                  <a:pt x="46404" y="17714"/>
                </a:moveTo>
                <a:lnTo>
                  <a:pt x="46404" y="12848"/>
                </a:lnTo>
                <a:lnTo>
                  <a:pt x="44692" y="8668"/>
                </a:lnTo>
                <a:lnTo>
                  <a:pt x="41267" y="5208"/>
                </a:lnTo>
                <a:lnTo>
                  <a:pt x="37842" y="1730"/>
                </a:lnTo>
                <a:lnTo>
                  <a:pt x="33733" y="0"/>
                </a:lnTo>
                <a:lnTo>
                  <a:pt x="23972" y="0"/>
                </a:lnTo>
                <a:lnTo>
                  <a:pt x="19692" y="1730"/>
                </a:lnTo>
                <a:lnTo>
                  <a:pt x="16267" y="5208"/>
                </a:lnTo>
                <a:lnTo>
                  <a:pt x="12842" y="8668"/>
                </a:lnTo>
                <a:lnTo>
                  <a:pt x="11130" y="12848"/>
                </a:lnTo>
                <a:lnTo>
                  <a:pt x="11130" y="22596"/>
                </a:lnTo>
                <a:lnTo>
                  <a:pt x="12842" y="26759"/>
                </a:lnTo>
                <a:lnTo>
                  <a:pt x="16267" y="30186"/>
                </a:lnTo>
                <a:lnTo>
                  <a:pt x="19692" y="33612"/>
                </a:lnTo>
                <a:lnTo>
                  <a:pt x="23972" y="35325"/>
                </a:lnTo>
                <a:lnTo>
                  <a:pt x="33562" y="35325"/>
                </a:lnTo>
                <a:lnTo>
                  <a:pt x="37842" y="33612"/>
                </a:lnTo>
                <a:lnTo>
                  <a:pt x="41267" y="30186"/>
                </a:lnTo>
                <a:lnTo>
                  <a:pt x="44692" y="26759"/>
                </a:lnTo>
                <a:lnTo>
                  <a:pt x="46404" y="22596"/>
                </a:lnTo>
                <a:lnTo>
                  <a:pt x="46404" y="17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52573" y="2572035"/>
            <a:ext cx="89727" cy="113315"/>
          </a:xfrm>
          <a:custGeom>
            <a:avLst/>
            <a:gdLst/>
            <a:ahLst/>
            <a:cxnLst/>
            <a:rect l="l" t="t" r="r" b="b"/>
            <a:pathLst>
              <a:path w="89727" h="113315">
                <a:moveTo>
                  <a:pt x="0" y="58426"/>
                </a:moveTo>
                <a:lnTo>
                  <a:pt x="57" y="61432"/>
                </a:lnTo>
                <a:lnTo>
                  <a:pt x="1835" y="74613"/>
                </a:lnTo>
                <a:lnTo>
                  <a:pt x="6096" y="86532"/>
                </a:lnTo>
                <a:lnTo>
                  <a:pt x="12842" y="97192"/>
                </a:lnTo>
                <a:lnTo>
                  <a:pt x="22026" y="105995"/>
                </a:lnTo>
                <a:lnTo>
                  <a:pt x="33500" y="111485"/>
                </a:lnTo>
                <a:lnTo>
                  <a:pt x="46918" y="113315"/>
                </a:lnTo>
                <a:lnTo>
                  <a:pt x="55480" y="113315"/>
                </a:lnTo>
                <a:lnTo>
                  <a:pt x="63356" y="111009"/>
                </a:lnTo>
                <a:lnTo>
                  <a:pt x="70891" y="106397"/>
                </a:lnTo>
                <a:lnTo>
                  <a:pt x="82154" y="96569"/>
                </a:lnTo>
                <a:lnTo>
                  <a:pt x="89727" y="85299"/>
                </a:lnTo>
                <a:lnTo>
                  <a:pt x="86131" y="82554"/>
                </a:lnTo>
                <a:lnTo>
                  <a:pt x="81507" y="87433"/>
                </a:lnTo>
                <a:lnTo>
                  <a:pt x="77569" y="90748"/>
                </a:lnTo>
                <a:lnTo>
                  <a:pt x="74316" y="92503"/>
                </a:lnTo>
                <a:lnTo>
                  <a:pt x="70891" y="94255"/>
                </a:lnTo>
                <a:lnTo>
                  <a:pt x="67295" y="95133"/>
                </a:lnTo>
                <a:lnTo>
                  <a:pt x="57877" y="95133"/>
                </a:lnTo>
                <a:lnTo>
                  <a:pt x="52911" y="93493"/>
                </a:lnTo>
                <a:lnTo>
                  <a:pt x="48802" y="90216"/>
                </a:lnTo>
                <a:lnTo>
                  <a:pt x="43151" y="85717"/>
                </a:lnTo>
                <a:lnTo>
                  <a:pt x="38870" y="78876"/>
                </a:lnTo>
                <a:lnTo>
                  <a:pt x="35616" y="69690"/>
                </a:lnTo>
                <a:lnTo>
                  <a:pt x="34415" y="66024"/>
                </a:lnTo>
                <a:lnTo>
                  <a:pt x="31706" y="53668"/>
                </a:lnTo>
                <a:lnTo>
                  <a:pt x="30822" y="40816"/>
                </a:lnTo>
                <a:lnTo>
                  <a:pt x="30863" y="37921"/>
                </a:lnTo>
                <a:lnTo>
                  <a:pt x="32597" y="23897"/>
                </a:lnTo>
                <a:lnTo>
                  <a:pt x="36815" y="13825"/>
                </a:lnTo>
                <a:lnTo>
                  <a:pt x="39384" y="9936"/>
                </a:lnTo>
                <a:lnTo>
                  <a:pt x="42466" y="8000"/>
                </a:lnTo>
                <a:lnTo>
                  <a:pt x="46233" y="8000"/>
                </a:lnTo>
                <a:lnTo>
                  <a:pt x="50514" y="8942"/>
                </a:lnTo>
                <a:lnTo>
                  <a:pt x="54110" y="12763"/>
                </a:lnTo>
                <a:lnTo>
                  <a:pt x="55137" y="16121"/>
                </a:lnTo>
                <a:lnTo>
                  <a:pt x="55651" y="20917"/>
                </a:lnTo>
                <a:lnTo>
                  <a:pt x="56336" y="28541"/>
                </a:lnTo>
                <a:lnTo>
                  <a:pt x="58048" y="33835"/>
                </a:lnTo>
                <a:lnTo>
                  <a:pt x="61130" y="36814"/>
                </a:lnTo>
                <a:lnTo>
                  <a:pt x="64041" y="39786"/>
                </a:lnTo>
                <a:lnTo>
                  <a:pt x="67637" y="41273"/>
                </a:lnTo>
                <a:lnTo>
                  <a:pt x="76542" y="41273"/>
                </a:lnTo>
                <a:lnTo>
                  <a:pt x="79966" y="39978"/>
                </a:lnTo>
                <a:lnTo>
                  <a:pt x="82535" y="37386"/>
                </a:lnTo>
                <a:lnTo>
                  <a:pt x="85103" y="34794"/>
                </a:lnTo>
                <a:lnTo>
                  <a:pt x="86473" y="31316"/>
                </a:lnTo>
                <a:lnTo>
                  <a:pt x="86473" y="20112"/>
                </a:lnTo>
                <a:lnTo>
                  <a:pt x="83220" y="13911"/>
                </a:lnTo>
                <a:lnTo>
                  <a:pt x="76713" y="8343"/>
                </a:lnTo>
                <a:lnTo>
                  <a:pt x="64175" y="1757"/>
                </a:lnTo>
                <a:lnTo>
                  <a:pt x="50343" y="0"/>
                </a:lnTo>
                <a:lnTo>
                  <a:pt x="44324" y="314"/>
                </a:lnTo>
                <a:lnTo>
                  <a:pt x="31642" y="3477"/>
                </a:lnTo>
                <a:lnTo>
                  <a:pt x="20757" y="10041"/>
                </a:lnTo>
                <a:lnTo>
                  <a:pt x="11643" y="20009"/>
                </a:lnTo>
                <a:lnTo>
                  <a:pt x="4687" y="32894"/>
                </a:lnTo>
                <a:lnTo>
                  <a:pt x="1177" y="45133"/>
                </a:lnTo>
                <a:lnTo>
                  <a:pt x="0" y="58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60280" y="2572035"/>
            <a:ext cx="102741" cy="111600"/>
          </a:xfrm>
          <a:custGeom>
            <a:avLst/>
            <a:gdLst/>
            <a:ahLst/>
            <a:cxnLst/>
            <a:rect l="l" t="t" r="r" b="b"/>
            <a:pathLst>
              <a:path w="102741" h="111600">
                <a:moveTo>
                  <a:pt x="14383" y="45733"/>
                </a:moveTo>
                <a:lnTo>
                  <a:pt x="23630" y="45733"/>
                </a:lnTo>
                <a:lnTo>
                  <a:pt x="27226" y="44417"/>
                </a:lnTo>
                <a:lnTo>
                  <a:pt x="29966" y="41787"/>
                </a:lnTo>
                <a:lnTo>
                  <a:pt x="32877" y="39158"/>
                </a:lnTo>
                <a:lnTo>
                  <a:pt x="34247" y="35976"/>
                </a:lnTo>
                <a:lnTo>
                  <a:pt x="34247" y="29192"/>
                </a:lnTo>
                <a:lnTo>
                  <a:pt x="32705" y="26023"/>
                </a:lnTo>
                <a:lnTo>
                  <a:pt x="29794" y="22751"/>
                </a:lnTo>
                <a:lnTo>
                  <a:pt x="26712" y="18399"/>
                </a:lnTo>
                <a:lnTo>
                  <a:pt x="26712" y="14973"/>
                </a:lnTo>
                <a:lnTo>
                  <a:pt x="29623" y="11992"/>
                </a:lnTo>
                <a:lnTo>
                  <a:pt x="32877" y="9782"/>
                </a:lnTo>
                <a:lnTo>
                  <a:pt x="36986" y="8685"/>
                </a:lnTo>
                <a:lnTo>
                  <a:pt x="44863" y="8685"/>
                </a:lnTo>
                <a:lnTo>
                  <a:pt x="47603" y="9473"/>
                </a:lnTo>
                <a:lnTo>
                  <a:pt x="50171" y="11032"/>
                </a:lnTo>
                <a:lnTo>
                  <a:pt x="54110" y="14424"/>
                </a:lnTo>
                <a:lnTo>
                  <a:pt x="55993" y="18605"/>
                </a:lnTo>
                <a:lnTo>
                  <a:pt x="56336" y="23710"/>
                </a:lnTo>
                <a:lnTo>
                  <a:pt x="56336" y="42531"/>
                </a:lnTo>
                <a:lnTo>
                  <a:pt x="53953" y="43636"/>
                </a:lnTo>
                <a:lnTo>
                  <a:pt x="38807" y="50994"/>
                </a:lnTo>
                <a:lnTo>
                  <a:pt x="26535" y="57598"/>
                </a:lnTo>
                <a:lnTo>
                  <a:pt x="17138" y="63449"/>
                </a:lnTo>
                <a:lnTo>
                  <a:pt x="10616" y="68546"/>
                </a:lnTo>
                <a:lnTo>
                  <a:pt x="3595" y="75064"/>
                </a:lnTo>
                <a:lnTo>
                  <a:pt x="0" y="82402"/>
                </a:lnTo>
                <a:lnTo>
                  <a:pt x="0" y="96580"/>
                </a:lnTo>
                <a:lnTo>
                  <a:pt x="2054" y="101593"/>
                </a:lnTo>
                <a:lnTo>
                  <a:pt x="6164" y="105595"/>
                </a:lnTo>
                <a:lnTo>
                  <a:pt x="10102" y="109599"/>
                </a:lnTo>
                <a:lnTo>
                  <a:pt x="15239" y="111600"/>
                </a:lnTo>
                <a:lnTo>
                  <a:pt x="22052" y="111588"/>
                </a:lnTo>
                <a:lnTo>
                  <a:pt x="32672" y="109476"/>
                </a:lnTo>
                <a:lnTo>
                  <a:pt x="35103" y="89301"/>
                </a:lnTo>
                <a:lnTo>
                  <a:pt x="32534" y="86632"/>
                </a:lnTo>
                <a:lnTo>
                  <a:pt x="31336" y="83545"/>
                </a:lnTo>
                <a:lnTo>
                  <a:pt x="31336" y="75845"/>
                </a:lnTo>
                <a:lnTo>
                  <a:pt x="32877" y="71691"/>
                </a:lnTo>
                <a:lnTo>
                  <a:pt x="35788" y="67574"/>
                </a:lnTo>
                <a:lnTo>
                  <a:pt x="36562" y="66536"/>
                </a:lnTo>
                <a:lnTo>
                  <a:pt x="44847" y="58109"/>
                </a:lnTo>
                <a:lnTo>
                  <a:pt x="56336" y="50192"/>
                </a:lnTo>
                <a:lnTo>
                  <a:pt x="56336" y="85984"/>
                </a:lnTo>
                <a:lnTo>
                  <a:pt x="51370" y="90253"/>
                </a:lnTo>
                <a:lnTo>
                  <a:pt x="56336" y="94332"/>
                </a:lnTo>
                <a:lnTo>
                  <a:pt x="57192" y="100126"/>
                </a:lnTo>
                <a:lnTo>
                  <a:pt x="59247" y="104452"/>
                </a:lnTo>
                <a:lnTo>
                  <a:pt x="62672" y="107312"/>
                </a:lnTo>
                <a:lnTo>
                  <a:pt x="66096" y="110169"/>
                </a:lnTo>
                <a:lnTo>
                  <a:pt x="70891" y="111600"/>
                </a:lnTo>
                <a:lnTo>
                  <a:pt x="82192" y="111600"/>
                </a:lnTo>
                <a:lnTo>
                  <a:pt x="86816" y="110322"/>
                </a:lnTo>
                <a:lnTo>
                  <a:pt x="90754" y="107769"/>
                </a:lnTo>
                <a:lnTo>
                  <a:pt x="94864" y="105215"/>
                </a:lnTo>
                <a:lnTo>
                  <a:pt x="98802" y="101117"/>
                </a:lnTo>
                <a:lnTo>
                  <a:pt x="102741" y="95475"/>
                </a:lnTo>
                <a:lnTo>
                  <a:pt x="99316" y="92731"/>
                </a:lnTo>
                <a:lnTo>
                  <a:pt x="97261" y="95552"/>
                </a:lnTo>
                <a:lnTo>
                  <a:pt x="93151" y="96962"/>
                </a:lnTo>
                <a:lnTo>
                  <a:pt x="89727" y="95437"/>
                </a:lnTo>
                <a:lnTo>
                  <a:pt x="88528" y="91987"/>
                </a:lnTo>
                <a:lnTo>
                  <a:pt x="88186" y="88921"/>
                </a:lnTo>
                <a:lnTo>
                  <a:pt x="88186" y="31025"/>
                </a:lnTo>
                <a:lnTo>
                  <a:pt x="87672" y="23659"/>
                </a:lnTo>
                <a:lnTo>
                  <a:pt x="86644" y="20455"/>
                </a:lnTo>
                <a:lnTo>
                  <a:pt x="84932" y="15435"/>
                </a:lnTo>
                <a:lnTo>
                  <a:pt x="81165" y="10758"/>
                </a:lnTo>
                <a:lnTo>
                  <a:pt x="75172" y="6458"/>
                </a:lnTo>
                <a:lnTo>
                  <a:pt x="69350" y="2141"/>
                </a:lnTo>
                <a:lnTo>
                  <a:pt x="61302" y="0"/>
                </a:lnTo>
                <a:lnTo>
                  <a:pt x="42808" y="0"/>
                </a:lnTo>
                <a:lnTo>
                  <a:pt x="34589" y="1319"/>
                </a:lnTo>
                <a:lnTo>
                  <a:pt x="26883" y="3991"/>
                </a:lnTo>
                <a:lnTo>
                  <a:pt x="19178" y="6664"/>
                </a:lnTo>
                <a:lnTo>
                  <a:pt x="13013" y="10501"/>
                </a:lnTo>
                <a:lnTo>
                  <a:pt x="8732" y="15487"/>
                </a:lnTo>
                <a:lnTo>
                  <a:pt x="4452" y="20472"/>
                </a:lnTo>
                <a:lnTo>
                  <a:pt x="2226" y="25714"/>
                </a:lnTo>
                <a:lnTo>
                  <a:pt x="2226" y="35103"/>
                </a:lnTo>
                <a:lnTo>
                  <a:pt x="3767" y="38491"/>
                </a:lnTo>
                <a:lnTo>
                  <a:pt x="7020" y="41388"/>
                </a:lnTo>
                <a:lnTo>
                  <a:pt x="10274" y="44285"/>
                </a:lnTo>
                <a:lnTo>
                  <a:pt x="14383" y="45733"/>
                </a:lnTo>
                <a:close/>
              </a:path>
              <a:path w="102741" h="111600">
                <a:moveTo>
                  <a:pt x="46918" y="92388"/>
                </a:moveTo>
                <a:lnTo>
                  <a:pt x="39726" y="92388"/>
                </a:lnTo>
                <a:lnTo>
                  <a:pt x="36986" y="91358"/>
                </a:lnTo>
                <a:lnTo>
                  <a:pt x="35103" y="89301"/>
                </a:lnTo>
                <a:lnTo>
                  <a:pt x="32672" y="109476"/>
                </a:lnTo>
                <a:lnTo>
                  <a:pt x="44089" y="103724"/>
                </a:lnTo>
                <a:lnTo>
                  <a:pt x="56336" y="94332"/>
                </a:lnTo>
                <a:lnTo>
                  <a:pt x="51370" y="90253"/>
                </a:lnTo>
                <a:lnTo>
                  <a:pt x="46918" y="92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074494" y="2527081"/>
            <a:ext cx="57877" cy="155066"/>
          </a:xfrm>
          <a:custGeom>
            <a:avLst/>
            <a:gdLst/>
            <a:ahLst/>
            <a:cxnLst/>
            <a:rect l="l" t="t" r="r" b="b"/>
            <a:pathLst>
              <a:path w="57877" h="155066">
                <a:moveTo>
                  <a:pt x="57877" y="155066"/>
                </a:moveTo>
                <a:lnTo>
                  <a:pt x="57877" y="150950"/>
                </a:lnTo>
                <a:lnTo>
                  <a:pt x="52740" y="150645"/>
                </a:lnTo>
                <a:lnTo>
                  <a:pt x="49315" y="149444"/>
                </a:lnTo>
                <a:lnTo>
                  <a:pt x="45719" y="145252"/>
                </a:lnTo>
                <a:lnTo>
                  <a:pt x="44863" y="140429"/>
                </a:lnTo>
                <a:lnTo>
                  <a:pt x="44863" y="0"/>
                </a:lnTo>
                <a:lnTo>
                  <a:pt x="0" y="0"/>
                </a:lnTo>
                <a:lnTo>
                  <a:pt x="0" y="4231"/>
                </a:lnTo>
                <a:lnTo>
                  <a:pt x="5137" y="4539"/>
                </a:lnTo>
                <a:lnTo>
                  <a:pt x="8561" y="5739"/>
                </a:lnTo>
                <a:lnTo>
                  <a:pt x="11986" y="9936"/>
                </a:lnTo>
                <a:lnTo>
                  <a:pt x="12842" y="14716"/>
                </a:lnTo>
                <a:lnTo>
                  <a:pt x="12842" y="140429"/>
                </a:lnTo>
                <a:lnTo>
                  <a:pt x="12157" y="145080"/>
                </a:lnTo>
                <a:lnTo>
                  <a:pt x="10616" y="146833"/>
                </a:lnTo>
                <a:lnTo>
                  <a:pt x="8390" y="149425"/>
                </a:lnTo>
                <a:lnTo>
                  <a:pt x="4794" y="150797"/>
                </a:lnTo>
                <a:lnTo>
                  <a:pt x="0" y="150950"/>
                </a:lnTo>
                <a:lnTo>
                  <a:pt x="0" y="155066"/>
                </a:lnTo>
                <a:lnTo>
                  <a:pt x="57877" y="15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40420" y="2527081"/>
            <a:ext cx="57877" cy="155066"/>
          </a:xfrm>
          <a:custGeom>
            <a:avLst/>
            <a:gdLst/>
            <a:ahLst/>
            <a:cxnLst/>
            <a:rect l="l" t="t" r="r" b="b"/>
            <a:pathLst>
              <a:path w="57877" h="155066">
                <a:moveTo>
                  <a:pt x="57877" y="155066"/>
                </a:moveTo>
                <a:lnTo>
                  <a:pt x="57877" y="150950"/>
                </a:lnTo>
                <a:lnTo>
                  <a:pt x="52740" y="150645"/>
                </a:lnTo>
                <a:lnTo>
                  <a:pt x="49315" y="149444"/>
                </a:lnTo>
                <a:lnTo>
                  <a:pt x="45719" y="145252"/>
                </a:lnTo>
                <a:lnTo>
                  <a:pt x="44863" y="140429"/>
                </a:lnTo>
                <a:lnTo>
                  <a:pt x="44863" y="0"/>
                </a:lnTo>
                <a:lnTo>
                  <a:pt x="0" y="0"/>
                </a:lnTo>
                <a:lnTo>
                  <a:pt x="0" y="4231"/>
                </a:lnTo>
                <a:lnTo>
                  <a:pt x="5137" y="4539"/>
                </a:lnTo>
                <a:lnTo>
                  <a:pt x="8561" y="5739"/>
                </a:lnTo>
                <a:lnTo>
                  <a:pt x="11986" y="9936"/>
                </a:lnTo>
                <a:lnTo>
                  <a:pt x="12842" y="14716"/>
                </a:lnTo>
                <a:lnTo>
                  <a:pt x="12842" y="140429"/>
                </a:lnTo>
                <a:lnTo>
                  <a:pt x="12157" y="145080"/>
                </a:lnTo>
                <a:lnTo>
                  <a:pt x="10616" y="146833"/>
                </a:lnTo>
                <a:lnTo>
                  <a:pt x="8390" y="149425"/>
                </a:lnTo>
                <a:lnTo>
                  <a:pt x="4794" y="150797"/>
                </a:lnTo>
                <a:lnTo>
                  <a:pt x="0" y="150950"/>
                </a:lnTo>
                <a:lnTo>
                  <a:pt x="0" y="155066"/>
                </a:lnTo>
                <a:lnTo>
                  <a:pt x="57877" y="155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03434" y="2575239"/>
            <a:ext cx="113015" cy="157451"/>
          </a:xfrm>
          <a:custGeom>
            <a:avLst/>
            <a:gdLst/>
            <a:ahLst/>
            <a:cxnLst/>
            <a:rect l="l" t="t" r="r" b="b"/>
            <a:pathLst>
              <a:path w="113015" h="157451">
                <a:moveTo>
                  <a:pt x="52397" y="28233"/>
                </a:moveTo>
                <a:lnTo>
                  <a:pt x="48630" y="19701"/>
                </a:lnTo>
                <a:lnTo>
                  <a:pt x="46575" y="13979"/>
                </a:lnTo>
                <a:lnTo>
                  <a:pt x="46575" y="11084"/>
                </a:lnTo>
                <a:lnTo>
                  <a:pt x="47432" y="7692"/>
                </a:lnTo>
                <a:lnTo>
                  <a:pt x="50514" y="5105"/>
                </a:lnTo>
                <a:lnTo>
                  <a:pt x="53082" y="4368"/>
                </a:lnTo>
                <a:lnTo>
                  <a:pt x="56850" y="4214"/>
                </a:lnTo>
                <a:lnTo>
                  <a:pt x="56850" y="0"/>
                </a:lnTo>
                <a:lnTo>
                  <a:pt x="0" y="0"/>
                </a:lnTo>
                <a:lnTo>
                  <a:pt x="0" y="4214"/>
                </a:lnTo>
                <a:lnTo>
                  <a:pt x="3595" y="5293"/>
                </a:lnTo>
                <a:lnTo>
                  <a:pt x="6506" y="7195"/>
                </a:lnTo>
                <a:lnTo>
                  <a:pt x="11472" y="12677"/>
                </a:lnTo>
                <a:lnTo>
                  <a:pt x="15239" y="20044"/>
                </a:lnTo>
                <a:lnTo>
                  <a:pt x="20548" y="32002"/>
                </a:lnTo>
                <a:lnTo>
                  <a:pt x="54966" y="111254"/>
                </a:lnTo>
                <a:lnTo>
                  <a:pt x="51713" y="120174"/>
                </a:lnTo>
                <a:lnTo>
                  <a:pt x="47603" y="131608"/>
                </a:lnTo>
                <a:lnTo>
                  <a:pt x="44007" y="138927"/>
                </a:lnTo>
                <a:lnTo>
                  <a:pt x="40925" y="142129"/>
                </a:lnTo>
                <a:lnTo>
                  <a:pt x="38870" y="144340"/>
                </a:lnTo>
                <a:lnTo>
                  <a:pt x="35103" y="145445"/>
                </a:lnTo>
                <a:lnTo>
                  <a:pt x="32534" y="144188"/>
                </a:lnTo>
                <a:lnTo>
                  <a:pt x="31507" y="141481"/>
                </a:lnTo>
                <a:lnTo>
                  <a:pt x="31507" y="138584"/>
                </a:lnTo>
                <a:lnTo>
                  <a:pt x="31336" y="133477"/>
                </a:lnTo>
                <a:lnTo>
                  <a:pt x="30137" y="129703"/>
                </a:lnTo>
                <a:lnTo>
                  <a:pt x="25514" y="124824"/>
                </a:lnTo>
                <a:lnTo>
                  <a:pt x="22431" y="123604"/>
                </a:lnTo>
                <a:lnTo>
                  <a:pt x="14726" y="123604"/>
                </a:lnTo>
                <a:lnTo>
                  <a:pt x="11301" y="125053"/>
                </a:lnTo>
                <a:lnTo>
                  <a:pt x="8732" y="127950"/>
                </a:lnTo>
                <a:lnTo>
                  <a:pt x="5993" y="130845"/>
                </a:lnTo>
                <a:lnTo>
                  <a:pt x="4623" y="134505"/>
                </a:lnTo>
                <a:lnTo>
                  <a:pt x="4623" y="144035"/>
                </a:lnTo>
                <a:lnTo>
                  <a:pt x="6506" y="148399"/>
                </a:lnTo>
                <a:lnTo>
                  <a:pt x="10445" y="152020"/>
                </a:lnTo>
                <a:lnTo>
                  <a:pt x="14383" y="155642"/>
                </a:lnTo>
                <a:lnTo>
                  <a:pt x="19520" y="157451"/>
                </a:lnTo>
                <a:lnTo>
                  <a:pt x="33733" y="157451"/>
                </a:lnTo>
                <a:lnTo>
                  <a:pt x="40411" y="154251"/>
                </a:lnTo>
                <a:lnTo>
                  <a:pt x="45548" y="147847"/>
                </a:lnTo>
                <a:lnTo>
                  <a:pt x="50604" y="139564"/>
                </a:lnTo>
                <a:lnTo>
                  <a:pt x="56151" y="127660"/>
                </a:lnTo>
                <a:lnTo>
                  <a:pt x="62843" y="111254"/>
                </a:lnTo>
                <a:lnTo>
                  <a:pt x="93323" y="32002"/>
                </a:lnTo>
                <a:lnTo>
                  <a:pt x="93794" y="30770"/>
                </a:lnTo>
                <a:lnTo>
                  <a:pt x="100151" y="15594"/>
                </a:lnTo>
                <a:lnTo>
                  <a:pt x="104453" y="8274"/>
                </a:lnTo>
                <a:lnTo>
                  <a:pt x="106508" y="5961"/>
                </a:lnTo>
                <a:lnTo>
                  <a:pt x="109419" y="4608"/>
                </a:lnTo>
                <a:lnTo>
                  <a:pt x="113015" y="4214"/>
                </a:lnTo>
                <a:lnTo>
                  <a:pt x="113015" y="0"/>
                </a:lnTo>
                <a:lnTo>
                  <a:pt x="77227" y="0"/>
                </a:lnTo>
                <a:lnTo>
                  <a:pt x="77227" y="4214"/>
                </a:lnTo>
                <a:lnTo>
                  <a:pt x="81850" y="4368"/>
                </a:lnTo>
                <a:lnTo>
                  <a:pt x="85103" y="5293"/>
                </a:lnTo>
                <a:lnTo>
                  <a:pt x="86987" y="6972"/>
                </a:lnTo>
                <a:lnTo>
                  <a:pt x="89898" y="10895"/>
                </a:lnTo>
                <a:lnTo>
                  <a:pt x="89898" y="18211"/>
                </a:lnTo>
                <a:lnTo>
                  <a:pt x="87672" y="26211"/>
                </a:lnTo>
                <a:lnTo>
                  <a:pt x="83049" y="37727"/>
                </a:lnTo>
                <a:lnTo>
                  <a:pt x="70720" y="70087"/>
                </a:lnTo>
                <a:lnTo>
                  <a:pt x="52397" y="28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62519" y="1516030"/>
            <a:ext cx="156166" cy="155060"/>
          </a:xfrm>
          <a:custGeom>
            <a:avLst/>
            <a:gdLst/>
            <a:ahLst/>
            <a:cxnLst/>
            <a:rect l="l" t="t" r="r" b="b"/>
            <a:pathLst>
              <a:path w="156166" h="155060">
                <a:moveTo>
                  <a:pt x="69350" y="155060"/>
                </a:moveTo>
                <a:lnTo>
                  <a:pt x="65240" y="146014"/>
                </a:lnTo>
                <a:lnTo>
                  <a:pt x="60617" y="143016"/>
                </a:lnTo>
                <a:lnTo>
                  <a:pt x="21918" y="128522"/>
                </a:lnTo>
                <a:lnTo>
                  <a:pt x="21918" y="136523"/>
                </a:lnTo>
                <a:lnTo>
                  <a:pt x="21575" y="141337"/>
                </a:lnTo>
                <a:lnTo>
                  <a:pt x="20890" y="142930"/>
                </a:lnTo>
                <a:lnTo>
                  <a:pt x="17979" y="147299"/>
                </a:lnTo>
                <a:lnTo>
                  <a:pt x="15411" y="148704"/>
                </a:lnTo>
                <a:lnTo>
                  <a:pt x="13013" y="150126"/>
                </a:lnTo>
                <a:lnTo>
                  <a:pt x="9589" y="150828"/>
                </a:lnTo>
                <a:lnTo>
                  <a:pt x="0" y="150828"/>
                </a:lnTo>
                <a:lnTo>
                  <a:pt x="0" y="155060"/>
                </a:lnTo>
                <a:lnTo>
                  <a:pt x="69350" y="155060"/>
                </a:lnTo>
                <a:close/>
              </a:path>
              <a:path w="156166" h="155060">
                <a:moveTo>
                  <a:pt x="5137" y="4231"/>
                </a:moveTo>
                <a:lnTo>
                  <a:pt x="9417" y="4231"/>
                </a:lnTo>
                <a:lnTo>
                  <a:pt x="13013" y="4968"/>
                </a:lnTo>
                <a:lnTo>
                  <a:pt x="15411" y="6458"/>
                </a:lnTo>
                <a:lnTo>
                  <a:pt x="17979" y="7949"/>
                </a:lnTo>
                <a:lnTo>
                  <a:pt x="19692" y="9679"/>
                </a:lnTo>
                <a:lnTo>
                  <a:pt x="21404" y="13636"/>
                </a:lnTo>
                <a:lnTo>
                  <a:pt x="21918" y="18605"/>
                </a:lnTo>
                <a:lnTo>
                  <a:pt x="21918" y="128522"/>
                </a:lnTo>
                <a:lnTo>
                  <a:pt x="60617" y="143016"/>
                </a:lnTo>
                <a:lnTo>
                  <a:pt x="59418" y="140121"/>
                </a:lnTo>
                <a:lnTo>
                  <a:pt x="59076" y="136180"/>
                </a:lnTo>
                <a:lnTo>
                  <a:pt x="59076" y="8805"/>
                </a:lnTo>
                <a:lnTo>
                  <a:pt x="76564" y="9744"/>
                </a:lnTo>
                <a:lnTo>
                  <a:pt x="86473" y="12232"/>
                </a:lnTo>
                <a:lnTo>
                  <a:pt x="97519" y="20017"/>
                </a:lnTo>
                <a:lnTo>
                  <a:pt x="105480" y="31214"/>
                </a:lnTo>
                <a:lnTo>
                  <a:pt x="109133" y="39480"/>
                </a:lnTo>
                <a:lnTo>
                  <a:pt x="112348" y="50979"/>
                </a:lnTo>
                <a:lnTo>
                  <a:pt x="114264" y="64117"/>
                </a:lnTo>
                <a:lnTo>
                  <a:pt x="114898" y="78892"/>
                </a:lnTo>
                <a:lnTo>
                  <a:pt x="114764" y="86011"/>
                </a:lnTo>
                <a:lnTo>
                  <a:pt x="113448" y="100862"/>
                </a:lnTo>
                <a:lnTo>
                  <a:pt x="110741" y="113737"/>
                </a:lnTo>
                <a:lnTo>
                  <a:pt x="106655" y="124637"/>
                </a:lnTo>
                <a:lnTo>
                  <a:pt x="101199" y="133559"/>
                </a:lnTo>
                <a:lnTo>
                  <a:pt x="96737" y="138327"/>
                </a:lnTo>
                <a:lnTo>
                  <a:pt x="85830" y="144528"/>
                </a:lnTo>
                <a:lnTo>
                  <a:pt x="72089" y="146596"/>
                </a:lnTo>
                <a:lnTo>
                  <a:pt x="68151" y="146596"/>
                </a:lnTo>
                <a:lnTo>
                  <a:pt x="65240" y="146014"/>
                </a:lnTo>
                <a:lnTo>
                  <a:pt x="69350" y="155060"/>
                </a:lnTo>
                <a:lnTo>
                  <a:pt x="79281" y="155060"/>
                </a:lnTo>
                <a:lnTo>
                  <a:pt x="86644" y="154597"/>
                </a:lnTo>
                <a:lnTo>
                  <a:pt x="94187" y="153113"/>
                </a:lnTo>
                <a:lnTo>
                  <a:pt x="107140" y="149697"/>
                </a:lnTo>
                <a:lnTo>
                  <a:pt x="117980" y="145277"/>
                </a:lnTo>
                <a:lnTo>
                  <a:pt x="125344" y="141663"/>
                </a:lnTo>
                <a:lnTo>
                  <a:pt x="131679" y="136848"/>
                </a:lnTo>
                <a:lnTo>
                  <a:pt x="137330" y="130869"/>
                </a:lnTo>
                <a:lnTo>
                  <a:pt x="145138" y="120234"/>
                </a:lnTo>
                <a:lnTo>
                  <a:pt x="150858" y="108118"/>
                </a:lnTo>
                <a:lnTo>
                  <a:pt x="155269" y="91114"/>
                </a:lnTo>
                <a:lnTo>
                  <a:pt x="156166" y="77984"/>
                </a:lnTo>
                <a:lnTo>
                  <a:pt x="155985" y="71935"/>
                </a:lnTo>
                <a:lnTo>
                  <a:pt x="154266" y="58981"/>
                </a:lnTo>
                <a:lnTo>
                  <a:pt x="150730" y="46856"/>
                </a:lnTo>
                <a:lnTo>
                  <a:pt x="145378" y="35565"/>
                </a:lnTo>
                <a:lnTo>
                  <a:pt x="135431" y="22203"/>
                </a:lnTo>
                <a:lnTo>
                  <a:pt x="125674" y="14006"/>
                </a:lnTo>
                <a:lnTo>
                  <a:pt x="114042" y="7538"/>
                </a:lnTo>
                <a:lnTo>
                  <a:pt x="108364" y="5328"/>
                </a:lnTo>
                <a:lnTo>
                  <a:pt x="97054" y="2369"/>
                </a:lnTo>
                <a:lnTo>
                  <a:pt x="84049" y="592"/>
                </a:lnTo>
                <a:lnTo>
                  <a:pt x="69350" y="0"/>
                </a:lnTo>
                <a:lnTo>
                  <a:pt x="0" y="0"/>
                </a:lnTo>
                <a:lnTo>
                  <a:pt x="0" y="4231"/>
                </a:lnTo>
                <a:lnTo>
                  <a:pt x="5137" y="42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40946" y="1560966"/>
            <a:ext cx="91782" cy="110123"/>
          </a:xfrm>
          <a:custGeom>
            <a:avLst/>
            <a:gdLst/>
            <a:ahLst/>
            <a:cxnLst/>
            <a:rect l="l" t="t" r="r" b="b"/>
            <a:pathLst>
              <a:path w="91782" h="110123">
                <a:moveTo>
                  <a:pt x="52505" y="15010"/>
                </a:moveTo>
                <a:lnTo>
                  <a:pt x="43664" y="27445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3595" y="7812"/>
                </a:lnTo>
                <a:lnTo>
                  <a:pt x="6164" y="8497"/>
                </a:lnTo>
                <a:lnTo>
                  <a:pt x="7705" y="9491"/>
                </a:lnTo>
                <a:lnTo>
                  <a:pt x="10274" y="12043"/>
                </a:lnTo>
                <a:lnTo>
                  <a:pt x="11643" y="15846"/>
                </a:lnTo>
                <a:lnTo>
                  <a:pt x="11815" y="19735"/>
                </a:lnTo>
                <a:lnTo>
                  <a:pt x="11815" y="94259"/>
                </a:lnTo>
                <a:lnTo>
                  <a:pt x="11130" y="99998"/>
                </a:lnTo>
                <a:lnTo>
                  <a:pt x="7876" y="104349"/>
                </a:lnTo>
                <a:lnTo>
                  <a:pt x="4623" y="105617"/>
                </a:lnTo>
                <a:lnTo>
                  <a:pt x="0" y="105994"/>
                </a:lnTo>
                <a:lnTo>
                  <a:pt x="0" y="110123"/>
                </a:lnTo>
                <a:lnTo>
                  <a:pt x="57706" y="110123"/>
                </a:lnTo>
                <a:lnTo>
                  <a:pt x="57706" y="105994"/>
                </a:lnTo>
                <a:lnTo>
                  <a:pt x="53425" y="105771"/>
                </a:lnTo>
                <a:lnTo>
                  <a:pt x="50514" y="105189"/>
                </a:lnTo>
                <a:lnTo>
                  <a:pt x="48630" y="104230"/>
                </a:lnTo>
                <a:lnTo>
                  <a:pt x="45548" y="101763"/>
                </a:lnTo>
                <a:lnTo>
                  <a:pt x="44007" y="98490"/>
                </a:lnTo>
                <a:lnTo>
                  <a:pt x="43836" y="95715"/>
                </a:lnTo>
                <a:lnTo>
                  <a:pt x="43836" y="91364"/>
                </a:lnTo>
                <a:lnTo>
                  <a:pt x="43664" y="84956"/>
                </a:lnTo>
                <a:lnTo>
                  <a:pt x="43664" y="51463"/>
                </a:lnTo>
                <a:lnTo>
                  <a:pt x="44863" y="43292"/>
                </a:lnTo>
                <a:lnTo>
                  <a:pt x="47260" y="35908"/>
                </a:lnTo>
                <a:lnTo>
                  <a:pt x="48973" y="31094"/>
                </a:lnTo>
                <a:lnTo>
                  <a:pt x="51370" y="27410"/>
                </a:lnTo>
                <a:lnTo>
                  <a:pt x="54452" y="24806"/>
                </a:lnTo>
                <a:lnTo>
                  <a:pt x="58562" y="22305"/>
                </a:lnTo>
                <a:lnTo>
                  <a:pt x="62500" y="22528"/>
                </a:lnTo>
                <a:lnTo>
                  <a:pt x="65583" y="24738"/>
                </a:lnTo>
                <a:lnTo>
                  <a:pt x="68665" y="27325"/>
                </a:lnTo>
                <a:lnTo>
                  <a:pt x="71576" y="29912"/>
                </a:lnTo>
                <a:lnTo>
                  <a:pt x="75000" y="31214"/>
                </a:lnTo>
                <a:lnTo>
                  <a:pt x="82535" y="31214"/>
                </a:lnTo>
                <a:lnTo>
                  <a:pt x="85617" y="29809"/>
                </a:lnTo>
                <a:lnTo>
                  <a:pt x="88014" y="26982"/>
                </a:lnTo>
                <a:lnTo>
                  <a:pt x="90583" y="24172"/>
                </a:lnTo>
                <a:lnTo>
                  <a:pt x="91782" y="20198"/>
                </a:lnTo>
                <a:lnTo>
                  <a:pt x="91782" y="10296"/>
                </a:lnTo>
                <a:lnTo>
                  <a:pt x="90583" y="6578"/>
                </a:lnTo>
                <a:lnTo>
                  <a:pt x="88014" y="3940"/>
                </a:lnTo>
                <a:lnTo>
                  <a:pt x="85446" y="1319"/>
                </a:lnTo>
                <a:lnTo>
                  <a:pt x="82021" y="0"/>
                </a:lnTo>
                <a:lnTo>
                  <a:pt x="72774" y="0"/>
                </a:lnTo>
                <a:lnTo>
                  <a:pt x="67637" y="1815"/>
                </a:lnTo>
                <a:lnTo>
                  <a:pt x="62329" y="5430"/>
                </a:lnTo>
                <a:lnTo>
                  <a:pt x="60375" y="6892"/>
                </a:lnTo>
                <a:lnTo>
                  <a:pt x="52505" y="1501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45742" y="1564170"/>
            <a:ext cx="115412" cy="110123"/>
          </a:xfrm>
          <a:custGeom>
            <a:avLst/>
            <a:gdLst/>
            <a:ahLst/>
            <a:cxnLst/>
            <a:rect l="l" t="t" r="r" b="b"/>
            <a:pathLst>
              <a:path w="115412" h="110123">
                <a:moveTo>
                  <a:pt x="103939" y="0"/>
                </a:moveTo>
                <a:lnTo>
                  <a:pt x="60445" y="0"/>
                </a:lnTo>
                <a:lnTo>
                  <a:pt x="60445" y="4231"/>
                </a:lnTo>
                <a:lnTo>
                  <a:pt x="65069" y="4831"/>
                </a:lnTo>
                <a:lnTo>
                  <a:pt x="68151" y="6133"/>
                </a:lnTo>
                <a:lnTo>
                  <a:pt x="71233" y="10090"/>
                </a:lnTo>
                <a:lnTo>
                  <a:pt x="71918" y="15127"/>
                </a:lnTo>
                <a:lnTo>
                  <a:pt x="71918" y="80382"/>
                </a:lnTo>
                <a:lnTo>
                  <a:pt x="67637" y="86412"/>
                </a:lnTo>
                <a:lnTo>
                  <a:pt x="64041" y="90404"/>
                </a:lnTo>
                <a:lnTo>
                  <a:pt x="60959" y="92391"/>
                </a:lnTo>
                <a:lnTo>
                  <a:pt x="58733" y="93848"/>
                </a:lnTo>
                <a:lnTo>
                  <a:pt x="56165" y="94567"/>
                </a:lnTo>
                <a:lnTo>
                  <a:pt x="51370" y="94567"/>
                </a:lnTo>
                <a:lnTo>
                  <a:pt x="48117" y="92854"/>
                </a:lnTo>
                <a:lnTo>
                  <a:pt x="45377" y="90027"/>
                </a:lnTo>
                <a:lnTo>
                  <a:pt x="43836" y="85607"/>
                </a:lnTo>
                <a:lnTo>
                  <a:pt x="43493" y="80690"/>
                </a:lnTo>
                <a:lnTo>
                  <a:pt x="43493" y="0"/>
                </a:lnTo>
                <a:lnTo>
                  <a:pt x="0" y="0"/>
                </a:lnTo>
                <a:lnTo>
                  <a:pt x="0" y="4231"/>
                </a:lnTo>
                <a:lnTo>
                  <a:pt x="4794" y="4831"/>
                </a:lnTo>
                <a:lnTo>
                  <a:pt x="7876" y="6133"/>
                </a:lnTo>
                <a:lnTo>
                  <a:pt x="10787" y="10090"/>
                </a:lnTo>
                <a:lnTo>
                  <a:pt x="11472" y="15127"/>
                </a:lnTo>
                <a:lnTo>
                  <a:pt x="11474" y="66592"/>
                </a:lnTo>
                <a:lnTo>
                  <a:pt x="12148" y="81721"/>
                </a:lnTo>
                <a:lnTo>
                  <a:pt x="14041" y="91586"/>
                </a:lnTo>
                <a:lnTo>
                  <a:pt x="15582" y="96554"/>
                </a:lnTo>
                <a:lnTo>
                  <a:pt x="18664" y="100872"/>
                </a:lnTo>
                <a:lnTo>
                  <a:pt x="23459" y="104572"/>
                </a:lnTo>
                <a:lnTo>
                  <a:pt x="28082" y="108273"/>
                </a:lnTo>
                <a:lnTo>
                  <a:pt x="33390" y="110123"/>
                </a:lnTo>
                <a:lnTo>
                  <a:pt x="45719" y="110123"/>
                </a:lnTo>
                <a:lnTo>
                  <a:pt x="51541" y="108718"/>
                </a:lnTo>
                <a:lnTo>
                  <a:pt x="56507" y="105943"/>
                </a:lnTo>
                <a:lnTo>
                  <a:pt x="61644" y="103167"/>
                </a:lnTo>
                <a:lnTo>
                  <a:pt x="66781" y="98713"/>
                </a:lnTo>
                <a:lnTo>
                  <a:pt x="71918" y="92614"/>
                </a:lnTo>
                <a:lnTo>
                  <a:pt x="71918" y="106919"/>
                </a:lnTo>
                <a:lnTo>
                  <a:pt x="115412" y="106919"/>
                </a:lnTo>
                <a:lnTo>
                  <a:pt x="115412" y="102790"/>
                </a:lnTo>
                <a:lnTo>
                  <a:pt x="110789" y="102259"/>
                </a:lnTo>
                <a:lnTo>
                  <a:pt x="107706" y="100992"/>
                </a:lnTo>
                <a:lnTo>
                  <a:pt x="104624" y="96948"/>
                </a:lnTo>
                <a:lnTo>
                  <a:pt x="103939" y="91860"/>
                </a:lnTo>
                <a:lnTo>
                  <a:pt x="10393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79991" y="1560966"/>
            <a:ext cx="104110" cy="160662"/>
          </a:xfrm>
          <a:custGeom>
            <a:avLst/>
            <a:gdLst/>
            <a:ahLst/>
            <a:cxnLst/>
            <a:rect l="l" t="t" r="r" b="b"/>
            <a:pathLst>
              <a:path w="104110" h="160662">
                <a:moveTo>
                  <a:pt x="1712" y="146768"/>
                </a:moveTo>
                <a:lnTo>
                  <a:pt x="5137" y="150091"/>
                </a:lnTo>
                <a:lnTo>
                  <a:pt x="8561" y="153398"/>
                </a:lnTo>
                <a:lnTo>
                  <a:pt x="14383" y="155985"/>
                </a:lnTo>
                <a:lnTo>
                  <a:pt x="22260" y="157852"/>
                </a:lnTo>
                <a:lnTo>
                  <a:pt x="26027" y="148018"/>
                </a:lnTo>
                <a:lnTo>
                  <a:pt x="21575" y="144866"/>
                </a:lnTo>
                <a:lnTo>
                  <a:pt x="19349" y="141337"/>
                </a:lnTo>
                <a:lnTo>
                  <a:pt x="19349" y="133405"/>
                </a:lnTo>
                <a:lnTo>
                  <a:pt x="21404" y="130201"/>
                </a:lnTo>
                <a:lnTo>
                  <a:pt x="25856" y="127837"/>
                </a:lnTo>
                <a:lnTo>
                  <a:pt x="28253" y="126552"/>
                </a:lnTo>
                <a:lnTo>
                  <a:pt x="33390" y="125901"/>
                </a:lnTo>
                <a:lnTo>
                  <a:pt x="41267" y="125901"/>
                </a:lnTo>
                <a:lnTo>
                  <a:pt x="58048" y="97891"/>
                </a:lnTo>
                <a:lnTo>
                  <a:pt x="38356" y="98113"/>
                </a:lnTo>
                <a:lnTo>
                  <a:pt x="33562" y="98113"/>
                </a:lnTo>
                <a:lnTo>
                  <a:pt x="30308" y="97240"/>
                </a:lnTo>
                <a:lnTo>
                  <a:pt x="28082" y="95475"/>
                </a:lnTo>
                <a:lnTo>
                  <a:pt x="25000" y="91483"/>
                </a:lnTo>
                <a:lnTo>
                  <a:pt x="25000" y="85607"/>
                </a:lnTo>
                <a:lnTo>
                  <a:pt x="26198" y="82918"/>
                </a:lnTo>
                <a:lnTo>
                  <a:pt x="30822" y="78429"/>
                </a:lnTo>
                <a:lnTo>
                  <a:pt x="33733" y="77298"/>
                </a:lnTo>
                <a:lnTo>
                  <a:pt x="37158" y="77298"/>
                </a:lnTo>
                <a:lnTo>
                  <a:pt x="45719" y="77675"/>
                </a:lnTo>
                <a:lnTo>
                  <a:pt x="39726" y="69126"/>
                </a:lnTo>
                <a:lnTo>
                  <a:pt x="36644" y="64895"/>
                </a:lnTo>
                <a:lnTo>
                  <a:pt x="33733" y="60663"/>
                </a:lnTo>
                <a:lnTo>
                  <a:pt x="32192" y="52868"/>
                </a:lnTo>
                <a:lnTo>
                  <a:pt x="32235" y="37574"/>
                </a:lnTo>
                <a:lnTo>
                  <a:pt x="29109" y="74557"/>
                </a:lnTo>
                <a:lnTo>
                  <a:pt x="20376" y="78206"/>
                </a:lnTo>
                <a:lnTo>
                  <a:pt x="13870" y="82523"/>
                </a:lnTo>
                <a:lnTo>
                  <a:pt x="9931" y="87475"/>
                </a:lnTo>
                <a:lnTo>
                  <a:pt x="5821" y="92426"/>
                </a:lnTo>
                <a:lnTo>
                  <a:pt x="3767" y="97531"/>
                </a:lnTo>
                <a:lnTo>
                  <a:pt x="3767" y="111493"/>
                </a:lnTo>
                <a:lnTo>
                  <a:pt x="8732" y="118278"/>
                </a:lnTo>
                <a:lnTo>
                  <a:pt x="18664" y="123160"/>
                </a:lnTo>
                <a:lnTo>
                  <a:pt x="11472" y="125062"/>
                </a:lnTo>
                <a:lnTo>
                  <a:pt x="6678" y="127409"/>
                </a:lnTo>
                <a:lnTo>
                  <a:pt x="3938" y="130184"/>
                </a:lnTo>
                <a:lnTo>
                  <a:pt x="1369" y="132977"/>
                </a:lnTo>
                <a:lnTo>
                  <a:pt x="0" y="136112"/>
                </a:lnTo>
                <a:lnTo>
                  <a:pt x="0" y="143273"/>
                </a:lnTo>
                <a:lnTo>
                  <a:pt x="1712" y="146768"/>
                </a:lnTo>
                <a:close/>
              </a:path>
              <a:path w="104110" h="160662">
                <a:moveTo>
                  <a:pt x="50856" y="77864"/>
                </a:moveTo>
                <a:lnTo>
                  <a:pt x="56507" y="77864"/>
                </a:lnTo>
                <a:lnTo>
                  <a:pt x="62843" y="76287"/>
                </a:lnTo>
                <a:lnTo>
                  <a:pt x="70206" y="73118"/>
                </a:lnTo>
                <a:lnTo>
                  <a:pt x="77398" y="69966"/>
                </a:lnTo>
                <a:lnTo>
                  <a:pt x="83220" y="65580"/>
                </a:lnTo>
                <a:lnTo>
                  <a:pt x="87501" y="59978"/>
                </a:lnTo>
                <a:lnTo>
                  <a:pt x="91610" y="54376"/>
                </a:lnTo>
                <a:lnTo>
                  <a:pt x="93836" y="47763"/>
                </a:lnTo>
                <a:lnTo>
                  <a:pt x="93836" y="35634"/>
                </a:lnTo>
                <a:lnTo>
                  <a:pt x="92809" y="31334"/>
                </a:lnTo>
                <a:lnTo>
                  <a:pt x="91097" y="27222"/>
                </a:lnTo>
                <a:lnTo>
                  <a:pt x="89555" y="24172"/>
                </a:lnTo>
                <a:lnTo>
                  <a:pt x="86987" y="20780"/>
                </a:lnTo>
                <a:lnTo>
                  <a:pt x="83220" y="17029"/>
                </a:lnTo>
                <a:lnTo>
                  <a:pt x="103768" y="17029"/>
                </a:lnTo>
                <a:lnTo>
                  <a:pt x="103768" y="4454"/>
                </a:lnTo>
                <a:lnTo>
                  <a:pt x="67809" y="4454"/>
                </a:lnTo>
                <a:lnTo>
                  <a:pt x="60274" y="1490"/>
                </a:lnTo>
                <a:lnTo>
                  <a:pt x="52911" y="0"/>
                </a:lnTo>
                <a:lnTo>
                  <a:pt x="45719" y="0"/>
                </a:lnTo>
                <a:lnTo>
                  <a:pt x="35399" y="843"/>
                </a:lnTo>
                <a:lnTo>
                  <a:pt x="23164" y="4643"/>
                </a:lnTo>
                <a:lnTo>
                  <a:pt x="12842" y="11495"/>
                </a:lnTo>
                <a:lnTo>
                  <a:pt x="9183" y="15141"/>
                </a:lnTo>
                <a:lnTo>
                  <a:pt x="2295" y="26146"/>
                </a:lnTo>
                <a:lnTo>
                  <a:pt x="0" y="38649"/>
                </a:lnTo>
                <a:lnTo>
                  <a:pt x="0" y="46649"/>
                </a:lnTo>
                <a:lnTo>
                  <a:pt x="2397" y="53708"/>
                </a:lnTo>
                <a:lnTo>
                  <a:pt x="6849" y="59807"/>
                </a:lnTo>
                <a:lnTo>
                  <a:pt x="16408" y="68427"/>
                </a:lnTo>
                <a:lnTo>
                  <a:pt x="29109" y="74557"/>
                </a:lnTo>
                <a:lnTo>
                  <a:pt x="32235" y="37574"/>
                </a:lnTo>
                <a:lnTo>
                  <a:pt x="33582" y="22750"/>
                </a:lnTo>
                <a:lnTo>
                  <a:pt x="36815" y="13773"/>
                </a:lnTo>
                <a:lnTo>
                  <a:pt x="39726" y="9319"/>
                </a:lnTo>
                <a:lnTo>
                  <a:pt x="43493" y="7092"/>
                </a:lnTo>
                <a:lnTo>
                  <a:pt x="52397" y="7092"/>
                </a:lnTo>
                <a:lnTo>
                  <a:pt x="55822" y="8925"/>
                </a:lnTo>
                <a:lnTo>
                  <a:pt x="58219" y="12574"/>
                </a:lnTo>
                <a:lnTo>
                  <a:pt x="59241" y="14276"/>
                </a:lnTo>
                <a:lnTo>
                  <a:pt x="62328" y="24764"/>
                </a:lnTo>
                <a:lnTo>
                  <a:pt x="63356" y="40482"/>
                </a:lnTo>
                <a:lnTo>
                  <a:pt x="63356" y="52594"/>
                </a:lnTo>
                <a:lnTo>
                  <a:pt x="61815" y="60749"/>
                </a:lnTo>
                <a:lnTo>
                  <a:pt x="58733" y="64946"/>
                </a:lnTo>
                <a:lnTo>
                  <a:pt x="55822" y="69144"/>
                </a:lnTo>
                <a:lnTo>
                  <a:pt x="51884" y="71234"/>
                </a:lnTo>
                <a:lnTo>
                  <a:pt x="43322" y="71234"/>
                </a:lnTo>
                <a:lnTo>
                  <a:pt x="39726" y="69126"/>
                </a:lnTo>
                <a:lnTo>
                  <a:pt x="45719" y="77675"/>
                </a:lnTo>
                <a:lnTo>
                  <a:pt x="50343" y="77864"/>
                </a:lnTo>
                <a:lnTo>
                  <a:pt x="50856" y="77864"/>
                </a:lnTo>
                <a:close/>
              </a:path>
              <a:path w="104110" h="160662">
                <a:moveTo>
                  <a:pt x="22260" y="157852"/>
                </a:moveTo>
                <a:lnTo>
                  <a:pt x="23115" y="158050"/>
                </a:lnTo>
                <a:lnTo>
                  <a:pt x="35190" y="160007"/>
                </a:lnTo>
                <a:lnTo>
                  <a:pt x="48459" y="160662"/>
                </a:lnTo>
                <a:lnTo>
                  <a:pt x="58329" y="160270"/>
                </a:lnTo>
                <a:lnTo>
                  <a:pt x="71013" y="158422"/>
                </a:lnTo>
                <a:lnTo>
                  <a:pt x="82535" y="155060"/>
                </a:lnTo>
                <a:lnTo>
                  <a:pt x="88871" y="152541"/>
                </a:lnTo>
                <a:lnTo>
                  <a:pt x="94179" y="148635"/>
                </a:lnTo>
                <a:lnTo>
                  <a:pt x="98117" y="143341"/>
                </a:lnTo>
                <a:lnTo>
                  <a:pt x="102056" y="138031"/>
                </a:lnTo>
                <a:lnTo>
                  <a:pt x="104110" y="132154"/>
                </a:lnTo>
                <a:lnTo>
                  <a:pt x="104104" y="124962"/>
                </a:lnTo>
                <a:lnTo>
                  <a:pt x="100726" y="112174"/>
                </a:lnTo>
                <a:lnTo>
                  <a:pt x="91097" y="103150"/>
                </a:lnTo>
                <a:lnTo>
                  <a:pt x="85896" y="100918"/>
                </a:lnTo>
                <a:lnTo>
                  <a:pt x="74164" y="98647"/>
                </a:lnTo>
                <a:lnTo>
                  <a:pt x="58048" y="97891"/>
                </a:lnTo>
                <a:lnTo>
                  <a:pt x="41267" y="125901"/>
                </a:lnTo>
                <a:lnTo>
                  <a:pt x="52825" y="125970"/>
                </a:lnTo>
                <a:lnTo>
                  <a:pt x="66637" y="126376"/>
                </a:lnTo>
                <a:lnTo>
                  <a:pt x="74487" y="127152"/>
                </a:lnTo>
                <a:lnTo>
                  <a:pt x="78596" y="127991"/>
                </a:lnTo>
                <a:lnTo>
                  <a:pt x="81679" y="129550"/>
                </a:lnTo>
                <a:lnTo>
                  <a:pt x="84932" y="133148"/>
                </a:lnTo>
                <a:lnTo>
                  <a:pt x="85446" y="136643"/>
                </a:lnTo>
                <a:lnTo>
                  <a:pt x="85446" y="141748"/>
                </a:lnTo>
                <a:lnTo>
                  <a:pt x="82364" y="145723"/>
                </a:lnTo>
                <a:lnTo>
                  <a:pt x="76370" y="148532"/>
                </a:lnTo>
                <a:lnTo>
                  <a:pt x="70377" y="151359"/>
                </a:lnTo>
                <a:lnTo>
                  <a:pt x="61987" y="152764"/>
                </a:lnTo>
                <a:lnTo>
                  <a:pt x="50823" y="152763"/>
                </a:lnTo>
                <a:lnTo>
                  <a:pt x="35556" y="151544"/>
                </a:lnTo>
                <a:lnTo>
                  <a:pt x="26027" y="148018"/>
                </a:lnTo>
                <a:lnTo>
                  <a:pt x="22260" y="1578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52938" y="1618478"/>
            <a:ext cx="95549" cy="114115"/>
          </a:xfrm>
          <a:custGeom>
            <a:avLst/>
            <a:gdLst/>
            <a:ahLst/>
            <a:cxnLst/>
            <a:rect l="l" t="t" r="r" b="b"/>
            <a:pathLst>
              <a:path w="95549" h="114115">
                <a:moveTo>
                  <a:pt x="44692" y="0"/>
                </a:moveTo>
                <a:lnTo>
                  <a:pt x="40753" y="8463"/>
                </a:lnTo>
                <a:lnTo>
                  <a:pt x="95549" y="8463"/>
                </a:lnTo>
                <a:lnTo>
                  <a:pt x="91610" y="0"/>
                </a:lnTo>
                <a:lnTo>
                  <a:pt x="44692" y="0"/>
                </a:lnTo>
                <a:close/>
              </a:path>
              <a:path w="95549" h="114115">
                <a:moveTo>
                  <a:pt x="26883" y="18074"/>
                </a:moveTo>
                <a:lnTo>
                  <a:pt x="26059" y="19949"/>
                </a:lnTo>
                <a:lnTo>
                  <a:pt x="19358" y="33407"/>
                </a:lnTo>
                <a:lnTo>
                  <a:pt x="13698" y="41459"/>
                </a:lnTo>
                <a:lnTo>
                  <a:pt x="10102" y="45228"/>
                </a:lnTo>
                <a:lnTo>
                  <a:pt x="5479" y="47540"/>
                </a:lnTo>
                <a:lnTo>
                  <a:pt x="0" y="48380"/>
                </a:lnTo>
                <a:lnTo>
                  <a:pt x="0" y="52611"/>
                </a:lnTo>
                <a:lnTo>
                  <a:pt x="51541" y="52611"/>
                </a:lnTo>
                <a:lnTo>
                  <a:pt x="51541" y="48380"/>
                </a:lnTo>
                <a:lnTo>
                  <a:pt x="43493" y="47763"/>
                </a:lnTo>
                <a:lnTo>
                  <a:pt x="38356" y="46855"/>
                </a:lnTo>
                <a:lnTo>
                  <a:pt x="36301" y="45639"/>
                </a:lnTo>
                <a:lnTo>
                  <a:pt x="32705" y="43566"/>
                </a:lnTo>
                <a:lnTo>
                  <a:pt x="30993" y="40379"/>
                </a:lnTo>
                <a:lnTo>
                  <a:pt x="30993" y="32756"/>
                </a:lnTo>
                <a:lnTo>
                  <a:pt x="32020" y="28593"/>
                </a:lnTo>
                <a:lnTo>
                  <a:pt x="34247" y="23556"/>
                </a:lnTo>
                <a:lnTo>
                  <a:pt x="40753" y="8463"/>
                </a:lnTo>
                <a:lnTo>
                  <a:pt x="44692" y="0"/>
                </a:lnTo>
                <a:lnTo>
                  <a:pt x="68494" y="-53399"/>
                </a:lnTo>
                <a:lnTo>
                  <a:pt x="91610" y="0"/>
                </a:lnTo>
                <a:lnTo>
                  <a:pt x="95549" y="8463"/>
                </a:lnTo>
                <a:lnTo>
                  <a:pt x="103768" y="27787"/>
                </a:lnTo>
                <a:lnTo>
                  <a:pt x="105823" y="32824"/>
                </a:lnTo>
                <a:lnTo>
                  <a:pt x="107021" y="35685"/>
                </a:lnTo>
                <a:lnTo>
                  <a:pt x="107535" y="37809"/>
                </a:lnTo>
                <a:lnTo>
                  <a:pt x="107878" y="40602"/>
                </a:lnTo>
                <a:lnTo>
                  <a:pt x="107021" y="44645"/>
                </a:lnTo>
                <a:lnTo>
                  <a:pt x="102912" y="47540"/>
                </a:lnTo>
                <a:lnTo>
                  <a:pt x="98631" y="48380"/>
                </a:lnTo>
                <a:lnTo>
                  <a:pt x="89555" y="48380"/>
                </a:lnTo>
                <a:lnTo>
                  <a:pt x="89555" y="52611"/>
                </a:lnTo>
                <a:lnTo>
                  <a:pt x="164556" y="52611"/>
                </a:lnTo>
                <a:lnTo>
                  <a:pt x="164556" y="48380"/>
                </a:lnTo>
                <a:lnTo>
                  <a:pt x="159762" y="47986"/>
                </a:lnTo>
                <a:lnTo>
                  <a:pt x="156166" y="46615"/>
                </a:lnTo>
                <a:lnTo>
                  <a:pt x="147485" y="35831"/>
                </a:lnTo>
                <a:lnTo>
                  <a:pt x="140412" y="21500"/>
                </a:lnTo>
                <a:lnTo>
                  <a:pt x="84590" y="-105651"/>
                </a:lnTo>
                <a:lnTo>
                  <a:pt x="82364" y="-105651"/>
                </a:lnTo>
                <a:lnTo>
                  <a:pt x="26883" y="1807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32906" y="1560966"/>
            <a:ext cx="89727" cy="113326"/>
          </a:xfrm>
          <a:custGeom>
            <a:avLst/>
            <a:gdLst/>
            <a:ahLst/>
            <a:cxnLst/>
            <a:rect l="l" t="t" r="r" b="b"/>
            <a:pathLst>
              <a:path w="89727" h="113326">
                <a:moveTo>
                  <a:pt x="0" y="58436"/>
                </a:moveTo>
                <a:lnTo>
                  <a:pt x="57" y="61429"/>
                </a:lnTo>
                <a:lnTo>
                  <a:pt x="1833" y="74612"/>
                </a:lnTo>
                <a:lnTo>
                  <a:pt x="6095" y="86532"/>
                </a:lnTo>
                <a:lnTo>
                  <a:pt x="12842" y="97188"/>
                </a:lnTo>
                <a:lnTo>
                  <a:pt x="22105" y="106003"/>
                </a:lnTo>
                <a:lnTo>
                  <a:pt x="33540" y="111496"/>
                </a:lnTo>
                <a:lnTo>
                  <a:pt x="46918" y="113326"/>
                </a:lnTo>
                <a:lnTo>
                  <a:pt x="55480" y="113326"/>
                </a:lnTo>
                <a:lnTo>
                  <a:pt x="63356" y="111014"/>
                </a:lnTo>
                <a:lnTo>
                  <a:pt x="70891" y="106405"/>
                </a:lnTo>
                <a:lnTo>
                  <a:pt x="82226" y="96573"/>
                </a:lnTo>
                <a:lnTo>
                  <a:pt x="89727" y="85299"/>
                </a:lnTo>
                <a:lnTo>
                  <a:pt x="86131" y="82558"/>
                </a:lnTo>
                <a:lnTo>
                  <a:pt x="81679" y="87440"/>
                </a:lnTo>
                <a:lnTo>
                  <a:pt x="77740" y="90747"/>
                </a:lnTo>
                <a:lnTo>
                  <a:pt x="74316" y="92511"/>
                </a:lnTo>
                <a:lnTo>
                  <a:pt x="70891" y="94259"/>
                </a:lnTo>
                <a:lnTo>
                  <a:pt x="67466" y="95133"/>
                </a:lnTo>
                <a:lnTo>
                  <a:pt x="57877" y="95133"/>
                </a:lnTo>
                <a:lnTo>
                  <a:pt x="53082" y="93505"/>
                </a:lnTo>
                <a:lnTo>
                  <a:pt x="48802" y="90216"/>
                </a:lnTo>
                <a:lnTo>
                  <a:pt x="43322" y="85727"/>
                </a:lnTo>
                <a:lnTo>
                  <a:pt x="38870" y="78874"/>
                </a:lnTo>
                <a:lnTo>
                  <a:pt x="35616" y="69692"/>
                </a:lnTo>
                <a:lnTo>
                  <a:pt x="34468" y="66032"/>
                </a:lnTo>
                <a:lnTo>
                  <a:pt x="31761" y="53675"/>
                </a:lnTo>
                <a:lnTo>
                  <a:pt x="30822" y="40825"/>
                </a:lnTo>
                <a:lnTo>
                  <a:pt x="30862" y="37937"/>
                </a:lnTo>
                <a:lnTo>
                  <a:pt x="32596" y="23904"/>
                </a:lnTo>
                <a:lnTo>
                  <a:pt x="36815" y="13842"/>
                </a:lnTo>
                <a:lnTo>
                  <a:pt x="39384" y="9953"/>
                </a:lnTo>
                <a:lnTo>
                  <a:pt x="42466" y="8000"/>
                </a:lnTo>
                <a:lnTo>
                  <a:pt x="46233" y="8000"/>
                </a:lnTo>
                <a:lnTo>
                  <a:pt x="50685" y="8959"/>
                </a:lnTo>
                <a:lnTo>
                  <a:pt x="54110" y="12763"/>
                </a:lnTo>
                <a:lnTo>
                  <a:pt x="55137" y="16121"/>
                </a:lnTo>
                <a:lnTo>
                  <a:pt x="55651" y="20917"/>
                </a:lnTo>
                <a:lnTo>
                  <a:pt x="56336" y="28541"/>
                </a:lnTo>
                <a:lnTo>
                  <a:pt x="58219" y="33852"/>
                </a:lnTo>
                <a:lnTo>
                  <a:pt x="61130" y="36816"/>
                </a:lnTo>
                <a:lnTo>
                  <a:pt x="64041" y="39797"/>
                </a:lnTo>
                <a:lnTo>
                  <a:pt x="67809" y="41287"/>
                </a:lnTo>
                <a:lnTo>
                  <a:pt x="76542" y="41287"/>
                </a:lnTo>
                <a:lnTo>
                  <a:pt x="79966" y="39985"/>
                </a:lnTo>
                <a:lnTo>
                  <a:pt x="82535" y="37398"/>
                </a:lnTo>
                <a:lnTo>
                  <a:pt x="85275" y="34794"/>
                </a:lnTo>
                <a:lnTo>
                  <a:pt x="86473" y="31334"/>
                </a:lnTo>
                <a:lnTo>
                  <a:pt x="86473" y="20129"/>
                </a:lnTo>
                <a:lnTo>
                  <a:pt x="83220" y="13911"/>
                </a:lnTo>
                <a:lnTo>
                  <a:pt x="76713" y="8343"/>
                </a:lnTo>
                <a:lnTo>
                  <a:pt x="64175" y="1757"/>
                </a:lnTo>
                <a:lnTo>
                  <a:pt x="50343" y="0"/>
                </a:lnTo>
                <a:lnTo>
                  <a:pt x="44324" y="314"/>
                </a:lnTo>
                <a:lnTo>
                  <a:pt x="31642" y="3477"/>
                </a:lnTo>
                <a:lnTo>
                  <a:pt x="20757" y="10041"/>
                </a:lnTo>
                <a:lnTo>
                  <a:pt x="11643" y="20009"/>
                </a:lnTo>
                <a:lnTo>
                  <a:pt x="4684" y="32903"/>
                </a:lnTo>
                <a:lnTo>
                  <a:pt x="1176" y="45143"/>
                </a:lnTo>
                <a:lnTo>
                  <a:pt x="0" y="5843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4449" y="1525058"/>
            <a:ext cx="71405" cy="147504"/>
          </a:xfrm>
          <a:custGeom>
            <a:avLst/>
            <a:gdLst/>
            <a:ahLst/>
            <a:cxnLst/>
            <a:rect l="l" t="t" r="r" b="b"/>
            <a:pathLst>
              <a:path w="71405" h="147504">
                <a:moveTo>
                  <a:pt x="46062" y="122578"/>
                </a:moveTo>
                <a:lnTo>
                  <a:pt x="46062" y="50436"/>
                </a:lnTo>
                <a:lnTo>
                  <a:pt x="71405" y="50436"/>
                </a:lnTo>
                <a:lnTo>
                  <a:pt x="71405" y="39111"/>
                </a:lnTo>
                <a:lnTo>
                  <a:pt x="46062" y="39111"/>
                </a:lnTo>
                <a:lnTo>
                  <a:pt x="46062" y="0"/>
                </a:lnTo>
                <a:lnTo>
                  <a:pt x="42295" y="0"/>
                </a:lnTo>
                <a:lnTo>
                  <a:pt x="39601" y="4648"/>
                </a:lnTo>
                <a:lnTo>
                  <a:pt x="32534" y="15299"/>
                </a:lnTo>
                <a:lnTo>
                  <a:pt x="24657" y="25046"/>
                </a:lnTo>
                <a:lnTo>
                  <a:pt x="19899" y="29964"/>
                </a:lnTo>
                <a:lnTo>
                  <a:pt x="10572" y="38351"/>
                </a:lnTo>
                <a:lnTo>
                  <a:pt x="0" y="46427"/>
                </a:lnTo>
                <a:lnTo>
                  <a:pt x="0" y="50436"/>
                </a:lnTo>
                <a:lnTo>
                  <a:pt x="14041" y="50436"/>
                </a:lnTo>
                <a:lnTo>
                  <a:pt x="14041" y="119614"/>
                </a:lnTo>
                <a:lnTo>
                  <a:pt x="14383" y="126621"/>
                </a:lnTo>
                <a:lnTo>
                  <a:pt x="15068" y="129225"/>
                </a:lnTo>
                <a:lnTo>
                  <a:pt x="16438" y="133868"/>
                </a:lnTo>
                <a:lnTo>
                  <a:pt x="19520" y="138082"/>
                </a:lnTo>
                <a:lnTo>
                  <a:pt x="24144" y="141851"/>
                </a:lnTo>
                <a:lnTo>
                  <a:pt x="28767" y="145620"/>
                </a:lnTo>
                <a:lnTo>
                  <a:pt x="34589" y="147504"/>
                </a:lnTo>
                <a:lnTo>
                  <a:pt x="41267" y="147504"/>
                </a:lnTo>
                <a:lnTo>
                  <a:pt x="53375" y="145276"/>
                </a:lnTo>
                <a:lnTo>
                  <a:pt x="63740" y="137964"/>
                </a:lnTo>
                <a:lnTo>
                  <a:pt x="71405" y="125559"/>
                </a:lnTo>
                <a:lnTo>
                  <a:pt x="67980" y="123040"/>
                </a:lnTo>
                <a:lnTo>
                  <a:pt x="63528" y="130595"/>
                </a:lnTo>
                <a:lnTo>
                  <a:pt x="58904" y="134364"/>
                </a:lnTo>
                <a:lnTo>
                  <a:pt x="52740" y="134364"/>
                </a:lnTo>
                <a:lnTo>
                  <a:pt x="49829" y="132703"/>
                </a:lnTo>
                <a:lnTo>
                  <a:pt x="47432" y="130150"/>
                </a:lnTo>
                <a:lnTo>
                  <a:pt x="46233" y="126569"/>
                </a:lnTo>
                <a:lnTo>
                  <a:pt x="46062" y="12257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14587" y="1512363"/>
            <a:ext cx="57706" cy="158726"/>
          </a:xfrm>
          <a:custGeom>
            <a:avLst/>
            <a:gdLst/>
            <a:ahLst/>
            <a:cxnLst/>
            <a:rect l="l" t="t" r="r" b="b"/>
            <a:pathLst>
              <a:path w="57706" h="158726">
                <a:moveTo>
                  <a:pt x="57706" y="158726"/>
                </a:moveTo>
                <a:lnTo>
                  <a:pt x="57706" y="154597"/>
                </a:lnTo>
                <a:lnTo>
                  <a:pt x="52569" y="154306"/>
                </a:lnTo>
                <a:lnTo>
                  <a:pt x="49144" y="153107"/>
                </a:lnTo>
                <a:lnTo>
                  <a:pt x="45719" y="148909"/>
                </a:lnTo>
                <a:lnTo>
                  <a:pt x="44863" y="144078"/>
                </a:lnTo>
                <a:lnTo>
                  <a:pt x="44863" y="51806"/>
                </a:lnTo>
                <a:lnTo>
                  <a:pt x="0" y="51806"/>
                </a:lnTo>
                <a:lnTo>
                  <a:pt x="0" y="56038"/>
                </a:lnTo>
                <a:lnTo>
                  <a:pt x="4965" y="56346"/>
                </a:lnTo>
                <a:lnTo>
                  <a:pt x="8390" y="57545"/>
                </a:lnTo>
                <a:lnTo>
                  <a:pt x="11986" y="61725"/>
                </a:lnTo>
                <a:lnTo>
                  <a:pt x="12842" y="66557"/>
                </a:lnTo>
                <a:lnTo>
                  <a:pt x="12842" y="144078"/>
                </a:lnTo>
                <a:lnTo>
                  <a:pt x="11986" y="148738"/>
                </a:lnTo>
                <a:lnTo>
                  <a:pt x="10445" y="150485"/>
                </a:lnTo>
                <a:lnTo>
                  <a:pt x="8219" y="153072"/>
                </a:lnTo>
                <a:lnTo>
                  <a:pt x="4794" y="154460"/>
                </a:lnTo>
                <a:lnTo>
                  <a:pt x="0" y="154597"/>
                </a:lnTo>
                <a:lnTo>
                  <a:pt x="0" y="158726"/>
                </a:lnTo>
                <a:lnTo>
                  <a:pt x="57706" y="158726"/>
                </a:lnTo>
                <a:close/>
              </a:path>
              <a:path w="57706" h="158726">
                <a:moveTo>
                  <a:pt x="46575" y="17731"/>
                </a:moveTo>
                <a:lnTo>
                  <a:pt x="46575" y="12848"/>
                </a:lnTo>
                <a:lnTo>
                  <a:pt x="44863" y="8668"/>
                </a:lnTo>
                <a:lnTo>
                  <a:pt x="41438" y="5208"/>
                </a:lnTo>
                <a:lnTo>
                  <a:pt x="38014" y="1730"/>
                </a:lnTo>
                <a:lnTo>
                  <a:pt x="33733" y="0"/>
                </a:lnTo>
                <a:lnTo>
                  <a:pt x="23972" y="0"/>
                </a:lnTo>
                <a:lnTo>
                  <a:pt x="19863" y="1730"/>
                </a:lnTo>
                <a:lnTo>
                  <a:pt x="16438" y="5208"/>
                </a:lnTo>
                <a:lnTo>
                  <a:pt x="12842" y="8668"/>
                </a:lnTo>
                <a:lnTo>
                  <a:pt x="11130" y="12848"/>
                </a:lnTo>
                <a:lnTo>
                  <a:pt x="11130" y="22614"/>
                </a:lnTo>
                <a:lnTo>
                  <a:pt x="12842" y="26759"/>
                </a:lnTo>
                <a:lnTo>
                  <a:pt x="16438" y="30186"/>
                </a:lnTo>
                <a:lnTo>
                  <a:pt x="19863" y="33629"/>
                </a:lnTo>
                <a:lnTo>
                  <a:pt x="23972" y="35342"/>
                </a:lnTo>
                <a:lnTo>
                  <a:pt x="33733" y="35342"/>
                </a:lnTo>
                <a:lnTo>
                  <a:pt x="37842" y="33629"/>
                </a:lnTo>
                <a:lnTo>
                  <a:pt x="41267" y="30186"/>
                </a:lnTo>
                <a:lnTo>
                  <a:pt x="44863" y="26759"/>
                </a:lnTo>
                <a:lnTo>
                  <a:pt x="46575" y="22614"/>
                </a:lnTo>
                <a:lnTo>
                  <a:pt x="46575" y="1773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77944" y="1564170"/>
            <a:ext cx="112843" cy="110123"/>
          </a:xfrm>
          <a:custGeom>
            <a:avLst/>
            <a:gdLst/>
            <a:ahLst/>
            <a:cxnLst/>
            <a:rect l="l" t="t" r="r" b="b"/>
            <a:pathLst>
              <a:path w="112843" h="110123">
                <a:moveTo>
                  <a:pt x="94864" y="26177"/>
                </a:moveTo>
                <a:lnTo>
                  <a:pt x="99145" y="16121"/>
                </a:lnTo>
                <a:lnTo>
                  <a:pt x="102398" y="10056"/>
                </a:lnTo>
                <a:lnTo>
                  <a:pt x="106679" y="5944"/>
                </a:lnTo>
                <a:lnTo>
                  <a:pt x="109419" y="4676"/>
                </a:lnTo>
                <a:lnTo>
                  <a:pt x="112843" y="4231"/>
                </a:lnTo>
                <a:lnTo>
                  <a:pt x="112843" y="0"/>
                </a:lnTo>
                <a:lnTo>
                  <a:pt x="77740" y="0"/>
                </a:lnTo>
                <a:lnTo>
                  <a:pt x="77740" y="4231"/>
                </a:lnTo>
                <a:lnTo>
                  <a:pt x="82192" y="4385"/>
                </a:lnTo>
                <a:lnTo>
                  <a:pt x="85103" y="5208"/>
                </a:lnTo>
                <a:lnTo>
                  <a:pt x="88528" y="8171"/>
                </a:lnTo>
                <a:lnTo>
                  <a:pt x="89384" y="12454"/>
                </a:lnTo>
                <a:lnTo>
                  <a:pt x="89384" y="16583"/>
                </a:lnTo>
                <a:lnTo>
                  <a:pt x="87501" y="23590"/>
                </a:lnTo>
                <a:lnTo>
                  <a:pt x="83391" y="33509"/>
                </a:lnTo>
                <a:lnTo>
                  <a:pt x="69350" y="68150"/>
                </a:lnTo>
                <a:lnTo>
                  <a:pt x="51713" y="28010"/>
                </a:lnTo>
                <a:lnTo>
                  <a:pt x="48288" y="20232"/>
                </a:lnTo>
                <a:lnTo>
                  <a:pt x="46747" y="14938"/>
                </a:lnTo>
                <a:lnTo>
                  <a:pt x="46747" y="12112"/>
                </a:lnTo>
                <a:lnTo>
                  <a:pt x="47603" y="7846"/>
                </a:lnTo>
                <a:lnTo>
                  <a:pt x="50685" y="4882"/>
                </a:lnTo>
                <a:lnTo>
                  <a:pt x="53254" y="4231"/>
                </a:lnTo>
                <a:lnTo>
                  <a:pt x="56678" y="4231"/>
                </a:lnTo>
                <a:lnTo>
                  <a:pt x="56678" y="0"/>
                </a:lnTo>
                <a:lnTo>
                  <a:pt x="0" y="0"/>
                </a:lnTo>
                <a:lnTo>
                  <a:pt x="0" y="4231"/>
                </a:lnTo>
                <a:lnTo>
                  <a:pt x="3424" y="4916"/>
                </a:lnTo>
                <a:lnTo>
                  <a:pt x="5993" y="6253"/>
                </a:lnTo>
                <a:lnTo>
                  <a:pt x="7705" y="8223"/>
                </a:lnTo>
                <a:lnTo>
                  <a:pt x="10102" y="10895"/>
                </a:lnTo>
                <a:lnTo>
                  <a:pt x="13527" y="17217"/>
                </a:lnTo>
                <a:lnTo>
                  <a:pt x="17808" y="27205"/>
                </a:lnTo>
                <a:lnTo>
                  <a:pt x="53939" y="110123"/>
                </a:lnTo>
                <a:lnTo>
                  <a:pt x="59247" y="110123"/>
                </a:lnTo>
                <a:lnTo>
                  <a:pt x="94864" y="2617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04658" y="1560966"/>
            <a:ext cx="89384" cy="113326"/>
          </a:xfrm>
          <a:custGeom>
            <a:avLst/>
            <a:gdLst/>
            <a:ahLst/>
            <a:cxnLst/>
            <a:rect l="l" t="t" r="r" b="b"/>
            <a:pathLst>
              <a:path w="89384" h="113326">
                <a:moveTo>
                  <a:pt x="60765" y="2201"/>
                </a:moveTo>
                <a:lnTo>
                  <a:pt x="48288" y="0"/>
                </a:lnTo>
                <a:lnTo>
                  <a:pt x="36278" y="1632"/>
                </a:lnTo>
                <a:lnTo>
                  <a:pt x="39384" y="9371"/>
                </a:lnTo>
                <a:lnTo>
                  <a:pt x="42637" y="7435"/>
                </a:lnTo>
                <a:lnTo>
                  <a:pt x="49315" y="7435"/>
                </a:lnTo>
                <a:lnTo>
                  <a:pt x="52911" y="9491"/>
                </a:lnTo>
                <a:lnTo>
                  <a:pt x="55822" y="11855"/>
                </a:lnTo>
                <a:lnTo>
                  <a:pt x="57877" y="15315"/>
                </a:lnTo>
                <a:lnTo>
                  <a:pt x="59247" y="19890"/>
                </a:lnTo>
                <a:lnTo>
                  <a:pt x="60617" y="24464"/>
                </a:lnTo>
                <a:lnTo>
                  <a:pt x="61302" y="32893"/>
                </a:lnTo>
                <a:lnTo>
                  <a:pt x="61302" y="45159"/>
                </a:lnTo>
                <a:lnTo>
                  <a:pt x="30137" y="45159"/>
                </a:lnTo>
                <a:lnTo>
                  <a:pt x="24739" y="6907"/>
                </a:lnTo>
                <a:lnTo>
                  <a:pt x="14383" y="15829"/>
                </a:lnTo>
                <a:lnTo>
                  <a:pt x="10325" y="20927"/>
                </a:lnTo>
                <a:lnTo>
                  <a:pt x="4588" y="31687"/>
                </a:lnTo>
                <a:lnTo>
                  <a:pt x="1147" y="44188"/>
                </a:lnTo>
                <a:lnTo>
                  <a:pt x="0" y="58436"/>
                </a:lnTo>
                <a:lnTo>
                  <a:pt x="1058" y="72054"/>
                </a:lnTo>
                <a:lnTo>
                  <a:pt x="4311" y="84340"/>
                </a:lnTo>
                <a:lnTo>
                  <a:pt x="9760" y="95030"/>
                </a:lnTo>
                <a:lnTo>
                  <a:pt x="20446" y="106075"/>
                </a:lnTo>
                <a:lnTo>
                  <a:pt x="31963" y="111514"/>
                </a:lnTo>
                <a:lnTo>
                  <a:pt x="45719" y="113326"/>
                </a:lnTo>
                <a:lnTo>
                  <a:pt x="45910" y="113326"/>
                </a:lnTo>
                <a:lnTo>
                  <a:pt x="58882" y="111453"/>
                </a:lnTo>
                <a:lnTo>
                  <a:pt x="70206" y="105943"/>
                </a:lnTo>
                <a:lnTo>
                  <a:pt x="74254" y="102657"/>
                </a:lnTo>
                <a:lnTo>
                  <a:pt x="82101" y="93426"/>
                </a:lnTo>
                <a:lnTo>
                  <a:pt x="89384" y="80845"/>
                </a:lnTo>
                <a:lnTo>
                  <a:pt x="85446" y="78326"/>
                </a:lnTo>
                <a:lnTo>
                  <a:pt x="81165" y="84956"/>
                </a:lnTo>
                <a:lnTo>
                  <a:pt x="77227" y="89548"/>
                </a:lnTo>
                <a:lnTo>
                  <a:pt x="73459" y="92100"/>
                </a:lnTo>
                <a:lnTo>
                  <a:pt x="69692" y="94670"/>
                </a:lnTo>
                <a:lnTo>
                  <a:pt x="65583" y="95938"/>
                </a:lnTo>
                <a:lnTo>
                  <a:pt x="53596" y="95938"/>
                </a:lnTo>
                <a:lnTo>
                  <a:pt x="47260" y="92768"/>
                </a:lnTo>
                <a:lnTo>
                  <a:pt x="41952" y="86447"/>
                </a:lnTo>
                <a:lnTo>
                  <a:pt x="36866" y="78717"/>
                </a:lnTo>
                <a:lnTo>
                  <a:pt x="32572" y="66916"/>
                </a:lnTo>
                <a:lnTo>
                  <a:pt x="30651" y="52834"/>
                </a:lnTo>
                <a:lnTo>
                  <a:pt x="89384" y="52834"/>
                </a:lnTo>
                <a:lnTo>
                  <a:pt x="89140" y="48584"/>
                </a:lnTo>
                <a:lnTo>
                  <a:pt x="86957" y="34425"/>
                </a:lnTo>
                <a:lnTo>
                  <a:pt x="82758" y="22672"/>
                </a:lnTo>
                <a:lnTo>
                  <a:pt x="76542" y="13328"/>
                </a:lnTo>
                <a:lnTo>
                  <a:pt x="71885" y="8809"/>
                </a:lnTo>
                <a:lnTo>
                  <a:pt x="60765" y="2201"/>
                </a:lnTo>
                <a:close/>
              </a:path>
              <a:path w="89384" h="113326">
                <a:moveTo>
                  <a:pt x="30137" y="41167"/>
                </a:moveTo>
                <a:lnTo>
                  <a:pt x="30225" y="37194"/>
                </a:lnTo>
                <a:lnTo>
                  <a:pt x="32212" y="23747"/>
                </a:lnTo>
                <a:lnTo>
                  <a:pt x="36815" y="13260"/>
                </a:lnTo>
                <a:lnTo>
                  <a:pt x="39384" y="9371"/>
                </a:lnTo>
                <a:lnTo>
                  <a:pt x="36278" y="1632"/>
                </a:lnTo>
                <a:lnTo>
                  <a:pt x="24739" y="6907"/>
                </a:lnTo>
                <a:lnTo>
                  <a:pt x="30137" y="45159"/>
                </a:lnTo>
                <a:lnTo>
                  <a:pt x="30137" y="4116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65251" y="1357920"/>
            <a:ext cx="129953" cy="155060"/>
          </a:xfrm>
          <a:custGeom>
            <a:avLst/>
            <a:gdLst/>
            <a:ahLst/>
            <a:cxnLst/>
            <a:rect l="l" t="t" r="r" b="b"/>
            <a:pathLst>
              <a:path w="129953" h="155060">
                <a:moveTo>
                  <a:pt x="92006" y="42195"/>
                </a:moveTo>
                <a:lnTo>
                  <a:pt x="89925" y="57936"/>
                </a:lnTo>
                <a:lnTo>
                  <a:pt x="84463" y="67859"/>
                </a:lnTo>
                <a:lnTo>
                  <a:pt x="79434" y="73392"/>
                </a:lnTo>
                <a:lnTo>
                  <a:pt x="72271" y="76150"/>
                </a:lnTo>
                <a:lnTo>
                  <a:pt x="61680" y="76150"/>
                </a:lnTo>
                <a:lnTo>
                  <a:pt x="57261" y="75928"/>
                </a:lnTo>
                <a:lnTo>
                  <a:pt x="57261" y="8908"/>
                </a:lnTo>
                <a:lnTo>
                  <a:pt x="67547" y="0"/>
                </a:lnTo>
                <a:lnTo>
                  <a:pt x="0" y="0"/>
                </a:lnTo>
                <a:lnTo>
                  <a:pt x="0" y="4231"/>
                </a:lnTo>
                <a:lnTo>
                  <a:pt x="7085" y="4231"/>
                </a:lnTo>
                <a:lnTo>
                  <a:pt x="11924" y="4865"/>
                </a:lnTo>
                <a:lnTo>
                  <a:pt x="17106" y="7469"/>
                </a:lnTo>
                <a:lnTo>
                  <a:pt x="20972" y="13551"/>
                </a:lnTo>
                <a:lnTo>
                  <a:pt x="21486" y="18827"/>
                </a:lnTo>
                <a:lnTo>
                  <a:pt x="21486" y="136215"/>
                </a:lnTo>
                <a:lnTo>
                  <a:pt x="20972" y="141474"/>
                </a:lnTo>
                <a:lnTo>
                  <a:pt x="19943" y="143616"/>
                </a:lnTo>
                <a:lnTo>
                  <a:pt x="17125" y="147487"/>
                </a:lnTo>
                <a:lnTo>
                  <a:pt x="14572" y="148824"/>
                </a:lnTo>
                <a:lnTo>
                  <a:pt x="12018" y="150160"/>
                </a:lnTo>
                <a:lnTo>
                  <a:pt x="7161" y="150828"/>
                </a:lnTo>
                <a:lnTo>
                  <a:pt x="0" y="150828"/>
                </a:lnTo>
                <a:lnTo>
                  <a:pt x="0" y="155060"/>
                </a:lnTo>
                <a:lnTo>
                  <a:pt x="78749" y="155060"/>
                </a:lnTo>
                <a:lnTo>
                  <a:pt x="78749" y="150828"/>
                </a:lnTo>
                <a:lnTo>
                  <a:pt x="71738" y="150828"/>
                </a:lnTo>
                <a:lnTo>
                  <a:pt x="66918" y="150177"/>
                </a:lnTo>
                <a:lnTo>
                  <a:pt x="64290" y="148875"/>
                </a:lnTo>
                <a:lnTo>
                  <a:pt x="61661" y="147573"/>
                </a:lnTo>
                <a:lnTo>
                  <a:pt x="59832" y="145843"/>
                </a:lnTo>
                <a:lnTo>
                  <a:pt x="57776" y="141508"/>
                </a:lnTo>
                <a:lnTo>
                  <a:pt x="57261" y="136215"/>
                </a:lnTo>
                <a:lnTo>
                  <a:pt x="57261" y="84836"/>
                </a:lnTo>
                <a:lnTo>
                  <a:pt x="72773" y="84549"/>
                </a:lnTo>
                <a:lnTo>
                  <a:pt x="85509" y="83637"/>
                </a:lnTo>
                <a:lnTo>
                  <a:pt x="94749" y="82095"/>
                </a:lnTo>
                <a:lnTo>
                  <a:pt x="92006" y="42195"/>
                </a:lnTo>
                <a:close/>
              </a:path>
              <a:path w="129953" h="155060">
                <a:moveTo>
                  <a:pt x="96909" y="3148"/>
                </a:moveTo>
                <a:lnTo>
                  <a:pt x="83477" y="786"/>
                </a:lnTo>
                <a:lnTo>
                  <a:pt x="67547" y="0"/>
                </a:lnTo>
                <a:lnTo>
                  <a:pt x="57261" y="8908"/>
                </a:lnTo>
                <a:lnTo>
                  <a:pt x="71929" y="8908"/>
                </a:lnTo>
                <a:lnTo>
                  <a:pt x="79434" y="11581"/>
                </a:lnTo>
                <a:lnTo>
                  <a:pt x="84463" y="16909"/>
                </a:lnTo>
                <a:lnTo>
                  <a:pt x="90259" y="27716"/>
                </a:lnTo>
                <a:lnTo>
                  <a:pt x="92006" y="42195"/>
                </a:lnTo>
                <a:lnTo>
                  <a:pt x="94749" y="82095"/>
                </a:lnTo>
                <a:lnTo>
                  <a:pt x="99354" y="80831"/>
                </a:lnTo>
                <a:lnTo>
                  <a:pt x="111264" y="75403"/>
                </a:lnTo>
                <a:lnTo>
                  <a:pt x="120580" y="67465"/>
                </a:lnTo>
                <a:lnTo>
                  <a:pt x="127954" y="54632"/>
                </a:lnTo>
                <a:lnTo>
                  <a:pt x="129953" y="41613"/>
                </a:lnTo>
                <a:lnTo>
                  <a:pt x="129171" y="33654"/>
                </a:lnTo>
                <a:lnTo>
                  <a:pt x="124444" y="21897"/>
                </a:lnTo>
                <a:lnTo>
                  <a:pt x="115438" y="11889"/>
                </a:lnTo>
                <a:lnTo>
                  <a:pt x="107842" y="7085"/>
                </a:lnTo>
                <a:lnTo>
                  <a:pt x="96909" y="314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14287" y="1402857"/>
            <a:ext cx="91782" cy="110123"/>
          </a:xfrm>
          <a:custGeom>
            <a:avLst/>
            <a:gdLst/>
            <a:ahLst/>
            <a:cxnLst/>
            <a:rect l="l" t="t" r="r" b="b"/>
            <a:pathLst>
              <a:path w="91782" h="110123">
                <a:moveTo>
                  <a:pt x="60346" y="6882"/>
                </a:moveTo>
                <a:lnTo>
                  <a:pt x="52508" y="14995"/>
                </a:lnTo>
                <a:lnTo>
                  <a:pt x="43664" y="27445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3647" y="7812"/>
                </a:lnTo>
                <a:lnTo>
                  <a:pt x="6215" y="8497"/>
                </a:lnTo>
                <a:lnTo>
                  <a:pt x="7654" y="9491"/>
                </a:lnTo>
                <a:lnTo>
                  <a:pt x="10205" y="12043"/>
                </a:lnTo>
                <a:lnTo>
                  <a:pt x="11575" y="15846"/>
                </a:lnTo>
                <a:lnTo>
                  <a:pt x="11883" y="19735"/>
                </a:lnTo>
                <a:lnTo>
                  <a:pt x="11883" y="94259"/>
                </a:lnTo>
                <a:lnTo>
                  <a:pt x="11061" y="99998"/>
                </a:lnTo>
                <a:lnTo>
                  <a:pt x="7791" y="104332"/>
                </a:lnTo>
                <a:lnTo>
                  <a:pt x="4640" y="105617"/>
                </a:lnTo>
                <a:lnTo>
                  <a:pt x="0" y="105994"/>
                </a:lnTo>
                <a:lnTo>
                  <a:pt x="0" y="110123"/>
                </a:lnTo>
                <a:lnTo>
                  <a:pt x="57723" y="110123"/>
                </a:lnTo>
                <a:lnTo>
                  <a:pt x="57723" y="105994"/>
                </a:lnTo>
                <a:lnTo>
                  <a:pt x="53442" y="105771"/>
                </a:lnTo>
                <a:lnTo>
                  <a:pt x="50428" y="105172"/>
                </a:lnTo>
                <a:lnTo>
                  <a:pt x="45480" y="101763"/>
                </a:lnTo>
                <a:lnTo>
                  <a:pt x="44041" y="98490"/>
                </a:lnTo>
                <a:lnTo>
                  <a:pt x="43767" y="95715"/>
                </a:lnTo>
                <a:lnTo>
                  <a:pt x="43664" y="51446"/>
                </a:lnTo>
                <a:lnTo>
                  <a:pt x="44880" y="43292"/>
                </a:lnTo>
                <a:lnTo>
                  <a:pt x="47312" y="35908"/>
                </a:lnTo>
                <a:lnTo>
                  <a:pt x="48921" y="31094"/>
                </a:lnTo>
                <a:lnTo>
                  <a:pt x="51284" y="27393"/>
                </a:lnTo>
                <a:lnTo>
                  <a:pt x="54401" y="24806"/>
                </a:lnTo>
                <a:lnTo>
                  <a:pt x="58476" y="22288"/>
                </a:lnTo>
                <a:lnTo>
                  <a:pt x="62552" y="22528"/>
                </a:lnTo>
                <a:lnTo>
                  <a:pt x="65600" y="24738"/>
                </a:lnTo>
                <a:lnTo>
                  <a:pt x="68579" y="27325"/>
                </a:lnTo>
                <a:lnTo>
                  <a:pt x="71542" y="29912"/>
                </a:lnTo>
                <a:lnTo>
                  <a:pt x="75052" y="31214"/>
                </a:lnTo>
                <a:lnTo>
                  <a:pt x="82603" y="31214"/>
                </a:lnTo>
                <a:lnTo>
                  <a:pt x="85583" y="29809"/>
                </a:lnTo>
                <a:lnTo>
                  <a:pt x="88066" y="26982"/>
                </a:lnTo>
                <a:lnTo>
                  <a:pt x="90532" y="24155"/>
                </a:lnTo>
                <a:lnTo>
                  <a:pt x="91782" y="20198"/>
                </a:lnTo>
                <a:lnTo>
                  <a:pt x="91782" y="10279"/>
                </a:lnTo>
                <a:lnTo>
                  <a:pt x="90497" y="6578"/>
                </a:lnTo>
                <a:lnTo>
                  <a:pt x="87946" y="3940"/>
                </a:lnTo>
                <a:lnTo>
                  <a:pt x="85394" y="1319"/>
                </a:lnTo>
                <a:lnTo>
                  <a:pt x="81987" y="0"/>
                </a:lnTo>
                <a:lnTo>
                  <a:pt x="72757" y="0"/>
                </a:lnTo>
                <a:lnTo>
                  <a:pt x="67620" y="1798"/>
                </a:lnTo>
                <a:lnTo>
                  <a:pt x="62295" y="5430"/>
                </a:lnTo>
                <a:lnTo>
                  <a:pt x="60346" y="688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0333" y="1402857"/>
            <a:ext cx="100241" cy="113309"/>
          </a:xfrm>
          <a:custGeom>
            <a:avLst/>
            <a:gdLst/>
            <a:ahLst/>
            <a:cxnLst/>
            <a:rect l="l" t="t" r="r" b="b"/>
            <a:pathLst>
              <a:path w="100241" h="113309">
                <a:moveTo>
                  <a:pt x="0" y="57168"/>
                </a:moveTo>
                <a:lnTo>
                  <a:pt x="80" y="60631"/>
                </a:lnTo>
                <a:lnTo>
                  <a:pt x="1938" y="73568"/>
                </a:lnTo>
                <a:lnTo>
                  <a:pt x="6256" y="85490"/>
                </a:lnTo>
                <a:lnTo>
                  <a:pt x="13030" y="96400"/>
                </a:lnTo>
                <a:lnTo>
                  <a:pt x="14808" y="98571"/>
                </a:lnTo>
                <a:lnTo>
                  <a:pt x="24451" y="106759"/>
                </a:lnTo>
                <a:lnTo>
                  <a:pt x="36242" y="111672"/>
                </a:lnTo>
                <a:lnTo>
                  <a:pt x="37723" y="98370"/>
                </a:lnTo>
                <a:lnTo>
                  <a:pt x="35925" y="94259"/>
                </a:lnTo>
                <a:lnTo>
                  <a:pt x="35086" y="88845"/>
                </a:lnTo>
                <a:lnTo>
                  <a:pt x="34024" y="81753"/>
                </a:lnTo>
                <a:lnTo>
                  <a:pt x="33493" y="74129"/>
                </a:lnTo>
                <a:lnTo>
                  <a:pt x="33607" y="53166"/>
                </a:lnTo>
                <a:lnTo>
                  <a:pt x="34042" y="40277"/>
                </a:lnTo>
                <a:lnTo>
                  <a:pt x="34812" y="29895"/>
                </a:lnTo>
                <a:lnTo>
                  <a:pt x="35685" y="21243"/>
                </a:lnTo>
                <a:lnTo>
                  <a:pt x="37517" y="15452"/>
                </a:lnTo>
                <a:lnTo>
                  <a:pt x="40291" y="12523"/>
                </a:lnTo>
                <a:lnTo>
                  <a:pt x="43065" y="9576"/>
                </a:lnTo>
                <a:lnTo>
                  <a:pt x="46404" y="8120"/>
                </a:lnTo>
                <a:lnTo>
                  <a:pt x="53493" y="8120"/>
                </a:lnTo>
                <a:lnTo>
                  <a:pt x="56079" y="8908"/>
                </a:lnTo>
                <a:lnTo>
                  <a:pt x="58065" y="10518"/>
                </a:lnTo>
                <a:lnTo>
                  <a:pt x="60891" y="12728"/>
                </a:lnTo>
                <a:lnTo>
                  <a:pt x="63014" y="16258"/>
                </a:lnTo>
                <a:lnTo>
                  <a:pt x="64470" y="21089"/>
                </a:lnTo>
                <a:lnTo>
                  <a:pt x="66152" y="32102"/>
                </a:lnTo>
                <a:lnTo>
                  <a:pt x="66644" y="47797"/>
                </a:lnTo>
                <a:lnTo>
                  <a:pt x="66603" y="56224"/>
                </a:lnTo>
                <a:lnTo>
                  <a:pt x="66233" y="71752"/>
                </a:lnTo>
                <a:lnTo>
                  <a:pt x="65481" y="83578"/>
                </a:lnTo>
                <a:lnTo>
                  <a:pt x="64350" y="91706"/>
                </a:lnTo>
                <a:lnTo>
                  <a:pt x="63356" y="96349"/>
                </a:lnTo>
                <a:lnTo>
                  <a:pt x="61387" y="99981"/>
                </a:lnTo>
                <a:lnTo>
                  <a:pt x="58408" y="102568"/>
                </a:lnTo>
                <a:lnTo>
                  <a:pt x="56130" y="104469"/>
                </a:lnTo>
                <a:lnTo>
                  <a:pt x="55391" y="113091"/>
                </a:lnTo>
                <a:lnTo>
                  <a:pt x="68371" y="110261"/>
                </a:lnTo>
                <a:lnTo>
                  <a:pt x="79474" y="104162"/>
                </a:lnTo>
                <a:lnTo>
                  <a:pt x="88699" y="94790"/>
                </a:lnTo>
                <a:lnTo>
                  <a:pt x="95536" y="82735"/>
                </a:lnTo>
                <a:lnTo>
                  <a:pt x="99064" y="70479"/>
                </a:lnTo>
                <a:lnTo>
                  <a:pt x="100241" y="56706"/>
                </a:lnTo>
                <a:lnTo>
                  <a:pt x="100110" y="52190"/>
                </a:lnTo>
                <a:lnTo>
                  <a:pt x="98201" y="39468"/>
                </a:lnTo>
                <a:lnTo>
                  <a:pt x="94008" y="27667"/>
                </a:lnTo>
                <a:lnTo>
                  <a:pt x="85668" y="15180"/>
                </a:lnTo>
                <a:lnTo>
                  <a:pt x="75788" y="7195"/>
                </a:lnTo>
                <a:lnTo>
                  <a:pt x="62548" y="1599"/>
                </a:lnTo>
                <a:lnTo>
                  <a:pt x="49829" y="0"/>
                </a:lnTo>
                <a:lnTo>
                  <a:pt x="47313" y="51"/>
                </a:lnTo>
                <a:lnTo>
                  <a:pt x="34020" y="2336"/>
                </a:lnTo>
                <a:lnTo>
                  <a:pt x="22688" y="8016"/>
                </a:lnTo>
                <a:lnTo>
                  <a:pt x="13322" y="17097"/>
                </a:lnTo>
                <a:lnTo>
                  <a:pt x="10843" y="20494"/>
                </a:lnTo>
                <a:lnTo>
                  <a:pt x="4817" y="31655"/>
                </a:lnTo>
                <a:lnTo>
                  <a:pt x="1203" y="43880"/>
                </a:lnTo>
                <a:lnTo>
                  <a:pt x="0" y="57168"/>
                </a:lnTo>
                <a:close/>
              </a:path>
              <a:path w="100241" h="113309">
                <a:moveTo>
                  <a:pt x="53271" y="105429"/>
                </a:moveTo>
                <a:lnTo>
                  <a:pt x="46336" y="105429"/>
                </a:lnTo>
                <a:lnTo>
                  <a:pt x="43202" y="104024"/>
                </a:lnTo>
                <a:lnTo>
                  <a:pt x="40462" y="101197"/>
                </a:lnTo>
                <a:lnTo>
                  <a:pt x="37723" y="98370"/>
                </a:lnTo>
                <a:lnTo>
                  <a:pt x="36242" y="111672"/>
                </a:lnTo>
                <a:lnTo>
                  <a:pt x="50171" y="113309"/>
                </a:lnTo>
                <a:lnTo>
                  <a:pt x="55391" y="113091"/>
                </a:lnTo>
                <a:lnTo>
                  <a:pt x="56130" y="104469"/>
                </a:lnTo>
                <a:lnTo>
                  <a:pt x="53271" y="10542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40779" y="1357920"/>
            <a:ext cx="115891" cy="158246"/>
          </a:xfrm>
          <a:custGeom>
            <a:avLst/>
            <a:gdLst/>
            <a:ahLst/>
            <a:cxnLst/>
            <a:rect l="l" t="t" r="r" b="b"/>
            <a:pathLst>
              <a:path w="115891" h="158246">
                <a:moveTo>
                  <a:pt x="40257" y="60903"/>
                </a:moveTo>
                <a:lnTo>
                  <a:pt x="43082" y="58539"/>
                </a:lnTo>
                <a:lnTo>
                  <a:pt x="47226" y="56260"/>
                </a:lnTo>
                <a:lnTo>
                  <a:pt x="50874" y="56279"/>
                </a:lnTo>
                <a:lnTo>
                  <a:pt x="61687" y="60597"/>
                </a:lnTo>
                <a:lnTo>
                  <a:pt x="70737" y="72484"/>
                </a:lnTo>
                <a:lnTo>
                  <a:pt x="70737" y="128745"/>
                </a:lnTo>
                <a:lnTo>
                  <a:pt x="64795" y="139264"/>
                </a:lnTo>
                <a:lnTo>
                  <a:pt x="58476" y="144524"/>
                </a:lnTo>
                <a:lnTo>
                  <a:pt x="48716" y="144524"/>
                </a:lnTo>
                <a:lnTo>
                  <a:pt x="44572" y="142365"/>
                </a:lnTo>
                <a:lnTo>
                  <a:pt x="41130" y="139470"/>
                </a:lnTo>
                <a:lnTo>
                  <a:pt x="38442" y="134776"/>
                </a:lnTo>
                <a:lnTo>
                  <a:pt x="36455" y="128300"/>
                </a:lnTo>
                <a:lnTo>
                  <a:pt x="35596" y="124995"/>
                </a:lnTo>
                <a:lnTo>
                  <a:pt x="34006" y="113531"/>
                </a:lnTo>
                <a:lnTo>
                  <a:pt x="33476" y="98336"/>
                </a:lnTo>
                <a:lnTo>
                  <a:pt x="33491" y="95629"/>
                </a:lnTo>
                <a:lnTo>
                  <a:pt x="34257" y="81286"/>
                </a:lnTo>
                <a:lnTo>
                  <a:pt x="36524" y="44936"/>
                </a:lnTo>
                <a:lnTo>
                  <a:pt x="29127" y="47266"/>
                </a:lnTo>
                <a:lnTo>
                  <a:pt x="22226" y="51909"/>
                </a:lnTo>
                <a:lnTo>
                  <a:pt x="12704" y="60907"/>
                </a:lnTo>
                <a:lnTo>
                  <a:pt x="5941" y="72553"/>
                </a:lnTo>
                <a:lnTo>
                  <a:pt x="3861" y="77966"/>
                </a:lnTo>
                <a:lnTo>
                  <a:pt x="963" y="90132"/>
                </a:lnTo>
                <a:lnTo>
                  <a:pt x="0" y="103476"/>
                </a:lnTo>
                <a:lnTo>
                  <a:pt x="1019" y="116870"/>
                </a:lnTo>
                <a:lnTo>
                  <a:pt x="4213" y="129177"/>
                </a:lnTo>
                <a:lnTo>
                  <a:pt x="9589" y="139949"/>
                </a:lnTo>
                <a:lnTo>
                  <a:pt x="17976" y="149699"/>
                </a:lnTo>
                <a:lnTo>
                  <a:pt x="28957" y="156109"/>
                </a:lnTo>
                <a:lnTo>
                  <a:pt x="41935" y="158246"/>
                </a:lnTo>
                <a:lnTo>
                  <a:pt x="47278" y="158246"/>
                </a:lnTo>
                <a:lnTo>
                  <a:pt x="52055" y="157064"/>
                </a:lnTo>
                <a:lnTo>
                  <a:pt x="56284" y="154717"/>
                </a:lnTo>
                <a:lnTo>
                  <a:pt x="60514" y="152353"/>
                </a:lnTo>
                <a:lnTo>
                  <a:pt x="65326" y="147881"/>
                </a:lnTo>
                <a:lnTo>
                  <a:pt x="70737" y="141337"/>
                </a:lnTo>
                <a:lnTo>
                  <a:pt x="70737" y="158246"/>
                </a:lnTo>
                <a:lnTo>
                  <a:pt x="115891" y="149458"/>
                </a:lnTo>
                <a:lnTo>
                  <a:pt x="115891" y="145671"/>
                </a:lnTo>
                <a:lnTo>
                  <a:pt x="111628" y="145363"/>
                </a:lnTo>
                <a:lnTo>
                  <a:pt x="108631" y="144609"/>
                </a:lnTo>
                <a:lnTo>
                  <a:pt x="106919" y="143393"/>
                </a:lnTo>
                <a:lnTo>
                  <a:pt x="104042" y="140309"/>
                </a:lnTo>
                <a:lnTo>
                  <a:pt x="102980" y="136266"/>
                </a:lnTo>
                <a:lnTo>
                  <a:pt x="102741" y="131349"/>
                </a:lnTo>
                <a:lnTo>
                  <a:pt x="102741" y="0"/>
                </a:lnTo>
                <a:lnTo>
                  <a:pt x="55308" y="0"/>
                </a:lnTo>
                <a:lnTo>
                  <a:pt x="55308" y="4796"/>
                </a:lnTo>
                <a:lnTo>
                  <a:pt x="60343" y="4796"/>
                </a:lnTo>
                <a:lnTo>
                  <a:pt x="63767" y="5327"/>
                </a:lnTo>
                <a:lnTo>
                  <a:pt x="65600" y="6390"/>
                </a:lnTo>
                <a:lnTo>
                  <a:pt x="68802" y="9096"/>
                </a:lnTo>
                <a:lnTo>
                  <a:pt x="70394" y="12985"/>
                </a:lnTo>
                <a:lnTo>
                  <a:pt x="70737" y="17902"/>
                </a:lnTo>
                <a:lnTo>
                  <a:pt x="70737" y="58316"/>
                </a:lnTo>
                <a:lnTo>
                  <a:pt x="66250" y="53348"/>
                </a:lnTo>
                <a:lnTo>
                  <a:pt x="62021" y="49887"/>
                </a:lnTo>
                <a:lnTo>
                  <a:pt x="58048" y="47900"/>
                </a:lnTo>
                <a:lnTo>
                  <a:pt x="54093" y="45930"/>
                </a:lnTo>
                <a:lnTo>
                  <a:pt x="49555" y="44936"/>
                </a:lnTo>
                <a:lnTo>
                  <a:pt x="44452" y="44936"/>
                </a:lnTo>
                <a:lnTo>
                  <a:pt x="40257" y="60903"/>
                </a:lnTo>
                <a:close/>
              </a:path>
              <a:path w="115891" h="158246">
                <a:moveTo>
                  <a:pt x="34257" y="81286"/>
                </a:moveTo>
                <a:lnTo>
                  <a:pt x="36164" y="71011"/>
                </a:lnTo>
                <a:lnTo>
                  <a:pt x="37962" y="65066"/>
                </a:lnTo>
                <a:lnTo>
                  <a:pt x="40257" y="60903"/>
                </a:lnTo>
                <a:lnTo>
                  <a:pt x="44452" y="44936"/>
                </a:lnTo>
                <a:lnTo>
                  <a:pt x="36524" y="44936"/>
                </a:lnTo>
                <a:lnTo>
                  <a:pt x="34257" y="8128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73024" y="1402857"/>
            <a:ext cx="91782" cy="110123"/>
          </a:xfrm>
          <a:custGeom>
            <a:avLst/>
            <a:gdLst/>
            <a:ahLst/>
            <a:cxnLst/>
            <a:rect l="l" t="t" r="r" b="b"/>
            <a:pathLst>
              <a:path w="91782" h="110123">
                <a:moveTo>
                  <a:pt x="60346" y="6882"/>
                </a:moveTo>
                <a:lnTo>
                  <a:pt x="52508" y="14995"/>
                </a:lnTo>
                <a:lnTo>
                  <a:pt x="43664" y="27445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3647" y="7812"/>
                </a:lnTo>
                <a:lnTo>
                  <a:pt x="6215" y="8497"/>
                </a:lnTo>
                <a:lnTo>
                  <a:pt x="7654" y="9491"/>
                </a:lnTo>
                <a:lnTo>
                  <a:pt x="10205" y="12043"/>
                </a:lnTo>
                <a:lnTo>
                  <a:pt x="11575" y="15846"/>
                </a:lnTo>
                <a:lnTo>
                  <a:pt x="11883" y="19735"/>
                </a:lnTo>
                <a:lnTo>
                  <a:pt x="11883" y="94259"/>
                </a:lnTo>
                <a:lnTo>
                  <a:pt x="11061" y="99998"/>
                </a:lnTo>
                <a:lnTo>
                  <a:pt x="7791" y="104332"/>
                </a:lnTo>
                <a:lnTo>
                  <a:pt x="4640" y="105617"/>
                </a:lnTo>
                <a:lnTo>
                  <a:pt x="0" y="105994"/>
                </a:lnTo>
                <a:lnTo>
                  <a:pt x="0" y="110123"/>
                </a:lnTo>
                <a:lnTo>
                  <a:pt x="57723" y="110123"/>
                </a:lnTo>
                <a:lnTo>
                  <a:pt x="57723" y="105994"/>
                </a:lnTo>
                <a:lnTo>
                  <a:pt x="53442" y="105771"/>
                </a:lnTo>
                <a:lnTo>
                  <a:pt x="50428" y="105172"/>
                </a:lnTo>
                <a:lnTo>
                  <a:pt x="45480" y="101763"/>
                </a:lnTo>
                <a:lnTo>
                  <a:pt x="44041" y="98490"/>
                </a:lnTo>
                <a:lnTo>
                  <a:pt x="43767" y="95715"/>
                </a:lnTo>
                <a:lnTo>
                  <a:pt x="43664" y="51446"/>
                </a:lnTo>
                <a:lnTo>
                  <a:pt x="44880" y="43292"/>
                </a:lnTo>
                <a:lnTo>
                  <a:pt x="47312" y="35908"/>
                </a:lnTo>
                <a:lnTo>
                  <a:pt x="48921" y="31094"/>
                </a:lnTo>
                <a:lnTo>
                  <a:pt x="51284" y="27393"/>
                </a:lnTo>
                <a:lnTo>
                  <a:pt x="54401" y="24806"/>
                </a:lnTo>
                <a:lnTo>
                  <a:pt x="58476" y="22288"/>
                </a:lnTo>
                <a:lnTo>
                  <a:pt x="62552" y="22528"/>
                </a:lnTo>
                <a:lnTo>
                  <a:pt x="65600" y="24738"/>
                </a:lnTo>
                <a:lnTo>
                  <a:pt x="68579" y="27325"/>
                </a:lnTo>
                <a:lnTo>
                  <a:pt x="71542" y="29912"/>
                </a:lnTo>
                <a:lnTo>
                  <a:pt x="75052" y="31214"/>
                </a:lnTo>
                <a:lnTo>
                  <a:pt x="82603" y="31214"/>
                </a:lnTo>
                <a:lnTo>
                  <a:pt x="85583" y="29809"/>
                </a:lnTo>
                <a:lnTo>
                  <a:pt x="88066" y="26982"/>
                </a:lnTo>
                <a:lnTo>
                  <a:pt x="90532" y="24155"/>
                </a:lnTo>
                <a:lnTo>
                  <a:pt x="91782" y="20198"/>
                </a:lnTo>
                <a:lnTo>
                  <a:pt x="91782" y="10279"/>
                </a:lnTo>
                <a:lnTo>
                  <a:pt x="90497" y="6578"/>
                </a:lnTo>
                <a:lnTo>
                  <a:pt x="87946" y="3940"/>
                </a:lnTo>
                <a:lnTo>
                  <a:pt x="85394" y="1319"/>
                </a:lnTo>
                <a:lnTo>
                  <a:pt x="81987" y="0"/>
                </a:lnTo>
                <a:lnTo>
                  <a:pt x="72757" y="0"/>
                </a:lnTo>
                <a:lnTo>
                  <a:pt x="67620" y="1798"/>
                </a:lnTo>
                <a:lnTo>
                  <a:pt x="62295" y="5430"/>
                </a:lnTo>
                <a:lnTo>
                  <a:pt x="60346" y="688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77820" y="1406060"/>
            <a:ext cx="115429" cy="110106"/>
          </a:xfrm>
          <a:custGeom>
            <a:avLst/>
            <a:gdLst/>
            <a:ahLst/>
            <a:cxnLst/>
            <a:rect l="l" t="t" r="r" b="b"/>
            <a:pathLst>
              <a:path w="115429" h="110106">
                <a:moveTo>
                  <a:pt x="43545" y="0"/>
                </a:moveTo>
                <a:lnTo>
                  <a:pt x="0" y="0"/>
                </a:lnTo>
                <a:lnTo>
                  <a:pt x="0" y="4231"/>
                </a:lnTo>
                <a:lnTo>
                  <a:pt x="4726" y="4831"/>
                </a:lnTo>
                <a:lnTo>
                  <a:pt x="7825" y="6133"/>
                </a:lnTo>
                <a:lnTo>
                  <a:pt x="10804" y="10090"/>
                </a:lnTo>
                <a:lnTo>
                  <a:pt x="11541" y="15127"/>
                </a:lnTo>
                <a:lnTo>
                  <a:pt x="11542" y="66570"/>
                </a:lnTo>
                <a:lnTo>
                  <a:pt x="12173" y="81714"/>
                </a:lnTo>
                <a:lnTo>
                  <a:pt x="13938" y="91586"/>
                </a:lnTo>
                <a:lnTo>
                  <a:pt x="15548" y="96537"/>
                </a:lnTo>
                <a:lnTo>
                  <a:pt x="18681" y="100872"/>
                </a:lnTo>
                <a:lnTo>
                  <a:pt x="23373" y="104572"/>
                </a:lnTo>
                <a:lnTo>
                  <a:pt x="28048" y="108273"/>
                </a:lnTo>
                <a:lnTo>
                  <a:pt x="33407" y="110106"/>
                </a:lnTo>
                <a:lnTo>
                  <a:pt x="45754" y="110106"/>
                </a:lnTo>
                <a:lnTo>
                  <a:pt x="51473" y="108718"/>
                </a:lnTo>
                <a:lnTo>
                  <a:pt x="56576" y="105943"/>
                </a:lnTo>
                <a:lnTo>
                  <a:pt x="61678" y="103150"/>
                </a:lnTo>
                <a:lnTo>
                  <a:pt x="66781" y="98713"/>
                </a:lnTo>
                <a:lnTo>
                  <a:pt x="71884" y="92614"/>
                </a:lnTo>
                <a:lnTo>
                  <a:pt x="71884" y="106919"/>
                </a:lnTo>
                <a:lnTo>
                  <a:pt x="115429" y="106919"/>
                </a:lnTo>
                <a:lnTo>
                  <a:pt x="115429" y="102790"/>
                </a:lnTo>
                <a:lnTo>
                  <a:pt x="110789" y="102259"/>
                </a:lnTo>
                <a:lnTo>
                  <a:pt x="107706" y="100992"/>
                </a:lnTo>
                <a:lnTo>
                  <a:pt x="104658" y="96948"/>
                </a:lnTo>
                <a:lnTo>
                  <a:pt x="103888" y="91860"/>
                </a:lnTo>
                <a:lnTo>
                  <a:pt x="103888" y="0"/>
                </a:lnTo>
                <a:lnTo>
                  <a:pt x="60343" y="0"/>
                </a:lnTo>
                <a:lnTo>
                  <a:pt x="60343" y="4231"/>
                </a:lnTo>
                <a:lnTo>
                  <a:pt x="65069" y="4831"/>
                </a:lnTo>
                <a:lnTo>
                  <a:pt x="68168" y="6133"/>
                </a:lnTo>
                <a:lnTo>
                  <a:pt x="71148" y="10090"/>
                </a:lnTo>
                <a:lnTo>
                  <a:pt x="71884" y="15127"/>
                </a:lnTo>
                <a:lnTo>
                  <a:pt x="71884" y="80382"/>
                </a:lnTo>
                <a:lnTo>
                  <a:pt x="67620" y="86412"/>
                </a:lnTo>
                <a:lnTo>
                  <a:pt x="63956" y="90404"/>
                </a:lnTo>
                <a:lnTo>
                  <a:pt x="60908" y="92391"/>
                </a:lnTo>
                <a:lnTo>
                  <a:pt x="56233" y="94567"/>
                </a:lnTo>
                <a:lnTo>
                  <a:pt x="51421" y="94567"/>
                </a:lnTo>
                <a:lnTo>
                  <a:pt x="48065" y="92854"/>
                </a:lnTo>
                <a:lnTo>
                  <a:pt x="45360" y="90027"/>
                </a:lnTo>
                <a:lnTo>
                  <a:pt x="43904" y="85607"/>
                </a:lnTo>
                <a:lnTo>
                  <a:pt x="43545" y="80690"/>
                </a:lnTo>
                <a:lnTo>
                  <a:pt x="4354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12120" y="1402857"/>
            <a:ext cx="104008" cy="160662"/>
          </a:xfrm>
          <a:custGeom>
            <a:avLst/>
            <a:gdLst/>
            <a:ahLst/>
            <a:cxnLst/>
            <a:rect l="l" t="t" r="r" b="b"/>
            <a:pathLst>
              <a:path w="104008" h="160662">
                <a:moveTo>
                  <a:pt x="1712" y="146768"/>
                </a:moveTo>
                <a:lnTo>
                  <a:pt x="5154" y="150074"/>
                </a:lnTo>
                <a:lnTo>
                  <a:pt x="8578" y="153398"/>
                </a:lnTo>
                <a:lnTo>
                  <a:pt x="14246" y="155985"/>
                </a:lnTo>
                <a:lnTo>
                  <a:pt x="22174" y="157852"/>
                </a:lnTo>
                <a:lnTo>
                  <a:pt x="25942" y="148018"/>
                </a:lnTo>
                <a:lnTo>
                  <a:pt x="21455" y="144866"/>
                </a:lnTo>
                <a:lnTo>
                  <a:pt x="19212" y="141337"/>
                </a:lnTo>
                <a:lnTo>
                  <a:pt x="19212" y="133405"/>
                </a:lnTo>
                <a:lnTo>
                  <a:pt x="21370" y="130201"/>
                </a:lnTo>
                <a:lnTo>
                  <a:pt x="25719" y="127837"/>
                </a:lnTo>
                <a:lnTo>
                  <a:pt x="28236" y="126535"/>
                </a:lnTo>
                <a:lnTo>
                  <a:pt x="33373" y="125901"/>
                </a:lnTo>
                <a:lnTo>
                  <a:pt x="41147" y="125901"/>
                </a:lnTo>
                <a:lnTo>
                  <a:pt x="58065" y="97874"/>
                </a:lnTo>
                <a:lnTo>
                  <a:pt x="38288" y="98113"/>
                </a:lnTo>
                <a:lnTo>
                  <a:pt x="33562" y="98113"/>
                </a:lnTo>
                <a:lnTo>
                  <a:pt x="30154" y="97240"/>
                </a:lnTo>
                <a:lnTo>
                  <a:pt x="28065" y="95475"/>
                </a:lnTo>
                <a:lnTo>
                  <a:pt x="24914" y="91483"/>
                </a:lnTo>
                <a:lnTo>
                  <a:pt x="24914" y="85607"/>
                </a:lnTo>
                <a:lnTo>
                  <a:pt x="26079" y="82918"/>
                </a:lnTo>
                <a:lnTo>
                  <a:pt x="30736" y="78429"/>
                </a:lnTo>
                <a:lnTo>
                  <a:pt x="33613" y="77298"/>
                </a:lnTo>
                <a:lnTo>
                  <a:pt x="37038" y="77298"/>
                </a:lnTo>
                <a:lnTo>
                  <a:pt x="45719" y="77675"/>
                </a:lnTo>
                <a:lnTo>
                  <a:pt x="39640" y="69126"/>
                </a:lnTo>
                <a:lnTo>
                  <a:pt x="36627" y="64895"/>
                </a:lnTo>
                <a:lnTo>
                  <a:pt x="33630" y="60663"/>
                </a:lnTo>
                <a:lnTo>
                  <a:pt x="32123" y="52868"/>
                </a:lnTo>
                <a:lnTo>
                  <a:pt x="32166" y="37584"/>
                </a:lnTo>
                <a:lnTo>
                  <a:pt x="29041" y="74557"/>
                </a:lnTo>
                <a:lnTo>
                  <a:pt x="20274" y="78206"/>
                </a:lnTo>
                <a:lnTo>
                  <a:pt x="13870" y="82523"/>
                </a:lnTo>
                <a:lnTo>
                  <a:pt x="9828" y="87475"/>
                </a:lnTo>
                <a:lnTo>
                  <a:pt x="5787" y="92426"/>
                </a:lnTo>
                <a:lnTo>
                  <a:pt x="3767" y="97531"/>
                </a:lnTo>
                <a:lnTo>
                  <a:pt x="3767" y="111493"/>
                </a:lnTo>
                <a:lnTo>
                  <a:pt x="8732" y="118278"/>
                </a:lnTo>
                <a:lnTo>
                  <a:pt x="18630" y="123143"/>
                </a:lnTo>
                <a:lnTo>
                  <a:pt x="11472" y="125062"/>
                </a:lnTo>
                <a:lnTo>
                  <a:pt x="6575" y="127409"/>
                </a:lnTo>
                <a:lnTo>
                  <a:pt x="3938" y="130184"/>
                </a:lnTo>
                <a:lnTo>
                  <a:pt x="1318" y="132960"/>
                </a:lnTo>
                <a:lnTo>
                  <a:pt x="0" y="136112"/>
                </a:lnTo>
                <a:lnTo>
                  <a:pt x="0" y="143273"/>
                </a:lnTo>
                <a:lnTo>
                  <a:pt x="1712" y="146768"/>
                </a:lnTo>
                <a:close/>
              </a:path>
              <a:path w="104008" h="160662">
                <a:moveTo>
                  <a:pt x="50754" y="77864"/>
                </a:moveTo>
                <a:lnTo>
                  <a:pt x="56387" y="77864"/>
                </a:lnTo>
                <a:lnTo>
                  <a:pt x="62843" y="76287"/>
                </a:lnTo>
                <a:lnTo>
                  <a:pt x="70120" y="73118"/>
                </a:lnTo>
                <a:lnTo>
                  <a:pt x="77398" y="69966"/>
                </a:lnTo>
                <a:lnTo>
                  <a:pt x="83151" y="65580"/>
                </a:lnTo>
                <a:lnTo>
                  <a:pt x="87381" y="59978"/>
                </a:lnTo>
                <a:lnTo>
                  <a:pt x="91610" y="54376"/>
                </a:lnTo>
                <a:lnTo>
                  <a:pt x="93734" y="47763"/>
                </a:lnTo>
                <a:lnTo>
                  <a:pt x="93734" y="35634"/>
                </a:lnTo>
                <a:lnTo>
                  <a:pt x="92809" y="31334"/>
                </a:lnTo>
                <a:lnTo>
                  <a:pt x="90977" y="27205"/>
                </a:lnTo>
                <a:lnTo>
                  <a:pt x="89538" y="24155"/>
                </a:lnTo>
                <a:lnTo>
                  <a:pt x="86936" y="20763"/>
                </a:lnTo>
                <a:lnTo>
                  <a:pt x="83203" y="17029"/>
                </a:lnTo>
                <a:lnTo>
                  <a:pt x="103665" y="17029"/>
                </a:lnTo>
                <a:lnTo>
                  <a:pt x="103665" y="4454"/>
                </a:lnTo>
                <a:lnTo>
                  <a:pt x="67672" y="4454"/>
                </a:lnTo>
                <a:lnTo>
                  <a:pt x="60120" y="1490"/>
                </a:lnTo>
                <a:lnTo>
                  <a:pt x="52808" y="0"/>
                </a:lnTo>
                <a:lnTo>
                  <a:pt x="45719" y="0"/>
                </a:lnTo>
                <a:lnTo>
                  <a:pt x="35340" y="844"/>
                </a:lnTo>
                <a:lnTo>
                  <a:pt x="23102" y="4640"/>
                </a:lnTo>
                <a:lnTo>
                  <a:pt x="12808" y="11495"/>
                </a:lnTo>
                <a:lnTo>
                  <a:pt x="9165" y="15131"/>
                </a:lnTo>
                <a:lnTo>
                  <a:pt x="2290" y="26140"/>
                </a:lnTo>
                <a:lnTo>
                  <a:pt x="0" y="38649"/>
                </a:lnTo>
                <a:lnTo>
                  <a:pt x="0" y="46649"/>
                </a:lnTo>
                <a:lnTo>
                  <a:pt x="2294" y="53708"/>
                </a:lnTo>
                <a:lnTo>
                  <a:pt x="6866" y="59807"/>
                </a:lnTo>
                <a:lnTo>
                  <a:pt x="16352" y="68408"/>
                </a:lnTo>
                <a:lnTo>
                  <a:pt x="29041" y="74557"/>
                </a:lnTo>
                <a:lnTo>
                  <a:pt x="32166" y="37584"/>
                </a:lnTo>
                <a:lnTo>
                  <a:pt x="33497" y="22746"/>
                </a:lnTo>
                <a:lnTo>
                  <a:pt x="36695" y="13773"/>
                </a:lnTo>
                <a:lnTo>
                  <a:pt x="39743" y="9319"/>
                </a:lnTo>
                <a:lnTo>
                  <a:pt x="43476" y="7092"/>
                </a:lnTo>
                <a:lnTo>
                  <a:pt x="52312" y="7092"/>
                </a:lnTo>
                <a:lnTo>
                  <a:pt x="55737" y="8908"/>
                </a:lnTo>
                <a:lnTo>
                  <a:pt x="58185" y="12574"/>
                </a:lnTo>
                <a:lnTo>
                  <a:pt x="59206" y="14276"/>
                </a:lnTo>
                <a:lnTo>
                  <a:pt x="62293" y="24764"/>
                </a:lnTo>
                <a:lnTo>
                  <a:pt x="63322" y="40482"/>
                </a:lnTo>
                <a:lnTo>
                  <a:pt x="63322" y="52594"/>
                </a:lnTo>
                <a:lnTo>
                  <a:pt x="61798" y="60749"/>
                </a:lnTo>
                <a:lnTo>
                  <a:pt x="58750" y="64946"/>
                </a:lnTo>
                <a:lnTo>
                  <a:pt x="55702" y="69144"/>
                </a:lnTo>
                <a:lnTo>
                  <a:pt x="51901" y="71234"/>
                </a:lnTo>
                <a:lnTo>
                  <a:pt x="43202" y="71234"/>
                </a:lnTo>
                <a:lnTo>
                  <a:pt x="39640" y="69126"/>
                </a:lnTo>
                <a:lnTo>
                  <a:pt x="45719" y="77675"/>
                </a:lnTo>
                <a:lnTo>
                  <a:pt x="50291" y="77864"/>
                </a:lnTo>
                <a:lnTo>
                  <a:pt x="50754" y="77864"/>
                </a:lnTo>
                <a:close/>
              </a:path>
              <a:path w="104008" h="160662">
                <a:moveTo>
                  <a:pt x="22174" y="157852"/>
                </a:moveTo>
                <a:lnTo>
                  <a:pt x="23109" y="158067"/>
                </a:lnTo>
                <a:lnTo>
                  <a:pt x="35209" y="160011"/>
                </a:lnTo>
                <a:lnTo>
                  <a:pt x="48459" y="160662"/>
                </a:lnTo>
                <a:lnTo>
                  <a:pt x="58218" y="160277"/>
                </a:lnTo>
                <a:lnTo>
                  <a:pt x="70925" y="158431"/>
                </a:lnTo>
                <a:lnTo>
                  <a:pt x="82415" y="155060"/>
                </a:lnTo>
                <a:lnTo>
                  <a:pt x="88888" y="152541"/>
                </a:lnTo>
                <a:lnTo>
                  <a:pt x="94110" y="148635"/>
                </a:lnTo>
                <a:lnTo>
                  <a:pt x="98066" y="143341"/>
                </a:lnTo>
                <a:lnTo>
                  <a:pt x="102039" y="138031"/>
                </a:lnTo>
                <a:lnTo>
                  <a:pt x="104008" y="132154"/>
                </a:lnTo>
                <a:lnTo>
                  <a:pt x="104002" y="125003"/>
                </a:lnTo>
                <a:lnTo>
                  <a:pt x="100640" y="112187"/>
                </a:lnTo>
                <a:lnTo>
                  <a:pt x="91097" y="103133"/>
                </a:lnTo>
                <a:lnTo>
                  <a:pt x="85881" y="100911"/>
                </a:lnTo>
                <a:lnTo>
                  <a:pt x="74128" y="98635"/>
                </a:lnTo>
                <a:lnTo>
                  <a:pt x="58065" y="97874"/>
                </a:lnTo>
                <a:lnTo>
                  <a:pt x="41147" y="125901"/>
                </a:lnTo>
                <a:lnTo>
                  <a:pt x="52703" y="125970"/>
                </a:lnTo>
                <a:lnTo>
                  <a:pt x="66560" y="126376"/>
                </a:lnTo>
                <a:lnTo>
                  <a:pt x="74350" y="127152"/>
                </a:lnTo>
                <a:lnTo>
                  <a:pt x="78511" y="127991"/>
                </a:lnTo>
                <a:lnTo>
                  <a:pt x="81610" y="129550"/>
                </a:lnTo>
                <a:lnTo>
                  <a:pt x="84812" y="133131"/>
                </a:lnTo>
                <a:lnTo>
                  <a:pt x="85377" y="136643"/>
                </a:lnTo>
                <a:lnTo>
                  <a:pt x="85377" y="141748"/>
                </a:lnTo>
                <a:lnTo>
                  <a:pt x="82346" y="145723"/>
                </a:lnTo>
                <a:lnTo>
                  <a:pt x="76302" y="148532"/>
                </a:lnTo>
                <a:lnTo>
                  <a:pt x="70240" y="151359"/>
                </a:lnTo>
                <a:lnTo>
                  <a:pt x="61918" y="152764"/>
                </a:lnTo>
                <a:lnTo>
                  <a:pt x="50720" y="152763"/>
                </a:lnTo>
                <a:lnTo>
                  <a:pt x="35459" y="151541"/>
                </a:lnTo>
                <a:lnTo>
                  <a:pt x="25942" y="148018"/>
                </a:lnTo>
                <a:lnTo>
                  <a:pt x="22174" y="15785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63992" y="1603179"/>
            <a:ext cx="81035" cy="155060"/>
          </a:xfrm>
          <a:custGeom>
            <a:avLst/>
            <a:gdLst/>
            <a:ahLst/>
            <a:cxnLst/>
            <a:rect l="l" t="t" r="r" b="b"/>
            <a:pathLst>
              <a:path w="81035" h="155060">
                <a:moveTo>
                  <a:pt x="62995" y="147110"/>
                </a:moveTo>
                <a:lnTo>
                  <a:pt x="61281" y="145380"/>
                </a:lnTo>
                <a:lnTo>
                  <a:pt x="59529" y="141423"/>
                </a:lnTo>
                <a:lnTo>
                  <a:pt x="59091" y="136454"/>
                </a:lnTo>
                <a:lnTo>
                  <a:pt x="59091" y="18759"/>
                </a:lnTo>
                <a:lnTo>
                  <a:pt x="59511" y="13962"/>
                </a:lnTo>
                <a:lnTo>
                  <a:pt x="60348" y="12129"/>
                </a:lnTo>
                <a:lnTo>
                  <a:pt x="61492" y="9542"/>
                </a:lnTo>
                <a:lnTo>
                  <a:pt x="65035" y="6630"/>
                </a:lnTo>
                <a:lnTo>
                  <a:pt x="67778" y="5036"/>
                </a:lnTo>
                <a:lnTo>
                  <a:pt x="71396" y="4231"/>
                </a:lnTo>
                <a:lnTo>
                  <a:pt x="81035" y="4231"/>
                </a:lnTo>
                <a:lnTo>
                  <a:pt x="81035" y="0"/>
                </a:lnTo>
                <a:lnTo>
                  <a:pt x="0" y="0"/>
                </a:lnTo>
                <a:lnTo>
                  <a:pt x="0" y="4231"/>
                </a:lnTo>
                <a:lnTo>
                  <a:pt x="9486" y="4231"/>
                </a:lnTo>
                <a:lnTo>
                  <a:pt x="12935" y="4985"/>
                </a:lnTo>
                <a:lnTo>
                  <a:pt x="18039" y="7949"/>
                </a:lnTo>
                <a:lnTo>
                  <a:pt x="21411" y="13654"/>
                </a:lnTo>
                <a:lnTo>
                  <a:pt x="21830" y="18605"/>
                </a:lnTo>
                <a:lnTo>
                  <a:pt x="21830" y="136317"/>
                </a:lnTo>
                <a:lnTo>
                  <a:pt x="21411" y="141114"/>
                </a:lnTo>
                <a:lnTo>
                  <a:pt x="20573" y="142947"/>
                </a:lnTo>
                <a:lnTo>
                  <a:pt x="19507" y="145534"/>
                </a:lnTo>
                <a:lnTo>
                  <a:pt x="16001" y="148430"/>
                </a:lnTo>
                <a:lnTo>
                  <a:pt x="13258" y="150040"/>
                </a:lnTo>
                <a:lnTo>
                  <a:pt x="9638" y="150828"/>
                </a:lnTo>
                <a:lnTo>
                  <a:pt x="0" y="150828"/>
                </a:lnTo>
                <a:lnTo>
                  <a:pt x="0" y="155060"/>
                </a:lnTo>
                <a:lnTo>
                  <a:pt x="81035" y="155060"/>
                </a:lnTo>
                <a:lnTo>
                  <a:pt x="81035" y="150828"/>
                </a:lnTo>
                <a:lnTo>
                  <a:pt x="71548" y="150828"/>
                </a:lnTo>
                <a:lnTo>
                  <a:pt x="68101" y="150091"/>
                </a:lnTo>
                <a:lnTo>
                  <a:pt x="65548" y="148601"/>
                </a:lnTo>
                <a:lnTo>
                  <a:pt x="62995" y="14711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9774" y="1648116"/>
            <a:ext cx="115318" cy="110123"/>
          </a:xfrm>
          <a:custGeom>
            <a:avLst/>
            <a:gdLst/>
            <a:ahLst/>
            <a:cxnLst/>
            <a:rect l="l" t="t" r="r" b="b"/>
            <a:pathLst>
              <a:path w="115318" h="110123">
                <a:moveTo>
                  <a:pt x="103777" y="95030"/>
                </a:moveTo>
                <a:lnTo>
                  <a:pt x="103777" y="32824"/>
                </a:lnTo>
                <a:lnTo>
                  <a:pt x="103177" y="24481"/>
                </a:lnTo>
                <a:lnTo>
                  <a:pt x="101944" y="20129"/>
                </a:lnTo>
                <a:lnTo>
                  <a:pt x="100420" y="14407"/>
                </a:lnTo>
                <a:lnTo>
                  <a:pt x="97372" y="9628"/>
                </a:lnTo>
                <a:lnTo>
                  <a:pt x="92800" y="5790"/>
                </a:lnTo>
                <a:lnTo>
                  <a:pt x="88228" y="1935"/>
                </a:lnTo>
                <a:lnTo>
                  <a:pt x="82475" y="0"/>
                </a:lnTo>
                <a:lnTo>
                  <a:pt x="69752" y="0"/>
                </a:lnTo>
                <a:lnTo>
                  <a:pt x="64341" y="1353"/>
                </a:lnTo>
                <a:lnTo>
                  <a:pt x="59324" y="4060"/>
                </a:lnTo>
                <a:lnTo>
                  <a:pt x="54290" y="6767"/>
                </a:lnTo>
                <a:lnTo>
                  <a:pt x="49033" y="11101"/>
                </a:lnTo>
                <a:lnTo>
                  <a:pt x="43553" y="17046"/>
                </a:lnTo>
                <a:lnTo>
                  <a:pt x="43553" y="3203"/>
                </a:lnTo>
                <a:lnTo>
                  <a:pt x="0" y="3203"/>
                </a:lnTo>
                <a:lnTo>
                  <a:pt x="0" y="7435"/>
                </a:lnTo>
                <a:lnTo>
                  <a:pt x="4724" y="8051"/>
                </a:lnTo>
                <a:lnTo>
                  <a:pt x="7828" y="9353"/>
                </a:lnTo>
                <a:lnTo>
                  <a:pt x="10801" y="13311"/>
                </a:lnTo>
                <a:lnTo>
                  <a:pt x="11544" y="18348"/>
                </a:lnTo>
                <a:lnTo>
                  <a:pt x="11544" y="95030"/>
                </a:lnTo>
                <a:lnTo>
                  <a:pt x="10895" y="99981"/>
                </a:lnTo>
                <a:lnTo>
                  <a:pt x="7695" y="104110"/>
                </a:lnTo>
                <a:lnTo>
                  <a:pt x="4496" y="105549"/>
                </a:lnTo>
                <a:lnTo>
                  <a:pt x="0" y="106011"/>
                </a:lnTo>
                <a:lnTo>
                  <a:pt x="0" y="110123"/>
                </a:lnTo>
                <a:lnTo>
                  <a:pt x="54067" y="110123"/>
                </a:lnTo>
                <a:lnTo>
                  <a:pt x="54067" y="106011"/>
                </a:lnTo>
                <a:lnTo>
                  <a:pt x="50026" y="105480"/>
                </a:lnTo>
                <a:lnTo>
                  <a:pt x="47269" y="104144"/>
                </a:lnTo>
                <a:lnTo>
                  <a:pt x="44289" y="99878"/>
                </a:lnTo>
                <a:lnTo>
                  <a:pt x="43553" y="94807"/>
                </a:lnTo>
                <a:lnTo>
                  <a:pt x="43553" y="29518"/>
                </a:lnTo>
                <a:lnTo>
                  <a:pt x="49187" y="20129"/>
                </a:lnTo>
                <a:lnTo>
                  <a:pt x="55283" y="15452"/>
                </a:lnTo>
                <a:lnTo>
                  <a:pt x="63810" y="15452"/>
                </a:lnTo>
                <a:lnTo>
                  <a:pt x="67269" y="17337"/>
                </a:lnTo>
                <a:lnTo>
                  <a:pt x="70060" y="20369"/>
                </a:lnTo>
                <a:lnTo>
                  <a:pt x="71430" y="24943"/>
                </a:lnTo>
                <a:lnTo>
                  <a:pt x="71773" y="30460"/>
                </a:lnTo>
                <a:lnTo>
                  <a:pt x="71773" y="94344"/>
                </a:lnTo>
                <a:lnTo>
                  <a:pt x="71173" y="99073"/>
                </a:lnTo>
                <a:lnTo>
                  <a:pt x="69940" y="100974"/>
                </a:lnTo>
                <a:lnTo>
                  <a:pt x="68194" y="103801"/>
                </a:lnTo>
                <a:lnTo>
                  <a:pt x="65300" y="105480"/>
                </a:lnTo>
                <a:lnTo>
                  <a:pt x="61259" y="106011"/>
                </a:lnTo>
                <a:lnTo>
                  <a:pt x="61259" y="110123"/>
                </a:lnTo>
                <a:lnTo>
                  <a:pt x="115318" y="110123"/>
                </a:lnTo>
                <a:lnTo>
                  <a:pt x="115318" y="106011"/>
                </a:lnTo>
                <a:lnTo>
                  <a:pt x="110592" y="105480"/>
                </a:lnTo>
                <a:lnTo>
                  <a:pt x="107492" y="104195"/>
                </a:lnTo>
                <a:lnTo>
                  <a:pt x="104530" y="100152"/>
                </a:lnTo>
                <a:lnTo>
                  <a:pt x="103777" y="9503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94990" y="1648116"/>
            <a:ext cx="102638" cy="111613"/>
          </a:xfrm>
          <a:custGeom>
            <a:avLst/>
            <a:gdLst/>
            <a:ahLst/>
            <a:cxnLst/>
            <a:rect l="l" t="t" r="r" b="b"/>
            <a:pathLst>
              <a:path w="102638" h="111613">
                <a:moveTo>
                  <a:pt x="14298" y="45741"/>
                </a:moveTo>
                <a:lnTo>
                  <a:pt x="23596" y="45741"/>
                </a:lnTo>
                <a:lnTo>
                  <a:pt x="27226" y="44439"/>
                </a:lnTo>
                <a:lnTo>
                  <a:pt x="30000" y="41801"/>
                </a:lnTo>
                <a:lnTo>
                  <a:pt x="32791" y="39180"/>
                </a:lnTo>
                <a:lnTo>
                  <a:pt x="34178" y="35993"/>
                </a:lnTo>
                <a:lnTo>
                  <a:pt x="34178" y="29209"/>
                </a:lnTo>
                <a:lnTo>
                  <a:pt x="32740" y="26040"/>
                </a:lnTo>
                <a:lnTo>
                  <a:pt x="29829" y="22768"/>
                </a:lnTo>
                <a:lnTo>
                  <a:pt x="26644" y="18416"/>
                </a:lnTo>
                <a:lnTo>
                  <a:pt x="26644" y="14990"/>
                </a:lnTo>
                <a:lnTo>
                  <a:pt x="29606" y="12009"/>
                </a:lnTo>
                <a:lnTo>
                  <a:pt x="32808" y="9799"/>
                </a:lnTo>
                <a:lnTo>
                  <a:pt x="36884" y="8702"/>
                </a:lnTo>
                <a:lnTo>
                  <a:pt x="44880" y="8702"/>
                </a:lnTo>
                <a:lnTo>
                  <a:pt x="47637" y="9473"/>
                </a:lnTo>
                <a:lnTo>
                  <a:pt x="50069" y="11050"/>
                </a:lnTo>
                <a:lnTo>
                  <a:pt x="54161" y="14442"/>
                </a:lnTo>
                <a:lnTo>
                  <a:pt x="55908" y="18622"/>
                </a:lnTo>
                <a:lnTo>
                  <a:pt x="56353" y="23710"/>
                </a:lnTo>
                <a:lnTo>
                  <a:pt x="56353" y="42538"/>
                </a:lnTo>
                <a:lnTo>
                  <a:pt x="53824" y="43707"/>
                </a:lnTo>
                <a:lnTo>
                  <a:pt x="38680" y="51044"/>
                </a:lnTo>
                <a:lnTo>
                  <a:pt x="26414" y="57632"/>
                </a:lnTo>
                <a:lnTo>
                  <a:pt x="17025" y="63470"/>
                </a:lnTo>
                <a:lnTo>
                  <a:pt x="10513" y="68561"/>
                </a:lnTo>
                <a:lnTo>
                  <a:pt x="3510" y="75071"/>
                </a:lnTo>
                <a:lnTo>
                  <a:pt x="0" y="82421"/>
                </a:lnTo>
                <a:lnTo>
                  <a:pt x="0" y="96589"/>
                </a:lnTo>
                <a:lnTo>
                  <a:pt x="2020" y="101608"/>
                </a:lnTo>
                <a:lnTo>
                  <a:pt x="6061" y="105617"/>
                </a:lnTo>
                <a:lnTo>
                  <a:pt x="10102" y="109609"/>
                </a:lnTo>
                <a:lnTo>
                  <a:pt x="15171" y="111613"/>
                </a:lnTo>
                <a:lnTo>
                  <a:pt x="22069" y="111602"/>
                </a:lnTo>
                <a:lnTo>
                  <a:pt x="32652" y="109492"/>
                </a:lnTo>
                <a:lnTo>
                  <a:pt x="35103" y="89308"/>
                </a:lnTo>
                <a:lnTo>
                  <a:pt x="32586" y="86652"/>
                </a:lnTo>
                <a:lnTo>
                  <a:pt x="31318" y="83551"/>
                </a:lnTo>
                <a:lnTo>
                  <a:pt x="31318" y="75859"/>
                </a:lnTo>
                <a:lnTo>
                  <a:pt x="32808" y="71713"/>
                </a:lnTo>
                <a:lnTo>
                  <a:pt x="35788" y="67585"/>
                </a:lnTo>
                <a:lnTo>
                  <a:pt x="36571" y="66543"/>
                </a:lnTo>
                <a:lnTo>
                  <a:pt x="44885" y="58126"/>
                </a:lnTo>
                <a:lnTo>
                  <a:pt x="56353" y="50213"/>
                </a:lnTo>
                <a:lnTo>
                  <a:pt x="56353" y="86001"/>
                </a:lnTo>
                <a:lnTo>
                  <a:pt x="51319" y="90267"/>
                </a:lnTo>
                <a:lnTo>
                  <a:pt x="56353" y="94344"/>
                </a:lnTo>
                <a:lnTo>
                  <a:pt x="57124" y="100135"/>
                </a:lnTo>
                <a:lnTo>
                  <a:pt x="59213" y="104469"/>
                </a:lnTo>
                <a:lnTo>
                  <a:pt x="62637" y="107330"/>
                </a:lnTo>
                <a:lnTo>
                  <a:pt x="66062" y="110191"/>
                </a:lnTo>
                <a:lnTo>
                  <a:pt x="70822" y="111613"/>
                </a:lnTo>
                <a:lnTo>
                  <a:pt x="82107" y="111613"/>
                </a:lnTo>
                <a:lnTo>
                  <a:pt x="86730" y="110328"/>
                </a:lnTo>
                <a:lnTo>
                  <a:pt x="90805" y="107776"/>
                </a:lnTo>
                <a:lnTo>
                  <a:pt x="94898" y="105223"/>
                </a:lnTo>
                <a:lnTo>
                  <a:pt x="98836" y="101129"/>
                </a:lnTo>
                <a:lnTo>
                  <a:pt x="102638" y="95492"/>
                </a:lnTo>
                <a:lnTo>
                  <a:pt x="99213" y="92751"/>
                </a:lnTo>
                <a:lnTo>
                  <a:pt x="97158" y="95561"/>
                </a:lnTo>
                <a:lnTo>
                  <a:pt x="93151" y="96983"/>
                </a:lnTo>
                <a:lnTo>
                  <a:pt x="89761" y="95458"/>
                </a:lnTo>
                <a:lnTo>
                  <a:pt x="88425" y="91997"/>
                </a:lnTo>
                <a:lnTo>
                  <a:pt x="88237" y="88931"/>
                </a:lnTo>
                <a:lnTo>
                  <a:pt x="88237" y="31042"/>
                </a:lnTo>
                <a:lnTo>
                  <a:pt x="87706" y="23676"/>
                </a:lnTo>
                <a:lnTo>
                  <a:pt x="86644" y="20472"/>
                </a:lnTo>
                <a:lnTo>
                  <a:pt x="84881" y="15452"/>
                </a:lnTo>
                <a:lnTo>
                  <a:pt x="81062" y="10775"/>
                </a:lnTo>
                <a:lnTo>
                  <a:pt x="75155" y="6475"/>
                </a:lnTo>
                <a:lnTo>
                  <a:pt x="69247" y="2158"/>
                </a:lnTo>
                <a:lnTo>
                  <a:pt x="61233" y="0"/>
                </a:lnTo>
                <a:lnTo>
                  <a:pt x="42706" y="0"/>
                </a:lnTo>
                <a:lnTo>
                  <a:pt x="34640" y="1336"/>
                </a:lnTo>
                <a:lnTo>
                  <a:pt x="26866" y="4008"/>
                </a:lnTo>
                <a:lnTo>
                  <a:pt x="19092" y="6681"/>
                </a:lnTo>
                <a:lnTo>
                  <a:pt x="13030" y="10501"/>
                </a:lnTo>
                <a:lnTo>
                  <a:pt x="8698" y="15504"/>
                </a:lnTo>
                <a:lnTo>
                  <a:pt x="4349" y="20489"/>
                </a:lnTo>
                <a:lnTo>
                  <a:pt x="2174" y="25731"/>
                </a:lnTo>
                <a:lnTo>
                  <a:pt x="2174" y="35120"/>
                </a:lnTo>
                <a:lnTo>
                  <a:pt x="3801" y="38512"/>
                </a:lnTo>
                <a:lnTo>
                  <a:pt x="7037" y="41407"/>
                </a:lnTo>
                <a:lnTo>
                  <a:pt x="10274" y="44302"/>
                </a:lnTo>
                <a:lnTo>
                  <a:pt x="14298" y="45741"/>
                </a:lnTo>
                <a:close/>
              </a:path>
              <a:path w="102638" h="111613">
                <a:moveTo>
                  <a:pt x="46901" y="92409"/>
                </a:moveTo>
                <a:lnTo>
                  <a:pt x="39658" y="92409"/>
                </a:lnTo>
                <a:lnTo>
                  <a:pt x="37003" y="91381"/>
                </a:lnTo>
                <a:lnTo>
                  <a:pt x="35103" y="89308"/>
                </a:lnTo>
                <a:lnTo>
                  <a:pt x="32652" y="109492"/>
                </a:lnTo>
                <a:lnTo>
                  <a:pt x="44080" y="103740"/>
                </a:lnTo>
                <a:lnTo>
                  <a:pt x="56353" y="94344"/>
                </a:lnTo>
                <a:lnTo>
                  <a:pt x="51319" y="90267"/>
                </a:lnTo>
                <a:lnTo>
                  <a:pt x="46901" y="92409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13262" y="1648116"/>
            <a:ext cx="89727" cy="113326"/>
          </a:xfrm>
          <a:custGeom>
            <a:avLst/>
            <a:gdLst/>
            <a:ahLst/>
            <a:cxnLst/>
            <a:rect l="l" t="t" r="r" b="b"/>
            <a:pathLst>
              <a:path w="89727" h="113326">
                <a:moveTo>
                  <a:pt x="0" y="58436"/>
                </a:moveTo>
                <a:lnTo>
                  <a:pt x="56" y="61430"/>
                </a:lnTo>
                <a:lnTo>
                  <a:pt x="1826" y="74618"/>
                </a:lnTo>
                <a:lnTo>
                  <a:pt x="6070" y="86545"/>
                </a:lnTo>
                <a:lnTo>
                  <a:pt x="12791" y="97205"/>
                </a:lnTo>
                <a:lnTo>
                  <a:pt x="22112" y="106041"/>
                </a:lnTo>
                <a:lnTo>
                  <a:pt x="33574" y="111504"/>
                </a:lnTo>
                <a:lnTo>
                  <a:pt x="46969" y="113326"/>
                </a:lnTo>
                <a:lnTo>
                  <a:pt x="55428" y="113326"/>
                </a:lnTo>
                <a:lnTo>
                  <a:pt x="63408" y="111031"/>
                </a:lnTo>
                <a:lnTo>
                  <a:pt x="70925" y="106405"/>
                </a:lnTo>
                <a:lnTo>
                  <a:pt x="82191" y="96595"/>
                </a:lnTo>
                <a:lnTo>
                  <a:pt x="89727" y="85316"/>
                </a:lnTo>
                <a:lnTo>
                  <a:pt x="86182" y="82575"/>
                </a:lnTo>
                <a:lnTo>
                  <a:pt x="81610" y="87440"/>
                </a:lnTo>
                <a:lnTo>
                  <a:pt x="77638" y="90764"/>
                </a:lnTo>
                <a:lnTo>
                  <a:pt x="74281" y="92511"/>
                </a:lnTo>
                <a:lnTo>
                  <a:pt x="70942" y="94276"/>
                </a:lnTo>
                <a:lnTo>
                  <a:pt x="67398" y="95150"/>
                </a:lnTo>
                <a:lnTo>
                  <a:pt x="57945" y="95150"/>
                </a:lnTo>
                <a:lnTo>
                  <a:pt x="52997" y="93505"/>
                </a:lnTo>
                <a:lnTo>
                  <a:pt x="48802" y="90233"/>
                </a:lnTo>
                <a:lnTo>
                  <a:pt x="43236" y="85727"/>
                </a:lnTo>
                <a:lnTo>
                  <a:pt x="38853" y="78892"/>
                </a:lnTo>
                <a:lnTo>
                  <a:pt x="35651" y="69709"/>
                </a:lnTo>
                <a:lnTo>
                  <a:pt x="34468" y="66035"/>
                </a:lnTo>
                <a:lnTo>
                  <a:pt x="31762" y="53681"/>
                </a:lnTo>
                <a:lnTo>
                  <a:pt x="30856" y="40825"/>
                </a:lnTo>
                <a:lnTo>
                  <a:pt x="30895" y="37954"/>
                </a:lnTo>
                <a:lnTo>
                  <a:pt x="32593" y="23922"/>
                </a:lnTo>
                <a:lnTo>
                  <a:pt x="36798" y="13842"/>
                </a:lnTo>
                <a:lnTo>
                  <a:pt x="39384" y="9953"/>
                </a:lnTo>
                <a:lnTo>
                  <a:pt x="42517" y="8017"/>
                </a:lnTo>
                <a:lnTo>
                  <a:pt x="46182" y="8017"/>
                </a:lnTo>
                <a:lnTo>
                  <a:pt x="50599" y="8959"/>
                </a:lnTo>
                <a:lnTo>
                  <a:pt x="54093" y="12780"/>
                </a:lnTo>
                <a:lnTo>
                  <a:pt x="55206" y="16138"/>
                </a:lnTo>
                <a:lnTo>
                  <a:pt x="55668" y="20935"/>
                </a:lnTo>
                <a:lnTo>
                  <a:pt x="56353" y="28558"/>
                </a:lnTo>
                <a:lnTo>
                  <a:pt x="58151" y="33852"/>
                </a:lnTo>
                <a:lnTo>
                  <a:pt x="61096" y="36833"/>
                </a:lnTo>
                <a:lnTo>
                  <a:pt x="64024" y="39797"/>
                </a:lnTo>
                <a:lnTo>
                  <a:pt x="67740" y="41287"/>
                </a:lnTo>
                <a:lnTo>
                  <a:pt x="76507" y="41287"/>
                </a:lnTo>
                <a:lnTo>
                  <a:pt x="79949" y="39985"/>
                </a:lnTo>
                <a:lnTo>
                  <a:pt x="82569" y="37398"/>
                </a:lnTo>
                <a:lnTo>
                  <a:pt x="85206" y="34811"/>
                </a:lnTo>
                <a:lnTo>
                  <a:pt x="86525" y="31334"/>
                </a:lnTo>
                <a:lnTo>
                  <a:pt x="86525" y="20129"/>
                </a:lnTo>
                <a:lnTo>
                  <a:pt x="83254" y="13928"/>
                </a:lnTo>
                <a:lnTo>
                  <a:pt x="76747" y="8360"/>
                </a:lnTo>
                <a:lnTo>
                  <a:pt x="64196" y="1766"/>
                </a:lnTo>
                <a:lnTo>
                  <a:pt x="50394" y="0"/>
                </a:lnTo>
                <a:lnTo>
                  <a:pt x="44331" y="319"/>
                </a:lnTo>
                <a:lnTo>
                  <a:pt x="31637" y="3492"/>
                </a:lnTo>
                <a:lnTo>
                  <a:pt x="20747" y="10062"/>
                </a:lnTo>
                <a:lnTo>
                  <a:pt x="11661" y="20027"/>
                </a:lnTo>
                <a:lnTo>
                  <a:pt x="4669" y="32908"/>
                </a:lnTo>
                <a:lnTo>
                  <a:pt x="1167" y="45144"/>
                </a:lnTo>
                <a:lnTo>
                  <a:pt x="0" y="5843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14856" y="1612225"/>
            <a:ext cx="71319" cy="147504"/>
          </a:xfrm>
          <a:custGeom>
            <a:avLst/>
            <a:gdLst/>
            <a:ahLst/>
            <a:cxnLst/>
            <a:rect l="l" t="t" r="r" b="b"/>
            <a:pathLst>
              <a:path w="71319" h="147504">
                <a:moveTo>
                  <a:pt x="45942" y="122578"/>
                </a:moveTo>
                <a:lnTo>
                  <a:pt x="45942" y="50418"/>
                </a:lnTo>
                <a:lnTo>
                  <a:pt x="71319" y="50418"/>
                </a:lnTo>
                <a:lnTo>
                  <a:pt x="71319" y="39094"/>
                </a:lnTo>
                <a:lnTo>
                  <a:pt x="45942" y="39094"/>
                </a:lnTo>
                <a:lnTo>
                  <a:pt x="45942" y="0"/>
                </a:lnTo>
                <a:lnTo>
                  <a:pt x="42175" y="0"/>
                </a:lnTo>
                <a:lnTo>
                  <a:pt x="39521" y="4644"/>
                </a:lnTo>
                <a:lnTo>
                  <a:pt x="32457" y="15287"/>
                </a:lnTo>
                <a:lnTo>
                  <a:pt x="24520" y="25029"/>
                </a:lnTo>
                <a:lnTo>
                  <a:pt x="19872" y="29899"/>
                </a:lnTo>
                <a:lnTo>
                  <a:pt x="10590" y="38315"/>
                </a:lnTo>
                <a:lnTo>
                  <a:pt x="0" y="46427"/>
                </a:lnTo>
                <a:lnTo>
                  <a:pt x="0" y="50418"/>
                </a:lnTo>
                <a:lnTo>
                  <a:pt x="13938" y="50418"/>
                </a:lnTo>
                <a:lnTo>
                  <a:pt x="13938" y="119597"/>
                </a:lnTo>
                <a:lnTo>
                  <a:pt x="14315" y="126621"/>
                </a:lnTo>
                <a:lnTo>
                  <a:pt x="15085" y="129208"/>
                </a:lnTo>
                <a:lnTo>
                  <a:pt x="16387" y="133850"/>
                </a:lnTo>
                <a:lnTo>
                  <a:pt x="19366" y="138065"/>
                </a:lnTo>
                <a:lnTo>
                  <a:pt x="24058" y="141851"/>
                </a:lnTo>
                <a:lnTo>
                  <a:pt x="28750" y="145620"/>
                </a:lnTo>
                <a:lnTo>
                  <a:pt x="34469" y="147504"/>
                </a:lnTo>
                <a:lnTo>
                  <a:pt x="41267" y="147504"/>
                </a:lnTo>
                <a:lnTo>
                  <a:pt x="53309" y="145290"/>
                </a:lnTo>
                <a:lnTo>
                  <a:pt x="63660" y="137975"/>
                </a:lnTo>
                <a:lnTo>
                  <a:pt x="71319" y="125541"/>
                </a:lnTo>
                <a:lnTo>
                  <a:pt x="67894" y="123040"/>
                </a:lnTo>
                <a:lnTo>
                  <a:pt x="63476" y="130578"/>
                </a:lnTo>
                <a:lnTo>
                  <a:pt x="58785" y="134347"/>
                </a:lnTo>
                <a:lnTo>
                  <a:pt x="52620" y="134347"/>
                </a:lnTo>
                <a:lnTo>
                  <a:pt x="49829" y="132703"/>
                </a:lnTo>
                <a:lnTo>
                  <a:pt x="47380" y="130150"/>
                </a:lnTo>
                <a:lnTo>
                  <a:pt x="46233" y="126552"/>
                </a:lnTo>
                <a:lnTo>
                  <a:pt x="45942" y="122578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94942" y="1599530"/>
            <a:ext cx="57706" cy="158709"/>
          </a:xfrm>
          <a:custGeom>
            <a:avLst/>
            <a:gdLst/>
            <a:ahLst/>
            <a:cxnLst/>
            <a:rect l="l" t="t" r="r" b="b"/>
            <a:pathLst>
              <a:path w="57706" h="158709">
                <a:moveTo>
                  <a:pt x="57706" y="158709"/>
                </a:moveTo>
                <a:lnTo>
                  <a:pt x="57706" y="154597"/>
                </a:lnTo>
                <a:lnTo>
                  <a:pt x="52603" y="154289"/>
                </a:lnTo>
                <a:lnTo>
                  <a:pt x="49178" y="153089"/>
                </a:lnTo>
                <a:lnTo>
                  <a:pt x="45668" y="148892"/>
                </a:lnTo>
                <a:lnTo>
                  <a:pt x="44795" y="144078"/>
                </a:lnTo>
                <a:lnTo>
                  <a:pt x="44795" y="51789"/>
                </a:lnTo>
                <a:lnTo>
                  <a:pt x="0" y="51789"/>
                </a:lnTo>
                <a:lnTo>
                  <a:pt x="0" y="56021"/>
                </a:lnTo>
                <a:lnTo>
                  <a:pt x="5017" y="56329"/>
                </a:lnTo>
                <a:lnTo>
                  <a:pt x="8407" y="57528"/>
                </a:lnTo>
                <a:lnTo>
                  <a:pt x="11917" y="61725"/>
                </a:lnTo>
                <a:lnTo>
                  <a:pt x="12791" y="66539"/>
                </a:lnTo>
                <a:lnTo>
                  <a:pt x="12791" y="144078"/>
                </a:lnTo>
                <a:lnTo>
                  <a:pt x="12037" y="148721"/>
                </a:lnTo>
                <a:lnTo>
                  <a:pt x="8219" y="153072"/>
                </a:lnTo>
                <a:lnTo>
                  <a:pt x="4726" y="154443"/>
                </a:lnTo>
                <a:lnTo>
                  <a:pt x="0" y="154597"/>
                </a:lnTo>
                <a:lnTo>
                  <a:pt x="0" y="158709"/>
                </a:lnTo>
                <a:lnTo>
                  <a:pt x="57706" y="158709"/>
                </a:lnTo>
                <a:close/>
              </a:path>
              <a:path w="57706" h="158709">
                <a:moveTo>
                  <a:pt x="46507" y="17714"/>
                </a:moveTo>
                <a:lnTo>
                  <a:pt x="46507" y="12831"/>
                </a:lnTo>
                <a:lnTo>
                  <a:pt x="44795" y="8668"/>
                </a:lnTo>
                <a:lnTo>
                  <a:pt x="41370" y="5190"/>
                </a:lnTo>
                <a:lnTo>
                  <a:pt x="37945" y="1730"/>
                </a:lnTo>
                <a:lnTo>
                  <a:pt x="33750" y="0"/>
                </a:lnTo>
                <a:lnTo>
                  <a:pt x="23921" y="0"/>
                </a:lnTo>
                <a:lnTo>
                  <a:pt x="19760" y="1730"/>
                </a:lnTo>
                <a:lnTo>
                  <a:pt x="16335" y="5190"/>
                </a:lnTo>
                <a:lnTo>
                  <a:pt x="12911" y="8668"/>
                </a:lnTo>
                <a:lnTo>
                  <a:pt x="11198" y="12831"/>
                </a:lnTo>
                <a:lnTo>
                  <a:pt x="11198" y="22596"/>
                </a:lnTo>
                <a:lnTo>
                  <a:pt x="12911" y="26759"/>
                </a:lnTo>
                <a:lnTo>
                  <a:pt x="16335" y="30186"/>
                </a:lnTo>
                <a:lnTo>
                  <a:pt x="19760" y="33612"/>
                </a:lnTo>
                <a:lnTo>
                  <a:pt x="23921" y="35325"/>
                </a:lnTo>
                <a:lnTo>
                  <a:pt x="33664" y="35325"/>
                </a:lnTo>
                <a:lnTo>
                  <a:pt x="37842" y="33612"/>
                </a:lnTo>
                <a:lnTo>
                  <a:pt x="41319" y="30186"/>
                </a:lnTo>
                <a:lnTo>
                  <a:pt x="44777" y="26759"/>
                </a:lnTo>
                <a:lnTo>
                  <a:pt x="46507" y="22596"/>
                </a:lnTo>
                <a:lnTo>
                  <a:pt x="46507" y="1771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8231" y="1651320"/>
            <a:ext cx="112809" cy="110123"/>
          </a:xfrm>
          <a:custGeom>
            <a:avLst/>
            <a:gdLst/>
            <a:ahLst/>
            <a:cxnLst/>
            <a:rect l="l" t="t" r="r" b="b"/>
            <a:pathLst>
              <a:path w="112809" h="110123">
                <a:moveTo>
                  <a:pt x="94984" y="26194"/>
                </a:moveTo>
                <a:lnTo>
                  <a:pt x="99247" y="16121"/>
                </a:lnTo>
                <a:lnTo>
                  <a:pt x="102449" y="10073"/>
                </a:lnTo>
                <a:lnTo>
                  <a:pt x="106713" y="5944"/>
                </a:lnTo>
                <a:lnTo>
                  <a:pt x="109453" y="4694"/>
                </a:lnTo>
                <a:lnTo>
                  <a:pt x="112809" y="4231"/>
                </a:lnTo>
                <a:lnTo>
                  <a:pt x="112809" y="0"/>
                </a:lnTo>
                <a:lnTo>
                  <a:pt x="77843" y="0"/>
                </a:lnTo>
                <a:lnTo>
                  <a:pt x="77843" y="4231"/>
                </a:lnTo>
                <a:lnTo>
                  <a:pt x="82175" y="4385"/>
                </a:lnTo>
                <a:lnTo>
                  <a:pt x="85206" y="5208"/>
                </a:lnTo>
                <a:lnTo>
                  <a:pt x="88631" y="8189"/>
                </a:lnTo>
                <a:lnTo>
                  <a:pt x="89487" y="12471"/>
                </a:lnTo>
                <a:lnTo>
                  <a:pt x="89487" y="16583"/>
                </a:lnTo>
                <a:lnTo>
                  <a:pt x="87484" y="23607"/>
                </a:lnTo>
                <a:lnTo>
                  <a:pt x="83442" y="33509"/>
                </a:lnTo>
                <a:lnTo>
                  <a:pt x="69384" y="68167"/>
                </a:lnTo>
                <a:lnTo>
                  <a:pt x="51781" y="28027"/>
                </a:lnTo>
                <a:lnTo>
                  <a:pt x="48425" y="20249"/>
                </a:lnTo>
                <a:lnTo>
                  <a:pt x="46747" y="14956"/>
                </a:lnTo>
                <a:lnTo>
                  <a:pt x="46747" y="9833"/>
                </a:lnTo>
                <a:lnTo>
                  <a:pt x="49486" y="6184"/>
                </a:lnTo>
                <a:lnTo>
                  <a:pt x="53219" y="4231"/>
                </a:lnTo>
                <a:lnTo>
                  <a:pt x="56798" y="4231"/>
                </a:lnTo>
                <a:lnTo>
                  <a:pt x="56798" y="0"/>
                </a:lnTo>
                <a:lnTo>
                  <a:pt x="0" y="0"/>
                </a:lnTo>
                <a:lnTo>
                  <a:pt x="0" y="4231"/>
                </a:lnTo>
                <a:lnTo>
                  <a:pt x="3424" y="4916"/>
                </a:lnTo>
                <a:lnTo>
                  <a:pt x="6027" y="6253"/>
                </a:lnTo>
                <a:lnTo>
                  <a:pt x="7774" y="8240"/>
                </a:lnTo>
                <a:lnTo>
                  <a:pt x="10205" y="10912"/>
                </a:lnTo>
                <a:lnTo>
                  <a:pt x="13596" y="17234"/>
                </a:lnTo>
                <a:lnTo>
                  <a:pt x="17945" y="27222"/>
                </a:lnTo>
                <a:lnTo>
                  <a:pt x="53956" y="110123"/>
                </a:lnTo>
                <a:lnTo>
                  <a:pt x="59315" y="110123"/>
                </a:lnTo>
                <a:lnTo>
                  <a:pt x="94984" y="26194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4962" y="1648116"/>
            <a:ext cx="89367" cy="113326"/>
          </a:xfrm>
          <a:custGeom>
            <a:avLst/>
            <a:gdLst/>
            <a:ahLst/>
            <a:cxnLst/>
            <a:rect l="l" t="t" r="r" b="b"/>
            <a:pathLst>
              <a:path w="89367" h="113326">
                <a:moveTo>
                  <a:pt x="36380" y="1635"/>
                </a:moveTo>
                <a:lnTo>
                  <a:pt x="24844" y="6918"/>
                </a:lnTo>
                <a:lnTo>
                  <a:pt x="14452" y="15846"/>
                </a:lnTo>
                <a:lnTo>
                  <a:pt x="10369" y="20942"/>
                </a:lnTo>
                <a:lnTo>
                  <a:pt x="4607" y="31698"/>
                </a:lnTo>
                <a:lnTo>
                  <a:pt x="1151" y="44197"/>
                </a:lnTo>
                <a:lnTo>
                  <a:pt x="0" y="58436"/>
                </a:lnTo>
                <a:lnTo>
                  <a:pt x="1066" y="72066"/>
                </a:lnTo>
                <a:lnTo>
                  <a:pt x="4341" y="84345"/>
                </a:lnTo>
                <a:lnTo>
                  <a:pt x="9828" y="95030"/>
                </a:lnTo>
                <a:lnTo>
                  <a:pt x="20488" y="106086"/>
                </a:lnTo>
                <a:lnTo>
                  <a:pt x="32015" y="111516"/>
                </a:lnTo>
                <a:lnTo>
                  <a:pt x="45822" y="113326"/>
                </a:lnTo>
                <a:lnTo>
                  <a:pt x="58844" y="111481"/>
                </a:lnTo>
                <a:lnTo>
                  <a:pt x="70172" y="105960"/>
                </a:lnTo>
                <a:lnTo>
                  <a:pt x="74223" y="102668"/>
                </a:lnTo>
                <a:lnTo>
                  <a:pt x="82091" y="93432"/>
                </a:lnTo>
                <a:lnTo>
                  <a:pt x="89367" y="80862"/>
                </a:lnTo>
                <a:lnTo>
                  <a:pt x="85480" y="78343"/>
                </a:lnTo>
                <a:lnTo>
                  <a:pt x="81216" y="84973"/>
                </a:lnTo>
                <a:lnTo>
                  <a:pt x="77209" y="89565"/>
                </a:lnTo>
                <a:lnTo>
                  <a:pt x="73476" y="92117"/>
                </a:lnTo>
                <a:lnTo>
                  <a:pt x="69744" y="94670"/>
                </a:lnTo>
                <a:lnTo>
                  <a:pt x="65600" y="95955"/>
                </a:lnTo>
                <a:lnTo>
                  <a:pt x="53630" y="95955"/>
                </a:lnTo>
                <a:lnTo>
                  <a:pt x="47312" y="92785"/>
                </a:lnTo>
                <a:lnTo>
                  <a:pt x="42055" y="86464"/>
                </a:lnTo>
                <a:lnTo>
                  <a:pt x="36951" y="78720"/>
                </a:lnTo>
                <a:lnTo>
                  <a:pt x="32657" y="66920"/>
                </a:lnTo>
                <a:lnTo>
                  <a:pt x="30736" y="52834"/>
                </a:lnTo>
                <a:lnTo>
                  <a:pt x="61250" y="45176"/>
                </a:lnTo>
                <a:lnTo>
                  <a:pt x="30171" y="45176"/>
                </a:lnTo>
                <a:lnTo>
                  <a:pt x="30260" y="37200"/>
                </a:lnTo>
                <a:lnTo>
                  <a:pt x="32265" y="23763"/>
                </a:lnTo>
                <a:lnTo>
                  <a:pt x="36918" y="13277"/>
                </a:lnTo>
                <a:lnTo>
                  <a:pt x="39418" y="9388"/>
                </a:lnTo>
                <a:lnTo>
                  <a:pt x="36380" y="1635"/>
                </a:lnTo>
                <a:close/>
              </a:path>
              <a:path w="89367" h="113326">
                <a:moveTo>
                  <a:pt x="60855" y="2217"/>
                </a:moveTo>
                <a:lnTo>
                  <a:pt x="48339" y="0"/>
                </a:lnTo>
                <a:lnTo>
                  <a:pt x="36380" y="1635"/>
                </a:lnTo>
                <a:lnTo>
                  <a:pt x="39418" y="9388"/>
                </a:lnTo>
                <a:lnTo>
                  <a:pt x="42654" y="7435"/>
                </a:lnTo>
                <a:lnTo>
                  <a:pt x="49298" y="7435"/>
                </a:lnTo>
                <a:lnTo>
                  <a:pt x="53031" y="9491"/>
                </a:lnTo>
                <a:lnTo>
                  <a:pt x="55839" y="11855"/>
                </a:lnTo>
                <a:lnTo>
                  <a:pt x="57928" y="15332"/>
                </a:lnTo>
                <a:lnTo>
                  <a:pt x="59247" y="19907"/>
                </a:lnTo>
                <a:lnTo>
                  <a:pt x="60582" y="24481"/>
                </a:lnTo>
                <a:lnTo>
                  <a:pt x="61250" y="32910"/>
                </a:lnTo>
                <a:lnTo>
                  <a:pt x="61250" y="45176"/>
                </a:lnTo>
                <a:lnTo>
                  <a:pt x="30736" y="52834"/>
                </a:lnTo>
                <a:lnTo>
                  <a:pt x="89367" y="52834"/>
                </a:lnTo>
                <a:lnTo>
                  <a:pt x="89142" y="48578"/>
                </a:lnTo>
                <a:lnTo>
                  <a:pt x="86994" y="34422"/>
                </a:lnTo>
                <a:lnTo>
                  <a:pt x="82781" y="22671"/>
                </a:lnTo>
                <a:lnTo>
                  <a:pt x="76507" y="13328"/>
                </a:lnTo>
                <a:lnTo>
                  <a:pt x="71944" y="8859"/>
                </a:lnTo>
                <a:lnTo>
                  <a:pt x="60855" y="221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16237" y="1370769"/>
            <a:ext cx="139214" cy="155060"/>
          </a:xfrm>
          <a:custGeom>
            <a:avLst/>
            <a:gdLst/>
            <a:ahLst/>
            <a:cxnLst/>
            <a:rect l="l" t="t" r="r" b="b"/>
            <a:pathLst>
              <a:path w="139214" h="155060">
                <a:moveTo>
                  <a:pt x="139214" y="0"/>
                </a:moveTo>
                <a:lnTo>
                  <a:pt x="0" y="0"/>
                </a:lnTo>
                <a:lnTo>
                  <a:pt x="0" y="41955"/>
                </a:lnTo>
                <a:lnTo>
                  <a:pt x="4349" y="41955"/>
                </a:lnTo>
                <a:lnTo>
                  <a:pt x="5167" y="37575"/>
                </a:lnTo>
                <a:lnTo>
                  <a:pt x="9663" y="25074"/>
                </a:lnTo>
                <a:lnTo>
                  <a:pt x="16918" y="15538"/>
                </a:lnTo>
                <a:lnTo>
                  <a:pt x="21644" y="11118"/>
                </a:lnTo>
                <a:lnTo>
                  <a:pt x="29229" y="8908"/>
                </a:lnTo>
                <a:lnTo>
                  <a:pt x="50856" y="8908"/>
                </a:lnTo>
                <a:lnTo>
                  <a:pt x="50856" y="136300"/>
                </a:lnTo>
                <a:lnTo>
                  <a:pt x="50445" y="141097"/>
                </a:lnTo>
                <a:lnTo>
                  <a:pt x="49606" y="142930"/>
                </a:lnTo>
                <a:lnTo>
                  <a:pt x="48459" y="145517"/>
                </a:lnTo>
                <a:lnTo>
                  <a:pt x="44914" y="148412"/>
                </a:lnTo>
                <a:lnTo>
                  <a:pt x="42175" y="150023"/>
                </a:lnTo>
                <a:lnTo>
                  <a:pt x="38562" y="150828"/>
                </a:lnTo>
                <a:lnTo>
                  <a:pt x="28921" y="150828"/>
                </a:lnTo>
                <a:lnTo>
                  <a:pt x="28921" y="155060"/>
                </a:lnTo>
                <a:lnTo>
                  <a:pt x="110069" y="155060"/>
                </a:lnTo>
                <a:lnTo>
                  <a:pt x="110069" y="150828"/>
                </a:lnTo>
                <a:lnTo>
                  <a:pt x="100515" y="150828"/>
                </a:lnTo>
                <a:lnTo>
                  <a:pt x="97021" y="150074"/>
                </a:lnTo>
                <a:lnTo>
                  <a:pt x="94470" y="148584"/>
                </a:lnTo>
                <a:lnTo>
                  <a:pt x="91919" y="147110"/>
                </a:lnTo>
                <a:lnTo>
                  <a:pt x="90206" y="145363"/>
                </a:lnTo>
                <a:lnTo>
                  <a:pt x="88442" y="141406"/>
                </a:lnTo>
                <a:lnTo>
                  <a:pt x="88014" y="136454"/>
                </a:lnTo>
                <a:lnTo>
                  <a:pt x="88014" y="8908"/>
                </a:lnTo>
                <a:lnTo>
                  <a:pt x="106799" y="8908"/>
                </a:lnTo>
                <a:lnTo>
                  <a:pt x="111867" y="9593"/>
                </a:lnTo>
                <a:lnTo>
                  <a:pt x="119933" y="13482"/>
                </a:lnTo>
                <a:lnTo>
                  <a:pt x="124008" y="16857"/>
                </a:lnTo>
                <a:lnTo>
                  <a:pt x="126987" y="21089"/>
                </a:lnTo>
                <a:lnTo>
                  <a:pt x="129950" y="25320"/>
                </a:lnTo>
                <a:lnTo>
                  <a:pt x="132655" y="32276"/>
                </a:lnTo>
                <a:lnTo>
                  <a:pt x="135104" y="41955"/>
                </a:lnTo>
                <a:lnTo>
                  <a:pt x="139214" y="41955"/>
                </a:lnTo>
                <a:lnTo>
                  <a:pt x="139214" y="0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5606" y="1415706"/>
            <a:ext cx="91782" cy="110123"/>
          </a:xfrm>
          <a:custGeom>
            <a:avLst/>
            <a:gdLst/>
            <a:ahLst/>
            <a:cxnLst/>
            <a:rect l="l" t="t" r="r" b="b"/>
            <a:pathLst>
              <a:path w="91782" h="110123">
                <a:moveTo>
                  <a:pt x="60346" y="6882"/>
                </a:moveTo>
                <a:lnTo>
                  <a:pt x="52508" y="14995"/>
                </a:lnTo>
                <a:lnTo>
                  <a:pt x="43664" y="27445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3647" y="7812"/>
                </a:lnTo>
                <a:lnTo>
                  <a:pt x="6215" y="8497"/>
                </a:lnTo>
                <a:lnTo>
                  <a:pt x="7654" y="9491"/>
                </a:lnTo>
                <a:lnTo>
                  <a:pt x="10205" y="12043"/>
                </a:lnTo>
                <a:lnTo>
                  <a:pt x="11575" y="15846"/>
                </a:lnTo>
                <a:lnTo>
                  <a:pt x="11883" y="19735"/>
                </a:lnTo>
                <a:lnTo>
                  <a:pt x="11883" y="94259"/>
                </a:lnTo>
                <a:lnTo>
                  <a:pt x="11061" y="99998"/>
                </a:lnTo>
                <a:lnTo>
                  <a:pt x="7791" y="104332"/>
                </a:lnTo>
                <a:lnTo>
                  <a:pt x="4640" y="105617"/>
                </a:lnTo>
                <a:lnTo>
                  <a:pt x="0" y="105994"/>
                </a:lnTo>
                <a:lnTo>
                  <a:pt x="0" y="110123"/>
                </a:lnTo>
                <a:lnTo>
                  <a:pt x="57723" y="110123"/>
                </a:lnTo>
                <a:lnTo>
                  <a:pt x="57723" y="105994"/>
                </a:lnTo>
                <a:lnTo>
                  <a:pt x="53442" y="105771"/>
                </a:lnTo>
                <a:lnTo>
                  <a:pt x="50428" y="105172"/>
                </a:lnTo>
                <a:lnTo>
                  <a:pt x="45480" y="101763"/>
                </a:lnTo>
                <a:lnTo>
                  <a:pt x="44041" y="98490"/>
                </a:lnTo>
                <a:lnTo>
                  <a:pt x="43767" y="95715"/>
                </a:lnTo>
                <a:lnTo>
                  <a:pt x="43664" y="51446"/>
                </a:lnTo>
                <a:lnTo>
                  <a:pt x="44880" y="43292"/>
                </a:lnTo>
                <a:lnTo>
                  <a:pt x="47312" y="35908"/>
                </a:lnTo>
                <a:lnTo>
                  <a:pt x="48921" y="31094"/>
                </a:lnTo>
                <a:lnTo>
                  <a:pt x="51284" y="27393"/>
                </a:lnTo>
                <a:lnTo>
                  <a:pt x="54401" y="24806"/>
                </a:lnTo>
                <a:lnTo>
                  <a:pt x="58476" y="22288"/>
                </a:lnTo>
                <a:lnTo>
                  <a:pt x="62552" y="22528"/>
                </a:lnTo>
                <a:lnTo>
                  <a:pt x="65600" y="24738"/>
                </a:lnTo>
                <a:lnTo>
                  <a:pt x="68579" y="27325"/>
                </a:lnTo>
                <a:lnTo>
                  <a:pt x="71542" y="29912"/>
                </a:lnTo>
                <a:lnTo>
                  <a:pt x="75052" y="31214"/>
                </a:lnTo>
                <a:lnTo>
                  <a:pt x="82603" y="31214"/>
                </a:lnTo>
                <a:lnTo>
                  <a:pt x="85583" y="29809"/>
                </a:lnTo>
                <a:lnTo>
                  <a:pt x="88066" y="26982"/>
                </a:lnTo>
                <a:lnTo>
                  <a:pt x="90532" y="24155"/>
                </a:lnTo>
                <a:lnTo>
                  <a:pt x="91782" y="20198"/>
                </a:lnTo>
                <a:lnTo>
                  <a:pt x="91782" y="10279"/>
                </a:lnTo>
                <a:lnTo>
                  <a:pt x="90497" y="6578"/>
                </a:lnTo>
                <a:lnTo>
                  <a:pt x="87946" y="3940"/>
                </a:lnTo>
                <a:lnTo>
                  <a:pt x="85394" y="1319"/>
                </a:lnTo>
                <a:lnTo>
                  <a:pt x="81987" y="0"/>
                </a:lnTo>
                <a:lnTo>
                  <a:pt x="72757" y="0"/>
                </a:lnTo>
                <a:lnTo>
                  <a:pt x="67620" y="1798"/>
                </a:lnTo>
                <a:lnTo>
                  <a:pt x="62295" y="5430"/>
                </a:lnTo>
                <a:lnTo>
                  <a:pt x="60346" y="6882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83707" y="1505014"/>
            <a:ext cx="56353" cy="109475"/>
          </a:xfrm>
          <a:custGeom>
            <a:avLst/>
            <a:gdLst/>
            <a:ahLst/>
            <a:cxnLst/>
            <a:rect l="l" t="t" r="r" b="b"/>
            <a:pathLst>
              <a:path w="56353" h="109475">
                <a:moveTo>
                  <a:pt x="46901" y="3083"/>
                </a:moveTo>
                <a:lnTo>
                  <a:pt x="39658" y="3083"/>
                </a:lnTo>
                <a:lnTo>
                  <a:pt x="37003" y="2055"/>
                </a:lnTo>
                <a:lnTo>
                  <a:pt x="35086" y="0"/>
                </a:lnTo>
                <a:lnTo>
                  <a:pt x="32652" y="20167"/>
                </a:lnTo>
                <a:lnTo>
                  <a:pt x="44080" y="14414"/>
                </a:lnTo>
                <a:lnTo>
                  <a:pt x="56353" y="5019"/>
                </a:lnTo>
                <a:lnTo>
                  <a:pt x="51319" y="942"/>
                </a:lnTo>
                <a:lnTo>
                  <a:pt x="46901" y="3083"/>
                </a:lnTo>
                <a:close/>
              </a:path>
              <a:path w="56353" h="109475">
                <a:moveTo>
                  <a:pt x="14298" y="-43566"/>
                </a:moveTo>
                <a:lnTo>
                  <a:pt x="23596" y="-43566"/>
                </a:lnTo>
                <a:lnTo>
                  <a:pt x="27226" y="-44885"/>
                </a:lnTo>
                <a:lnTo>
                  <a:pt x="30000" y="-47523"/>
                </a:lnTo>
                <a:lnTo>
                  <a:pt x="32791" y="-50144"/>
                </a:lnTo>
                <a:lnTo>
                  <a:pt x="34178" y="-53331"/>
                </a:lnTo>
                <a:lnTo>
                  <a:pt x="34178" y="-60115"/>
                </a:lnTo>
                <a:lnTo>
                  <a:pt x="32740" y="-63284"/>
                </a:lnTo>
                <a:lnTo>
                  <a:pt x="29829" y="-66557"/>
                </a:lnTo>
                <a:lnTo>
                  <a:pt x="26644" y="-70908"/>
                </a:lnTo>
                <a:lnTo>
                  <a:pt x="26644" y="-74334"/>
                </a:lnTo>
                <a:lnTo>
                  <a:pt x="29606" y="-77298"/>
                </a:lnTo>
                <a:lnTo>
                  <a:pt x="32808" y="-79508"/>
                </a:lnTo>
                <a:lnTo>
                  <a:pt x="36884" y="-80622"/>
                </a:lnTo>
                <a:lnTo>
                  <a:pt x="44880" y="-80622"/>
                </a:lnTo>
                <a:lnTo>
                  <a:pt x="47620" y="-79834"/>
                </a:lnTo>
                <a:lnTo>
                  <a:pt x="50069" y="-78275"/>
                </a:lnTo>
                <a:lnTo>
                  <a:pt x="54127" y="-74883"/>
                </a:lnTo>
                <a:lnTo>
                  <a:pt x="55839" y="-70685"/>
                </a:lnTo>
                <a:lnTo>
                  <a:pt x="56353" y="-65597"/>
                </a:lnTo>
                <a:lnTo>
                  <a:pt x="56353" y="-46769"/>
                </a:lnTo>
                <a:lnTo>
                  <a:pt x="53835" y="-45605"/>
                </a:lnTo>
                <a:lnTo>
                  <a:pt x="38686" y="-38266"/>
                </a:lnTo>
                <a:lnTo>
                  <a:pt x="26417" y="-31680"/>
                </a:lnTo>
                <a:lnTo>
                  <a:pt x="17027" y="-25846"/>
                </a:lnTo>
                <a:lnTo>
                  <a:pt x="10513" y="-20763"/>
                </a:lnTo>
                <a:lnTo>
                  <a:pt x="3510" y="-14236"/>
                </a:lnTo>
                <a:lnTo>
                  <a:pt x="0" y="-6904"/>
                </a:lnTo>
                <a:lnTo>
                  <a:pt x="0" y="7281"/>
                </a:lnTo>
                <a:lnTo>
                  <a:pt x="2020" y="12283"/>
                </a:lnTo>
                <a:lnTo>
                  <a:pt x="6061" y="16292"/>
                </a:lnTo>
                <a:lnTo>
                  <a:pt x="10102" y="20301"/>
                </a:lnTo>
                <a:lnTo>
                  <a:pt x="15171" y="22288"/>
                </a:lnTo>
                <a:lnTo>
                  <a:pt x="22069" y="22277"/>
                </a:lnTo>
                <a:lnTo>
                  <a:pt x="32652" y="20167"/>
                </a:lnTo>
                <a:lnTo>
                  <a:pt x="35086" y="0"/>
                </a:lnTo>
                <a:lnTo>
                  <a:pt x="32586" y="-2672"/>
                </a:lnTo>
                <a:lnTo>
                  <a:pt x="31318" y="-5756"/>
                </a:lnTo>
                <a:lnTo>
                  <a:pt x="31318" y="-13465"/>
                </a:lnTo>
                <a:lnTo>
                  <a:pt x="32808" y="-17611"/>
                </a:lnTo>
                <a:lnTo>
                  <a:pt x="35788" y="-21723"/>
                </a:lnTo>
                <a:lnTo>
                  <a:pt x="36576" y="-22774"/>
                </a:lnTo>
                <a:lnTo>
                  <a:pt x="44889" y="-31199"/>
                </a:lnTo>
                <a:lnTo>
                  <a:pt x="56353" y="-39111"/>
                </a:lnTo>
                <a:lnTo>
                  <a:pt x="56353" y="-3323"/>
                </a:lnTo>
                <a:lnTo>
                  <a:pt x="51319" y="942"/>
                </a:lnTo>
                <a:lnTo>
                  <a:pt x="56353" y="5019"/>
                </a:lnTo>
                <a:lnTo>
                  <a:pt x="57038" y="10827"/>
                </a:lnTo>
                <a:lnTo>
                  <a:pt x="59264" y="15144"/>
                </a:lnTo>
                <a:lnTo>
                  <a:pt x="62689" y="18005"/>
                </a:lnTo>
                <a:lnTo>
                  <a:pt x="66113" y="20866"/>
                </a:lnTo>
                <a:lnTo>
                  <a:pt x="70908" y="22288"/>
                </a:lnTo>
                <a:lnTo>
                  <a:pt x="82038" y="22288"/>
                </a:lnTo>
                <a:lnTo>
                  <a:pt x="86662" y="21020"/>
                </a:lnTo>
                <a:lnTo>
                  <a:pt x="90771" y="18468"/>
                </a:lnTo>
                <a:lnTo>
                  <a:pt x="94881" y="15915"/>
                </a:lnTo>
                <a:lnTo>
                  <a:pt x="98819" y="11803"/>
                </a:lnTo>
                <a:lnTo>
                  <a:pt x="102586" y="6167"/>
                </a:lnTo>
                <a:lnTo>
                  <a:pt x="99162" y="3426"/>
                </a:lnTo>
                <a:lnTo>
                  <a:pt x="97107" y="6253"/>
                </a:lnTo>
                <a:lnTo>
                  <a:pt x="93169" y="7657"/>
                </a:lnTo>
                <a:lnTo>
                  <a:pt x="89744" y="6133"/>
                </a:lnTo>
                <a:lnTo>
                  <a:pt x="88374" y="2689"/>
                </a:lnTo>
                <a:lnTo>
                  <a:pt x="88203" y="-376"/>
                </a:lnTo>
                <a:lnTo>
                  <a:pt x="88203" y="-58282"/>
                </a:lnTo>
                <a:lnTo>
                  <a:pt x="87689" y="-65649"/>
                </a:lnTo>
                <a:lnTo>
                  <a:pt x="86662" y="-68835"/>
                </a:lnTo>
                <a:lnTo>
                  <a:pt x="84949" y="-73872"/>
                </a:lnTo>
                <a:lnTo>
                  <a:pt x="81011" y="-78549"/>
                </a:lnTo>
                <a:lnTo>
                  <a:pt x="75189" y="-82849"/>
                </a:lnTo>
                <a:lnTo>
                  <a:pt x="69196" y="-87166"/>
                </a:lnTo>
                <a:lnTo>
                  <a:pt x="61148" y="-89308"/>
                </a:lnTo>
                <a:lnTo>
                  <a:pt x="42706" y="-89308"/>
                </a:lnTo>
                <a:lnTo>
                  <a:pt x="34640" y="-87971"/>
                </a:lnTo>
                <a:lnTo>
                  <a:pt x="26866" y="-85316"/>
                </a:lnTo>
                <a:lnTo>
                  <a:pt x="19092" y="-82643"/>
                </a:lnTo>
                <a:lnTo>
                  <a:pt x="13030" y="-78806"/>
                </a:lnTo>
                <a:lnTo>
                  <a:pt x="8698" y="-73821"/>
                </a:lnTo>
                <a:lnTo>
                  <a:pt x="4349" y="-68818"/>
                </a:lnTo>
                <a:lnTo>
                  <a:pt x="2174" y="-63576"/>
                </a:lnTo>
                <a:lnTo>
                  <a:pt x="2174" y="-54205"/>
                </a:lnTo>
                <a:lnTo>
                  <a:pt x="3801" y="-50812"/>
                </a:lnTo>
                <a:lnTo>
                  <a:pt x="7037" y="-47917"/>
                </a:lnTo>
                <a:lnTo>
                  <a:pt x="10274" y="-45022"/>
                </a:lnTo>
                <a:lnTo>
                  <a:pt x="14298" y="-43566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020" y="1415706"/>
            <a:ext cx="115412" cy="110123"/>
          </a:xfrm>
          <a:custGeom>
            <a:avLst/>
            <a:gdLst/>
            <a:ahLst/>
            <a:cxnLst/>
            <a:rect l="l" t="t" r="r" b="b"/>
            <a:pathLst>
              <a:path w="115412" h="110123">
                <a:moveTo>
                  <a:pt x="54110" y="110123"/>
                </a:moveTo>
                <a:lnTo>
                  <a:pt x="54110" y="105994"/>
                </a:lnTo>
                <a:lnTo>
                  <a:pt x="50000" y="105463"/>
                </a:lnTo>
                <a:lnTo>
                  <a:pt x="47260" y="104127"/>
                </a:lnTo>
                <a:lnTo>
                  <a:pt x="44349" y="99861"/>
                </a:lnTo>
                <a:lnTo>
                  <a:pt x="43664" y="94790"/>
                </a:lnTo>
                <a:lnTo>
                  <a:pt x="43664" y="29500"/>
                </a:lnTo>
                <a:lnTo>
                  <a:pt x="49144" y="20129"/>
                </a:lnTo>
                <a:lnTo>
                  <a:pt x="55308" y="15435"/>
                </a:lnTo>
                <a:lnTo>
                  <a:pt x="63870" y="15435"/>
                </a:lnTo>
                <a:lnTo>
                  <a:pt x="67295" y="17320"/>
                </a:lnTo>
                <a:lnTo>
                  <a:pt x="70035" y="20352"/>
                </a:lnTo>
                <a:lnTo>
                  <a:pt x="71405" y="24926"/>
                </a:lnTo>
                <a:lnTo>
                  <a:pt x="71747" y="30443"/>
                </a:lnTo>
                <a:lnTo>
                  <a:pt x="71747" y="94327"/>
                </a:lnTo>
                <a:lnTo>
                  <a:pt x="71233" y="99056"/>
                </a:lnTo>
                <a:lnTo>
                  <a:pt x="70035" y="100974"/>
                </a:lnTo>
                <a:lnTo>
                  <a:pt x="68322" y="103784"/>
                </a:lnTo>
                <a:lnTo>
                  <a:pt x="65411" y="105463"/>
                </a:lnTo>
                <a:lnTo>
                  <a:pt x="61302" y="105994"/>
                </a:lnTo>
                <a:lnTo>
                  <a:pt x="61302" y="110123"/>
                </a:lnTo>
                <a:lnTo>
                  <a:pt x="115412" y="110123"/>
                </a:lnTo>
                <a:lnTo>
                  <a:pt x="115412" y="105994"/>
                </a:lnTo>
                <a:lnTo>
                  <a:pt x="110617" y="105463"/>
                </a:lnTo>
                <a:lnTo>
                  <a:pt x="107535" y="104195"/>
                </a:lnTo>
                <a:lnTo>
                  <a:pt x="104624" y="100152"/>
                </a:lnTo>
                <a:lnTo>
                  <a:pt x="103768" y="95013"/>
                </a:lnTo>
                <a:lnTo>
                  <a:pt x="103768" y="32807"/>
                </a:lnTo>
                <a:lnTo>
                  <a:pt x="103254" y="24464"/>
                </a:lnTo>
                <a:lnTo>
                  <a:pt x="102056" y="20129"/>
                </a:lnTo>
                <a:lnTo>
                  <a:pt x="100515" y="14407"/>
                </a:lnTo>
                <a:lnTo>
                  <a:pt x="97432" y="9628"/>
                </a:lnTo>
                <a:lnTo>
                  <a:pt x="92809" y="5773"/>
                </a:lnTo>
                <a:lnTo>
                  <a:pt x="88357" y="1918"/>
                </a:lnTo>
                <a:lnTo>
                  <a:pt x="82535" y="0"/>
                </a:lnTo>
                <a:lnTo>
                  <a:pt x="69863" y="0"/>
                </a:lnTo>
                <a:lnTo>
                  <a:pt x="64384" y="1353"/>
                </a:lnTo>
                <a:lnTo>
                  <a:pt x="59418" y="4060"/>
                </a:lnTo>
                <a:lnTo>
                  <a:pt x="54281" y="6767"/>
                </a:lnTo>
                <a:lnTo>
                  <a:pt x="49144" y="11084"/>
                </a:lnTo>
                <a:lnTo>
                  <a:pt x="43664" y="17029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4794" y="8034"/>
                </a:lnTo>
                <a:lnTo>
                  <a:pt x="7876" y="9336"/>
                </a:lnTo>
                <a:lnTo>
                  <a:pt x="10787" y="13294"/>
                </a:lnTo>
                <a:lnTo>
                  <a:pt x="11643" y="18331"/>
                </a:lnTo>
                <a:lnTo>
                  <a:pt x="11643" y="95013"/>
                </a:lnTo>
                <a:lnTo>
                  <a:pt x="10959" y="99981"/>
                </a:lnTo>
                <a:lnTo>
                  <a:pt x="7705" y="104092"/>
                </a:lnTo>
                <a:lnTo>
                  <a:pt x="4623" y="105549"/>
                </a:lnTo>
                <a:lnTo>
                  <a:pt x="0" y="105994"/>
                </a:lnTo>
                <a:lnTo>
                  <a:pt x="0" y="110123"/>
                </a:lnTo>
                <a:lnTo>
                  <a:pt x="54110" y="1101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5097" y="1415706"/>
            <a:ext cx="73459" cy="113309"/>
          </a:xfrm>
          <a:custGeom>
            <a:avLst/>
            <a:gdLst/>
            <a:ahLst/>
            <a:cxnLst/>
            <a:rect l="l" t="t" r="r" b="b"/>
            <a:pathLst>
              <a:path w="73459" h="113309">
                <a:moveTo>
                  <a:pt x="11043" y="87233"/>
                </a:moveTo>
                <a:lnTo>
                  <a:pt x="5308" y="74557"/>
                </a:lnTo>
                <a:lnTo>
                  <a:pt x="1369" y="74557"/>
                </a:lnTo>
                <a:lnTo>
                  <a:pt x="3253" y="112967"/>
                </a:lnTo>
                <a:lnTo>
                  <a:pt x="7020" y="112967"/>
                </a:lnTo>
                <a:lnTo>
                  <a:pt x="8732" y="109163"/>
                </a:lnTo>
                <a:lnTo>
                  <a:pt x="10787" y="107262"/>
                </a:lnTo>
                <a:lnTo>
                  <a:pt x="14212" y="107262"/>
                </a:lnTo>
                <a:lnTo>
                  <a:pt x="17979" y="108512"/>
                </a:lnTo>
                <a:lnTo>
                  <a:pt x="26541" y="111716"/>
                </a:lnTo>
                <a:lnTo>
                  <a:pt x="33390" y="113309"/>
                </a:lnTo>
                <a:lnTo>
                  <a:pt x="45034" y="113309"/>
                </a:lnTo>
                <a:lnTo>
                  <a:pt x="51028" y="111785"/>
                </a:lnTo>
                <a:lnTo>
                  <a:pt x="56336" y="108735"/>
                </a:lnTo>
                <a:lnTo>
                  <a:pt x="61815" y="105686"/>
                </a:lnTo>
                <a:lnTo>
                  <a:pt x="65925" y="101317"/>
                </a:lnTo>
                <a:lnTo>
                  <a:pt x="69007" y="95595"/>
                </a:lnTo>
                <a:lnTo>
                  <a:pt x="71918" y="89873"/>
                </a:lnTo>
                <a:lnTo>
                  <a:pt x="73459" y="84048"/>
                </a:lnTo>
                <a:lnTo>
                  <a:pt x="73459" y="71542"/>
                </a:lnTo>
                <a:lnTo>
                  <a:pt x="71576" y="65614"/>
                </a:lnTo>
                <a:lnTo>
                  <a:pt x="68151" y="60321"/>
                </a:lnTo>
                <a:lnTo>
                  <a:pt x="66495" y="58115"/>
                </a:lnTo>
                <a:lnTo>
                  <a:pt x="58394" y="50191"/>
                </a:lnTo>
                <a:lnTo>
                  <a:pt x="46062" y="40996"/>
                </a:lnTo>
                <a:lnTo>
                  <a:pt x="45180" y="40402"/>
                </a:lnTo>
                <a:lnTo>
                  <a:pt x="32181" y="31074"/>
                </a:lnTo>
                <a:lnTo>
                  <a:pt x="25514" y="24926"/>
                </a:lnTo>
                <a:lnTo>
                  <a:pt x="23972" y="23025"/>
                </a:lnTo>
                <a:lnTo>
                  <a:pt x="23287" y="18982"/>
                </a:lnTo>
                <a:lnTo>
                  <a:pt x="23287" y="16240"/>
                </a:lnTo>
                <a:lnTo>
                  <a:pt x="24315" y="13808"/>
                </a:lnTo>
                <a:lnTo>
                  <a:pt x="28767" y="9628"/>
                </a:lnTo>
                <a:lnTo>
                  <a:pt x="31507" y="8565"/>
                </a:lnTo>
                <a:lnTo>
                  <a:pt x="39555" y="8565"/>
                </a:lnTo>
                <a:lnTo>
                  <a:pt x="44521" y="10553"/>
                </a:lnTo>
                <a:lnTo>
                  <a:pt x="49486" y="14510"/>
                </a:lnTo>
                <a:lnTo>
                  <a:pt x="57090" y="23474"/>
                </a:lnTo>
                <a:lnTo>
                  <a:pt x="63870" y="36696"/>
                </a:lnTo>
                <a:lnTo>
                  <a:pt x="67809" y="36696"/>
                </a:lnTo>
                <a:lnTo>
                  <a:pt x="66096" y="222"/>
                </a:lnTo>
                <a:lnTo>
                  <a:pt x="62158" y="222"/>
                </a:lnTo>
                <a:lnTo>
                  <a:pt x="60445" y="2895"/>
                </a:lnTo>
                <a:lnTo>
                  <a:pt x="59076" y="4505"/>
                </a:lnTo>
                <a:lnTo>
                  <a:pt x="56336" y="5944"/>
                </a:lnTo>
                <a:lnTo>
                  <a:pt x="53596" y="5944"/>
                </a:lnTo>
                <a:lnTo>
                  <a:pt x="49829" y="4231"/>
                </a:lnTo>
                <a:lnTo>
                  <a:pt x="44521" y="1404"/>
                </a:lnTo>
                <a:lnTo>
                  <a:pt x="38870" y="0"/>
                </a:lnTo>
                <a:lnTo>
                  <a:pt x="31592" y="20"/>
                </a:lnTo>
                <a:lnTo>
                  <a:pt x="18236" y="2729"/>
                </a:lnTo>
                <a:lnTo>
                  <a:pt x="8390" y="10004"/>
                </a:lnTo>
                <a:lnTo>
                  <a:pt x="2739" y="16669"/>
                </a:lnTo>
                <a:lnTo>
                  <a:pt x="0" y="24121"/>
                </a:lnTo>
                <a:lnTo>
                  <a:pt x="0" y="39900"/>
                </a:lnTo>
                <a:lnTo>
                  <a:pt x="2397" y="46804"/>
                </a:lnTo>
                <a:lnTo>
                  <a:pt x="7534" y="53057"/>
                </a:lnTo>
                <a:lnTo>
                  <a:pt x="17284" y="62119"/>
                </a:lnTo>
                <a:lnTo>
                  <a:pt x="30137" y="71576"/>
                </a:lnTo>
                <a:lnTo>
                  <a:pt x="38014" y="76990"/>
                </a:lnTo>
                <a:lnTo>
                  <a:pt x="43151" y="81033"/>
                </a:lnTo>
                <a:lnTo>
                  <a:pt x="45377" y="83706"/>
                </a:lnTo>
                <a:lnTo>
                  <a:pt x="47774" y="86361"/>
                </a:lnTo>
                <a:lnTo>
                  <a:pt x="48802" y="89530"/>
                </a:lnTo>
                <a:lnTo>
                  <a:pt x="48802" y="96400"/>
                </a:lnTo>
                <a:lnTo>
                  <a:pt x="47603" y="99124"/>
                </a:lnTo>
                <a:lnTo>
                  <a:pt x="42980" y="103613"/>
                </a:lnTo>
                <a:lnTo>
                  <a:pt x="40069" y="104743"/>
                </a:lnTo>
                <a:lnTo>
                  <a:pt x="30993" y="104743"/>
                </a:lnTo>
                <a:lnTo>
                  <a:pt x="25342" y="102225"/>
                </a:lnTo>
                <a:lnTo>
                  <a:pt x="19349" y="97188"/>
                </a:lnTo>
                <a:lnTo>
                  <a:pt x="18525" y="96475"/>
                </a:lnTo>
                <a:lnTo>
                  <a:pt x="11043" y="8723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5852" y="1367223"/>
            <a:ext cx="87672" cy="158606"/>
          </a:xfrm>
          <a:custGeom>
            <a:avLst/>
            <a:gdLst/>
            <a:ahLst/>
            <a:cxnLst/>
            <a:rect l="l" t="t" r="r" b="b"/>
            <a:pathLst>
              <a:path w="87672" h="158606">
                <a:moveTo>
                  <a:pt x="60445" y="11769"/>
                </a:moveTo>
                <a:lnTo>
                  <a:pt x="60103" y="15435"/>
                </a:lnTo>
                <a:lnTo>
                  <a:pt x="59418" y="19667"/>
                </a:lnTo>
                <a:lnTo>
                  <a:pt x="60445" y="24464"/>
                </a:lnTo>
                <a:lnTo>
                  <a:pt x="65240" y="28575"/>
                </a:lnTo>
                <a:lnTo>
                  <a:pt x="68322" y="29603"/>
                </a:lnTo>
                <a:lnTo>
                  <a:pt x="76884" y="29603"/>
                </a:lnTo>
                <a:lnTo>
                  <a:pt x="80651" y="28353"/>
                </a:lnTo>
                <a:lnTo>
                  <a:pt x="83562" y="25834"/>
                </a:lnTo>
                <a:lnTo>
                  <a:pt x="86302" y="23316"/>
                </a:lnTo>
                <a:lnTo>
                  <a:pt x="87672" y="20352"/>
                </a:lnTo>
                <a:lnTo>
                  <a:pt x="87672" y="12643"/>
                </a:lnTo>
                <a:lnTo>
                  <a:pt x="85446" y="8754"/>
                </a:lnTo>
                <a:lnTo>
                  <a:pt x="80822" y="5259"/>
                </a:lnTo>
                <a:lnTo>
                  <a:pt x="76370" y="1747"/>
                </a:lnTo>
                <a:lnTo>
                  <a:pt x="69350" y="0"/>
                </a:lnTo>
                <a:lnTo>
                  <a:pt x="60103" y="0"/>
                </a:lnTo>
                <a:lnTo>
                  <a:pt x="49842" y="761"/>
                </a:lnTo>
                <a:lnTo>
                  <a:pt x="37462" y="4374"/>
                </a:lnTo>
                <a:lnTo>
                  <a:pt x="27397" y="10964"/>
                </a:lnTo>
                <a:lnTo>
                  <a:pt x="24014" y="14430"/>
                </a:lnTo>
                <a:lnTo>
                  <a:pt x="17548" y="25440"/>
                </a:lnTo>
                <a:lnTo>
                  <a:pt x="15411" y="38409"/>
                </a:lnTo>
                <a:lnTo>
                  <a:pt x="15411" y="51686"/>
                </a:lnTo>
                <a:lnTo>
                  <a:pt x="0" y="51686"/>
                </a:lnTo>
                <a:lnTo>
                  <a:pt x="0" y="62890"/>
                </a:lnTo>
                <a:lnTo>
                  <a:pt x="15411" y="62890"/>
                </a:lnTo>
                <a:lnTo>
                  <a:pt x="15411" y="142896"/>
                </a:lnTo>
                <a:lnTo>
                  <a:pt x="15068" y="146699"/>
                </a:lnTo>
                <a:lnTo>
                  <a:pt x="14383" y="148532"/>
                </a:lnTo>
                <a:lnTo>
                  <a:pt x="12157" y="151787"/>
                </a:lnTo>
                <a:lnTo>
                  <a:pt x="8219" y="153860"/>
                </a:lnTo>
                <a:lnTo>
                  <a:pt x="4794" y="154409"/>
                </a:lnTo>
                <a:lnTo>
                  <a:pt x="0" y="154477"/>
                </a:lnTo>
                <a:lnTo>
                  <a:pt x="0" y="158606"/>
                </a:lnTo>
                <a:lnTo>
                  <a:pt x="62843" y="158606"/>
                </a:lnTo>
                <a:lnTo>
                  <a:pt x="62843" y="154477"/>
                </a:lnTo>
                <a:lnTo>
                  <a:pt x="56336" y="154717"/>
                </a:lnTo>
                <a:lnTo>
                  <a:pt x="51884" y="153415"/>
                </a:lnTo>
                <a:lnTo>
                  <a:pt x="49486" y="150588"/>
                </a:lnTo>
                <a:lnTo>
                  <a:pt x="47945" y="148772"/>
                </a:lnTo>
                <a:lnTo>
                  <a:pt x="47089" y="144267"/>
                </a:lnTo>
                <a:lnTo>
                  <a:pt x="47089" y="62890"/>
                </a:lnTo>
                <a:lnTo>
                  <a:pt x="62843" y="62890"/>
                </a:lnTo>
                <a:lnTo>
                  <a:pt x="62843" y="51686"/>
                </a:lnTo>
                <a:lnTo>
                  <a:pt x="47089" y="51686"/>
                </a:lnTo>
                <a:lnTo>
                  <a:pt x="47089" y="38066"/>
                </a:lnTo>
                <a:lnTo>
                  <a:pt x="46918" y="18056"/>
                </a:lnTo>
                <a:lnTo>
                  <a:pt x="46918" y="14013"/>
                </a:lnTo>
                <a:lnTo>
                  <a:pt x="47603" y="11084"/>
                </a:lnTo>
                <a:lnTo>
                  <a:pt x="49144" y="9251"/>
                </a:lnTo>
                <a:lnTo>
                  <a:pt x="52397" y="6510"/>
                </a:lnTo>
                <a:lnTo>
                  <a:pt x="56507" y="6510"/>
                </a:lnTo>
                <a:lnTo>
                  <a:pt x="60103" y="8994"/>
                </a:lnTo>
                <a:lnTo>
                  <a:pt x="60445" y="1176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23456" y="1415706"/>
            <a:ext cx="100172" cy="113309"/>
          </a:xfrm>
          <a:custGeom>
            <a:avLst/>
            <a:gdLst/>
            <a:ahLst/>
            <a:cxnLst/>
            <a:rect l="l" t="t" r="r" b="b"/>
            <a:pathLst>
              <a:path w="100172" h="113309">
                <a:moveTo>
                  <a:pt x="0" y="57168"/>
                </a:moveTo>
                <a:lnTo>
                  <a:pt x="78" y="60626"/>
                </a:lnTo>
                <a:lnTo>
                  <a:pt x="1918" y="73565"/>
                </a:lnTo>
                <a:lnTo>
                  <a:pt x="6220" y="85489"/>
                </a:lnTo>
                <a:lnTo>
                  <a:pt x="13013" y="96400"/>
                </a:lnTo>
                <a:lnTo>
                  <a:pt x="14810" y="98582"/>
                </a:lnTo>
                <a:lnTo>
                  <a:pt x="24461" y="106764"/>
                </a:lnTo>
                <a:lnTo>
                  <a:pt x="36238" y="111673"/>
                </a:lnTo>
                <a:lnTo>
                  <a:pt x="37671" y="98370"/>
                </a:lnTo>
                <a:lnTo>
                  <a:pt x="35959" y="94259"/>
                </a:lnTo>
                <a:lnTo>
                  <a:pt x="35103" y="88845"/>
                </a:lnTo>
                <a:lnTo>
                  <a:pt x="34075" y="81753"/>
                </a:lnTo>
                <a:lnTo>
                  <a:pt x="33390" y="74129"/>
                </a:lnTo>
                <a:lnTo>
                  <a:pt x="33390" y="65974"/>
                </a:lnTo>
                <a:lnTo>
                  <a:pt x="33521" y="53164"/>
                </a:lnTo>
                <a:lnTo>
                  <a:pt x="33991" y="40277"/>
                </a:lnTo>
                <a:lnTo>
                  <a:pt x="34760" y="29895"/>
                </a:lnTo>
                <a:lnTo>
                  <a:pt x="35616" y="21243"/>
                </a:lnTo>
                <a:lnTo>
                  <a:pt x="37500" y="15452"/>
                </a:lnTo>
                <a:lnTo>
                  <a:pt x="40240" y="12523"/>
                </a:lnTo>
                <a:lnTo>
                  <a:pt x="42980" y="9576"/>
                </a:lnTo>
                <a:lnTo>
                  <a:pt x="46404" y="8120"/>
                </a:lnTo>
                <a:lnTo>
                  <a:pt x="53425" y="8120"/>
                </a:lnTo>
                <a:lnTo>
                  <a:pt x="55993" y="8908"/>
                </a:lnTo>
                <a:lnTo>
                  <a:pt x="58048" y="10518"/>
                </a:lnTo>
                <a:lnTo>
                  <a:pt x="60788" y="12728"/>
                </a:lnTo>
                <a:lnTo>
                  <a:pt x="63014" y="16258"/>
                </a:lnTo>
                <a:lnTo>
                  <a:pt x="64384" y="21089"/>
                </a:lnTo>
                <a:lnTo>
                  <a:pt x="64619" y="21882"/>
                </a:lnTo>
                <a:lnTo>
                  <a:pt x="66130" y="32104"/>
                </a:lnTo>
                <a:lnTo>
                  <a:pt x="66610" y="47797"/>
                </a:lnTo>
                <a:lnTo>
                  <a:pt x="66573" y="56220"/>
                </a:lnTo>
                <a:lnTo>
                  <a:pt x="66231" y="71749"/>
                </a:lnTo>
                <a:lnTo>
                  <a:pt x="65509" y="83577"/>
                </a:lnTo>
                <a:lnTo>
                  <a:pt x="64384" y="91706"/>
                </a:lnTo>
                <a:lnTo>
                  <a:pt x="63356" y="96349"/>
                </a:lnTo>
                <a:lnTo>
                  <a:pt x="61302" y="99981"/>
                </a:lnTo>
                <a:lnTo>
                  <a:pt x="58391" y="102568"/>
                </a:lnTo>
                <a:lnTo>
                  <a:pt x="56165" y="104469"/>
                </a:lnTo>
                <a:lnTo>
                  <a:pt x="55406" y="113091"/>
                </a:lnTo>
                <a:lnTo>
                  <a:pt x="68408" y="110261"/>
                </a:lnTo>
                <a:lnTo>
                  <a:pt x="79506" y="104162"/>
                </a:lnTo>
                <a:lnTo>
                  <a:pt x="88699" y="94790"/>
                </a:lnTo>
                <a:lnTo>
                  <a:pt x="95519" y="82746"/>
                </a:lnTo>
                <a:lnTo>
                  <a:pt x="99014" y="70486"/>
                </a:lnTo>
                <a:lnTo>
                  <a:pt x="100172" y="56706"/>
                </a:lnTo>
                <a:lnTo>
                  <a:pt x="100044" y="52203"/>
                </a:lnTo>
                <a:lnTo>
                  <a:pt x="98154" y="39474"/>
                </a:lnTo>
                <a:lnTo>
                  <a:pt x="94008" y="27667"/>
                </a:lnTo>
                <a:lnTo>
                  <a:pt x="85622" y="15157"/>
                </a:lnTo>
                <a:lnTo>
                  <a:pt x="75685" y="7195"/>
                </a:lnTo>
                <a:lnTo>
                  <a:pt x="62574" y="1611"/>
                </a:lnTo>
                <a:lnTo>
                  <a:pt x="49829" y="0"/>
                </a:lnTo>
                <a:lnTo>
                  <a:pt x="47354" y="50"/>
                </a:lnTo>
                <a:lnTo>
                  <a:pt x="34081" y="2330"/>
                </a:lnTo>
                <a:lnTo>
                  <a:pt x="22748" y="8010"/>
                </a:lnTo>
                <a:lnTo>
                  <a:pt x="13356" y="17097"/>
                </a:lnTo>
                <a:lnTo>
                  <a:pt x="10867" y="20503"/>
                </a:lnTo>
                <a:lnTo>
                  <a:pt x="4829" y="31661"/>
                </a:lnTo>
                <a:lnTo>
                  <a:pt x="1207" y="43883"/>
                </a:lnTo>
                <a:lnTo>
                  <a:pt x="0" y="57168"/>
                </a:lnTo>
                <a:close/>
              </a:path>
              <a:path w="100172" h="113309">
                <a:moveTo>
                  <a:pt x="53254" y="105429"/>
                </a:moveTo>
                <a:lnTo>
                  <a:pt x="46233" y="105429"/>
                </a:lnTo>
                <a:lnTo>
                  <a:pt x="43151" y="104024"/>
                </a:lnTo>
                <a:lnTo>
                  <a:pt x="40411" y="101197"/>
                </a:lnTo>
                <a:lnTo>
                  <a:pt x="37671" y="98370"/>
                </a:lnTo>
                <a:lnTo>
                  <a:pt x="36238" y="111673"/>
                </a:lnTo>
                <a:lnTo>
                  <a:pt x="50171" y="113309"/>
                </a:lnTo>
                <a:lnTo>
                  <a:pt x="55406" y="113091"/>
                </a:lnTo>
                <a:lnTo>
                  <a:pt x="56165" y="104469"/>
                </a:lnTo>
                <a:lnTo>
                  <a:pt x="53254" y="10542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3491" y="1415706"/>
            <a:ext cx="91782" cy="110123"/>
          </a:xfrm>
          <a:custGeom>
            <a:avLst/>
            <a:gdLst/>
            <a:ahLst/>
            <a:cxnLst/>
            <a:rect l="l" t="t" r="r" b="b"/>
            <a:pathLst>
              <a:path w="91782" h="110123">
                <a:moveTo>
                  <a:pt x="57706" y="110123"/>
                </a:moveTo>
                <a:lnTo>
                  <a:pt x="57706" y="105994"/>
                </a:lnTo>
                <a:lnTo>
                  <a:pt x="53425" y="105771"/>
                </a:lnTo>
                <a:lnTo>
                  <a:pt x="50343" y="105172"/>
                </a:lnTo>
                <a:lnTo>
                  <a:pt x="48630" y="104230"/>
                </a:lnTo>
                <a:lnTo>
                  <a:pt x="45377" y="101763"/>
                </a:lnTo>
                <a:lnTo>
                  <a:pt x="44007" y="98490"/>
                </a:lnTo>
                <a:lnTo>
                  <a:pt x="43664" y="95715"/>
                </a:lnTo>
                <a:lnTo>
                  <a:pt x="43664" y="51446"/>
                </a:lnTo>
                <a:lnTo>
                  <a:pt x="44863" y="43292"/>
                </a:lnTo>
                <a:lnTo>
                  <a:pt x="47260" y="35908"/>
                </a:lnTo>
                <a:lnTo>
                  <a:pt x="48802" y="31094"/>
                </a:lnTo>
                <a:lnTo>
                  <a:pt x="51199" y="27393"/>
                </a:lnTo>
                <a:lnTo>
                  <a:pt x="54281" y="24806"/>
                </a:lnTo>
                <a:lnTo>
                  <a:pt x="58391" y="22288"/>
                </a:lnTo>
                <a:lnTo>
                  <a:pt x="62500" y="22528"/>
                </a:lnTo>
                <a:lnTo>
                  <a:pt x="65583" y="24738"/>
                </a:lnTo>
                <a:lnTo>
                  <a:pt x="68494" y="27325"/>
                </a:lnTo>
                <a:lnTo>
                  <a:pt x="71405" y="29912"/>
                </a:lnTo>
                <a:lnTo>
                  <a:pt x="75000" y="31214"/>
                </a:lnTo>
                <a:lnTo>
                  <a:pt x="82535" y="31214"/>
                </a:lnTo>
                <a:lnTo>
                  <a:pt x="85446" y="29809"/>
                </a:lnTo>
                <a:lnTo>
                  <a:pt x="88014" y="26982"/>
                </a:lnTo>
                <a:lnTo>
                  <a:pt x="90412" y="24155"/>
                </a:lnTo>
                <a:lnTo>
                  <a:pt x="91782" y="20198"/>
                </a:lnTo>
                <a:lnTo>
                  <a:pt x="91782" y="10279"/>
                </a:lnTo>
                <a:lnTo>
                  <a:pt x="90412" y="6578"/>
                </a:lnTo>
                <a:lnTo>
                  <a:pt x="87843" y="3940"/>
                </a:lnTo>
                <a:lnTo>
                  <a:pt x="85275" y="1319"/>
                </a:lnTo>
                <a:lnTo>
                  <a:pt x="81850" y="0"/>
                </a:lnTo>
                <a:lnTo>
                  <a:pt x="72774" y="0"/>
                </a:lnTo>
                <a:lnTo>
                  <a:pt x="67637" y="1798"/>
                </a:lnTo>
                <a:lnTo>
                  <a:pt x="62158" y="5430"/>
                </a:lnTo>
                <a:lnTo>
                  <a:pt x="60267" y="6846"/>
                </a:lnTo>
                <a:lnTo>
                  <a:pt x="52467" y="14964"/>
                </a:lnTo>
                <a:lnTo>
                  <a:pt x="43664" y="27445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3595" y="7812"/>
                </a:lnTo>
                <a:lnTo>
                  <a:pt x="6164" y="8497"/>
                </a:lnTo>
                <a:lnTo>
                  <a:pt x="7534" y="9491"/>
                </a:lnTo>
                <a:lnTo>
                  <a:pt x="10102" y="12043"/>
                </a:lnTo>
                <a:lnTo>
                  <a:pt x="11472" y="15846"/>
                </a:lnTo>
                <a:lnTo>
                  <a:pt x="11815" y="19735"/>
                </a:lnTo>
                <a:lnTo>
                  <a:pt x="11815" y="94259"/>
                </a:lnTo>
                <a:lnTo>
                  <a:pt x="10959" y="99998"/>
                </a:lnTo>
                <a:lnTo>
                  <a:pt x="7705" y="104332"/>
                </a:lnTo>
                <a:lnTo>
                  <a:pt x="4623" y="105617"/>
                </a:lnTo>
                <a:lnTo>
                  <a:pt x="0" y="105994"/>
                </a:lnTo>
                <a:lnTo>
                  <a:pt x="0" y="110123"/>
                </a:lnTo>
                <a:lnTo>
                  <a:pt x="57706" y="1101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9657" y="1415706"/>
            <a:ext cx="180310" cy="110123"/>
          </a:xfrm>
          <a:custGeom>
            <a:avLst/>
            <a:gdLst/>
            <a:ahLst/>
            <a:cxnLst/>
            <a:rect l="l" t="t" r="r" b="b"/>
            <a:pathLst>
              <a:path w="180310" h="110123">
                <a:moveTo>
                  <a:pt x="55137" y="110123"/>
                </a:moveTo>
                <a:lnTo>
                  <a:pt x="55137" y="105994"/>
                </a:lnTo>
                <a:lnTo>
                  <a:pt x="50343" y="105549"/>
                </a:lnTo>
                <a:lnTo>
                  <a:pt x="47260" y="104110"/>
                </a:lnTo>
                <a:lnTo>
                  <a:pt x="44349" y="99313"/>
                </a:lnTo>
                <a:lnTo>
                  <a:pt x="43664" y="94327"/>
                </a:lnTo>
                <a:lnTo>
                  <a:pt x="43664" y="29381"/>
                </a:lnTo>
                <a:lnTo>
                  <a:pt x="47603" y="23659"/>
                </a:lnTo>
                <a:lnTo>
                  <a:pt x="51370" y="19633"/>
                </a:lnTo>
                <a:lnTo>
                  <a:pt x="54966" y="17268"/>
                </a:lnTo>
                <a:lnTo>
                  <a:pt x="60274" y="14853"/>
                </a:lnTo>
                <a:lnTo>
                  <a:pt x="65411" y="14853"/>
                </a:lnTo>
                <a:lnTo>
                  <a:pt x="69178" y="16926"/>
                </a:lnTo>
                <a:lnTo>
                  <a:pt x="72261" y="20198"/>
                </a:lnTo>
                <a:lnTo>
                  <a:pt x="73802" y="25080"/>
                </a:lnTo>
                <a:lnTo>
                  <a:pt x="74144" y="31145"/>
                </a:lnTo>
                <a:lnTo>
                  <a:pt x="74144" y="93042"/>
                </a:lnTo>
                <a:lnTo>
                  <a:pt x="73802" y="97103"/>
                </a:lnTo>
                <a:lnTo>
                  <a:pt x="72603" y="100837"/>
                </a:lnTo>
                <a:lnTo>
                  <a:pt x="69863" y="103767"/>
                </a:lnTo>
                <a:lnTo>
                  <a:pt x="65754" y="105840"/>
                </a:lnTo>
                <a:lnTo>
                  <a:pt x="62843" y="105994"/>
                </a:lnTo>
                <a:lnTo>
                  <a:pt x="62843" y="110123"/>
                </a:lnTo>
                <a:lnTo>
                  <a:pt x="118152" y="110123"/>
                </a:lnTo>
                <a:lnTo>
                  <a:pt x="118152" y="105994"/>
                </a:lnTo>
                <a:lnTo>
                  <a:pt x="113186" y="105686"/>
                </a:lnTo>
                <a:lnTo>
                  <a:pt x="109761" y="104127"/>
                </a:lnTo>
                <a:lnTo>
                  <a:pt x="108049" y="101317"/>
                </a:lnTo>
                <a:lnTo>
                  <a:pt x="106679" y="99330"/>
                </a:lnTo>
                <a:lnTo>
                  <a:pt x="106165" y="94481"/>
                </a:lnTo>
                <a:lnTo>
                  <a:pt x="106165" y="29381"/>
                </a:lnTo>
                <a:lnTo>
                  <a:pt x="109590" y="24584"/>
                </a:lnTo>
                <a:lnTo>
                  <a:pt x="112843" y="20986"/>
                </a:lnTo>
                <a:lnTo>
                  <a:pt x="116268" y="18570"/>
                </a:lnTo>
                <a:lnTo>
                  <a:pt x="119693" y="16172"/>
                </a:lnTo>
                <a:lnTo>
                  <a:pt x="122946" y="14973"/>
                </a:lnTo>
                <a:lnTo>
                  <a:pt x="128426" y="14973"/>
                </a:lnTo>
                <a:lnTo>
                  <a:pt x="132022" y="16857"/>
                </a:lnTo>
                <a:lnTo>
                  <a:pt x="134762" y="20044"/>
                </a:lnTo>
                <a:lnTo>
                  <a:pt x="136303" y="25235"/>
                </a:lnTo>
                <a:lnTo>
                  <a:pt x="136816" y="31282"/>
                </a:lnTo>
                <a:lnTo>
                  <a:pt x="136816" y="94190"/>
                </a:lnTo>
                <a:lnTo>
                  <a:pt x="136131" y="98902"/>
                </a:lnTo>
                <a:lnTo>
                  <a:pt x="132707" y="103938"/>
                </a:lnTo>
                <a:lnTo>
                  <a:pt x="129453" y="105617"/>
                </a:lnTo>
                <a:lnTo>
                  <a:pt x="125001" y="105994"/>
                </a:lnTo>
                <a:lnTo>
                  <a:pt x="125001" y="110123"/>
                </a:lnTo>
                <a:lnTo>
                  <a:pt x="180310" y="110123"/>
                </a:lnTo>
                <a:lnTo>
                  <a:pt x="180310" y="105994"/>
                </a:lnTo>
                <a:lnTo>
                  <a:pt x="175515" y="105394"/>
                </a:lnTo>
                <a:lnTo>
                  <a:pt x="172433" y="104092"/>
                </a:lnTo>
                <a:lnTo>
                  <a:pt x="169522" y="100135"/>
                </a:lnTo>
                <a:lnTo>
                  <a:pt x="168666" y="95013"/>
                </a:lnTo>
                <a:lnTo>
                  <a:pt x="168666" y="31556"/>
                </a:lnTo>
                <a:lnTo>
                  <a:pt x="167810" y="23230"/>
                </a:lnTo>
                <a:lnTo>
                  <a:pt x="166098" y="18005"/>
                </a:lnTo>
                <a:lnTo>
                  <a:pt x="164385" y="12780"/>
                </a:lnTo>
                <a:lnTo>
                  <a:pt x="161474" y="8480"/>
                </a:lnTo>
                <a:lnTo>
                  <a:pt x="157022" y="5088"/>
                </a:lnTo>
                <a:lnTo>
                  <a:pt x="152570" y="1696"/>
                </a:lnTo>
                <a:lnTo>
                  <a:pt x="146748" y="0"/>
                </a:lnTo>
                <a:lnTo>
                  <a:pt x="133220" y="0"/>
                </a:lnTo>
                <a:lnTo>
                  <a:pt x="127398" y="1524"/>
                </a:lnTo>
                <a:lnTo>
                  <a:pt x="121748" y="4574"/>
                </a:lnTo>
                <a:lnTo>
                  <a:pt x="116268" y="7623"/>
                </a:lnTo>
                <a:lnTo>
                  <a:pt x="110446" y="12574"/>
                </a:lnTo>
                <a:lnTo>
                  <a:pt x="104282" y="19427"/>
                </a:lnTo>
                <a:lnTo>
                  <a:pt x="101713" y="12883"/>
                </a:lnTo>
                <a:lnTo>
                  <a:pt x="98117" y="8000"/>
                </a:lnTo>
                <a:lnTo>
                  <a:pt x="93494" y="4796"/>
                </a:lnTo>
                <a:lnTo>
                  <a:pt x="88871" y="1593"/>
                </a:lnTo>
                <a:lnTo>
                  <a:pt x="83220" y="0"/>
                </a:lnTo>
                <a:lnTo>
                  <a:pt x="70377" y="0"/>
                </a:lnTo>
                <a:lnTo>
                  <a:pt x="64898" y="1267"/>
                </a:lnTo>
                <a:lnTo>
                  <a:pt x="59932" y="3820"/>
                </a:lnTo>
                <a:lnTo>
                  <a:pt x="54966" y="6373"/>
                </a:lnTo>
                <a:lnTo>
                  <a:pt x="49486" y="10861"/>
                </a:lnTo>
                <a:lnTo>
                  <a:pt x="43664" y="17268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4794" y="8034"/>
                </a:lnTo>
                <a:lnTo>
                  <a:pt x="7876" y="9336"/>
                </a:lnTo>
                <a:lnTo>
                  <a:pt x="10787" y="13294"/>
                </a:lnTo>
                <a:lnTo>
                  <a:pt x="11643" y="18331"/>
                </a:lnTo>
                <a:lnTo>
                  <a:pt x="11643" y="95013"/>
                </a:lnTo>
                <a:lnTo>
                  <a:pt x="10959" y="99981"/>
                </a:lnTo>
                <a:lnTo>
                  <a:pt x="7705" y="104092"/>
                </a:lnTo>
                <a:lnTo>
                  <a:pt x="4623" y="105549"/>
                </a:lnTo>
                <a:lnTo>
                  <a:pt x="0" y="105994"/>
                </a:lnTo>
                <a:lnTo>
                  <a:pt x="0" y="110123"/>
                </a:lnTo>
                <a:lnTo>
                  <a:pt x="55137" y="1101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51030" y="1505014"/>
            <a:ext cx="56336" cy="109472"/>
          </a:xfrm>
          <a:custGeom>
            <a:avLst/>
            <a:gdLst/>
            <a:ahLst/>
            <a:cxnLst/>
            <a:rect l="l" t="t" r="r" b="b"/>
            <a:pathLst>
              <a:path w="56336" h="109472">
                <a:moveTo>
                  <a:pt x="46918" y="3083"/>
                </a:moveTo>
                <a:lnTo>
                  <a:pt x="39726" y="3083"/>
                </a:lnTo>
                <a:lnTo>
                  <a:pt x="36986" y="2055"/>
                </a:lnTo>
                <a:lnTo>
                  <a:pt x="35103" y="0"/>
                </a:lnTo>
                <a:lnTo>
                  <a:pt x="32673" y="20164"/>
                </a:lnTo>
                <a:lnTo>
                  <a:pt x="44089" y="14411"/>
                </a:lnTo>
                <a:lnTo>
                  <a:pt x="56336" y="5019"/>
                </a:lnTo>
                <a:lnTo>
                  <a:pt x="51370" y="942"/>
                </a:lnTo>
                <a:lnTo>
                  <a:pt x="46918" y="3083"/>
                </a:lnTo>
                <a:close/>
              </a:path>
              <a:path w="56336" h="109472">
                <a:moveTo>
                  <a:pt x="31336" y="-13465"/>
                </a:moveTo>
                <a:lnTo>
                  <a:pt x="32877" y="-17611"/>
                </a:lnTo>
                <a:lnTo>
                  <a:pt x="35788" y="-21723"/>
                </a:lnTo>
                <a:lnTo>
                  <a:pt x="44849" y="-31196"/>
                </a:lnTo>
                <a:lnTo>
                  <a:pt x="56336" y="-39111"/>
                </a:lnTo>
                <a:lnTo>
                  <a:pt x="56336" y="-3323"/>
                </a:lnTo>
                <a:lnTo>
                  <a:pt x="51370" y="942"/>
                </a:lnTo>
                <a:lnTo>
                  <a:pt x="56336" y="5019"/>
                </a:lnTo>
                <a:lnTo>
                  <a:pt x="57021" y="10827"/>
                </a:lnTo>
                <a:lnTo>
                  <a:pt x="59247" y="15144"/>
                </a:lnTo>
                <a:lnTo>
                  <a:pt x="62672" y="18005"/>
                </a:lnTo>
                <a:lnTo>
                  <a:pt x="66096" y="20866"/>
                </a:lnTo>
                <a:lnTo>
                  <a:pt x="70891" y="22288"/>
                </a:lnTo>
                <a:lnTo>
                  <a:pt x="82021" y="22288"/>
                </a:lnTo>
                <a:lnTo>
                  <a:pt x="86644" y="21020"/>
                </a:lnTo>
                <a:lnTo>
                  <a:pt x="90754" y="18468"/>
                </a:lnTo>
                <a:lnTo>
                  <a:pt x="94864" y="15915"/>
                </a:lnTo>
                <a:lnTo>
                  <a:pt x="98802" y="11803"/>
                </a:lnTo>
                <a:lnTo>
                  <a:pt x="102569" y="6167"/>
                </a:lnTo>
                <a:lnTo>
                  <a:pt x="99145" y="3426"/>
                </a:lnTo>
                <a:lnTo>
                  <a:pt x="97090" y="6253"/>
                </a:lnTo>
                <a:lnTo>
                  <a:pt x="93151" y="7657"/>
                </a:lnTo>
                <a:lnTo>
                  <a:pt x="89727" y="6133"/>
                </a:lnTo>
                <a:lnTo>
                  <a:pt x="88357" y="2689"/>
                </a:lnTo>
                <a:lnTo>
                  <a:pt x="88186" y="-376"/>
                </a:lnTo>
                <a:lnTo>
                  <a:pt x="88186" y="-58282"/>
                </a:lnTo>
                <a:lnTo>
                  <a:pt x="87672" y="-65649"/>
                </a:lnTo>
                <a:lnTo>
                  <a:pt x="86644" y="-68835"/>
                </a:lnTo>
                <a:lnTo>
                  <a:pt x="84932" y="-73872"/>
                </a:lnTo>
                <a:lnTo>
                  <a:pt x="80994" y="-78549"/>
                </a:lnTo>
                <a:lnTo>
                  <a:pt x="75172" y="-82849"/>
                </a:lnTo>
                <a:lnTo>
                  <a:pt x="69178" y="-87166"/>
                </a:lnTo>
                <a:lnTo>
                  <a:pt x="61130" y="-89308"/>
                </a:lnTo>
                <a:lnTo>
                  <a:pt x="42637" y="-89308"/>
                </a:lnTo>
                <a:lnTo>
                  <a:pt x="34589" y="-87971"/>
                </a:lnTo>
                <a:lnTo>
                  <a:pt x="26883" y="-85316"/>
                </a:lnTo>
                <a:lnTo>
                  <a:pt x="19007" y="-82643"/>
                </a:lnTo>
                <a:lnTo>
                  <a:pt x="13013" y="-78806"/>
                </a:lnTo>
                <a:lnTo>
                  <a:pt x="8732" y="-73821"/>
                </a:lnTo>
                <a:lnTo>
                  <a:pt x="4280" y="-68818"/>
                </a:lnTo>
                <a:lnTo>
                  <a:pt x="2226" y="-63576"/>
                </a:lnTo>
                <a:lnTo>
                  <a:pt x="2226" y="-54205"/>
                </a:lnTo>
                <a:lnTo>
                  <a:pt x="3767" y="-50812"/>
                </a:lnTo>
                <a:lnTo>
                  <a:pt x="7020" y="-47917"/>
                </a:lnTo>
                <a:lnTo>
                  <a:pt x="10274" y="-45022"/>
                </a:lnTo>
                <a:lnTo>
                  <a:pt x="14212" y="-43566"/>
                </a:lnTo>
                <a:lnTo>
                  <a:pt x="23630" y="-43566"/>
                </a:lnTo>
                <a:lnTo>
                  <a:pt x="27226" y="-44885"/>
                </a:lnTo>
                <a:lnTo>
                  <a:pt x="29966" y="-47523"/>
                </a:lnTo>
                <a:lnTo>
                  <a:pt x="32705" y="-50144"/>
                </a:lnTo>
                <a:lnTo>
                  <a:pt x="34247" y="-53331"/>
                </a:lnTo>
                <a:lnTo>
                  <a:pt x="34247" y="-60115"/>
                </a:lnTo>
                <a:lnTo>
                  <a:pt x="32705" y="-63284"/>
                </a:lnTo>
                <a:lnTo>
                  <a:pt x="29794" y="-66557"/>
                </a:lnTo>
                <a:lnTo>
                  <a:pt x="26541" y="-70908"/>
                </a:lnTo>
                <a:lnTo>
                  <a:pt x="26541" y="-74334"/>
                </a:lnTo>
                <a:lnTo>
                  <a:pt x="29623" y="-77298"/>
                </a:lnTo>
                <a:lnTo>
                  <a:pt x="32877" y="-79508"/>
                </a:lnTo>
                <a:lnTo>
                  <a:pt x="36815" y="-80622"/>
                </a:lnTo>
                <a:lnTo>
                  <a:pt x="44863" y="-80622"/>
                </a:lnTo>
                <a:lnTo>
                  <a:pt x="47603" y="-79834"/>
                </a:lnTo>
                <a:lnTo>
                  <a:pt x="50000" y="-78275"/>
                </a:lnTo>
                <a:lnTo>
                  <a:pt x="52569" y="-76716"/>
                </a:lnTo>
                <a:lnTo>
                  <a:pt x="54110" y="-74883"/>
                </a:lnTo>
                <a:lnTo>
                  <a:pt x="55822" y="-70685"/>
                </a:lnTo>
                <a:lnTo>
                  <a:pt x="56336" y="-65597"/>
                </a:lnTo>
                <a:lnTo>
                  <a:pt x="56336" y="-46769"/>
                </a:lnTo>
                <a:lnTo>
                  <a:pt x="53770" y="-45579"/>
                </a:lnTo>
                <a:lnTo>
                  <a:pt x="38662" y="-38249"/>
                </a:lnTo>
                <a:lnTo>
                  <a:pt x="26386" y="-31669"/>
                </a:lnTo>
                <a:lnTo>
                  <a:pt x="16970" y="-25841"/>
                </a:lnTo>
                <a:lnTo>
                  <a:pt x="10445" y="-20763"/>
                </a:lnTo>
                <a:lnTo>
                  <a:pt x="3424" y="-14236"/>
                </a:lnTo>
                <a:lnTo>
                  <a:pt x="0" y="-6904"/>
                </a:lnTo>
                <a:lnTo>
                  <a:pt x="0" y="7281"/>
                </a:lnTo>
                <a:lnTo>
                  <a:pt x="2054" y="12283"/>
                </a:lnTo>
                <a:lnTo>
                  <a:pt x="5993" y="16292"/>
                </a:lnTo>
                <a:lnTo>
                  <a:pt x="10102" y="20301"/>
                </a:lnTo>
                <a:lnTo>
                  <a:pt x="15068" y="22288"/>
                </a:lnTo>
                <a:lnTo>
                  <a:pt x="22053" y="22276"/>
                </a:lnTo>
                <a:lnTo>
                  <a:pt x="32673" y="20164"/>
                </a:lnTo>
                <a:lnTo>
                  <a:pt x="35103" y="0"/>
                </a:lnTo>
                <a:lnTo>
                  <a:pt x="32534" y="-2672"/>
                </a:lnTo>
                <a:lnTo>
                  <a:pt x="31336" y="-5756"/>
                </a:lnTo>
                <a:lnTo>
                  <a:pt x="31336" y="-1346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4730" y="1379797"/>
            <a:ext cx="71233" cy="147504"/>
          </a:xfrm>
          <a:custGeom>
            <a:avLst/>
            <a:gdLst/>
            <a:ahLst/>
            <a:cxnLst/>
            <a:rect l="l" t="t" r="r" b="b"/>
            <a:pathLst>
              <a:path w="71233" h="147504">
                <a:moveTo>
                  <a:pt x="45891" y="122578"/>
                </a:moveTo>
                <a:lnTo>
                  <a:pt x="45891" y="50418"/>
                </a:lnTo>
                <a:lnTo>
                  <a:pt x="71233" y="50418"/>
                </a:lnTo>
                <a:lnTo>
                  <a:pt x="71233" y="39111"/>
                </a:lnTo>
                <a:lnTo>
                  <a:pt x="45891" y="39111"/>
                </a:lnTo>
                <a:lnTo>
                  <a:pt x="45891" y="0"/>
                </a:lnTo>
                <a:lnTo>
                  <a:pt x="42123" y="0"/>
                </a:lnTo>
                <a:lnTo>
                  <a:pt x="39490" y="4648"/>
                </a:lnTo>
                <a:lnTo>
                  <a:pt x="32414" y="15299"/>
                </a:lnTo>
                <a:lnTo>
                  <a:pt x="24486" y="25046"/>
                </a:lnTo>
                <a:lnTo>
                  <a:pt x="19887" y="29896"/>
                </a:lnTo>
                <a:lnTo>
                  <a:pt x="10601" y="38318"/>
                </a:lnTo>
                <a:lnTo>
                  <a:pt x="0" y="46427"/>
                </a:lnTo>
                <a:lnTo>
                  <a:pt x="0" y="50418"/>
                </a:lnTo>
                <a:lnTo>
                  <a:pt x="13870" y="50418"/>
                </a:lnTo>
                <a:lnTo>
                  <a:pt x="13870" y="119614"/>
                </a:lnTo>
                <a:lnTo>
                  <a:pt x="14383" y="126621"/>
                </a:lnTo>
                <a:lnTo>
                  <a:pt x="15068" y="129208"/>
                </a:lnTo>
                <a:lnTo>
                  <a:pt x="16438" y="133868"/>
                </a:lnTo>
                <a:lnTo>
                  <a:pt x="19349" y="138082"/>
                </a:lnTo>
                <a:lnTo>
                  <a:pt x="23972" y="141851"/>
                </a:lnTo>
                <a:lnTo>
                  <a:pt x="28767" y="145620"/>
                </a:lnTo>
                <a:lnTo>
                  <a:pt x="34418" y="147504"/>
                </a:lnTo>
                <a:lnTo>
                  <a:pt x="41267" y="147504"/>
                </a:lnTo>
                <a:lnTo>
                  <a:pt x="53247" y="145311"/>
                </a:lnTo>
                <a:lnTo>
                  <a:pt x="63582" y="138000"/>
                </a:lnTo>
                <a:lnTo>
                  <a:pt x="71233" y="125559"/>
                </a:lnTo>
                <a:lnTo>
                  <a:pt x="67809" y="123040"/>
                </a:lnTo>
                <a:lnTo>
                  <a:pt x="63528" y="130578"/>
                </a:lnTo>
                <a:lnTo>
                  <a:pt x="58733" y="134364"/>
                </a:lnTo>
                <a:lnTo>
                  <a:pt x="52569" y="134364"/>
                </a:lnTo>
                <a:lnTo>
                  <a:pt x="49829" y="132703"/>
                </a:lnTo>
                <a:lnTo>
                  <a:pt x="47432" y="130150"/>
                </a:lnTo>
                <a:lnTo>
                  <a:pt x="46233" y="126569"/>
                </a:lnTo>
                <a:lnTo>
                  <a:pt x="45891" y="122578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4868" y="1367103"/>
            <a:ext cx="57706" cy="158726"/>
          </a:xfrm>
          <a:custGeom>
            <a:avLst/>
            <a:gdLst/>
            <a:ahLst/>
            <a:cxnLst/>
            <a:rect l="l" t="t" r="r" b="b"/>
            <a:pathLst>
              <a:path w="57706" h="158726">
                <a:moveTo>
                  <a:pt x="57706" y="158726"/>
                </a:moveTo>
                <a:lnTo>
                  <a:pt x="57706" y="154597"/>
                </a:lnTo>
                <a:lnTo>
                  <a:pt x="52569" y="154289"/>
                </a:lnTo>
                <a:lnTo>
                  <a:pt x="49144" y="153089"/>
                </a:lnTo>
                <a:lnTo>
                  <a:pt x="45548" y="148909"/>
                </a:lnTo>
                <a:lnTo>
                  <a:pt x="44692" y="144078"/>
                </a:lnTo>
                <a:lnTo>
                  <a:pt x="44692" y="51806"/>
                </a:lnTo>
                <a:lnTo>
                  <a:pt x="0" y="51806"/>
                </a:lnTo>
                <a:lnTo>
                  <a:pt x="0" y="56038"/>
                </a:lnTo>
                <a:lnTo>
                  <a:pt x="4965" y="56329"/>
                </a:lnTo>
                <a:lnTo>
                  <a:pt x="8390" y="57545"/>
                </a:lnTo>
                <a:lnTo>
                  <a:pt x="11815" y="61725"/>
                </a:lnTo>
                <a:lnTo>
                  <a:pt x="12671" y="66557"/>
                </a:lnTo>
                <a:lnTo>
                  <a:pt x="12671" y="144078"/>
                </a:lnTo>
                <a:lnTo>
                  <a:pt x="11986" y="148738"/>
                </a:lnTo>
                <a:lnTo>
                  <a:pt x="10445" y="150485"/>
                </a:lnTo>
                <a:lnTo>
                  <a:pt x="8219" y="153072"/>
                </a:lnTo>
                <a:lnTo>
                  <a:pt x="4623" y="154443"/>
                </a:lnTo>
                <a:lnTo>
                  <a:pt x="0" y="154597"/>
                </a:lnTo>
                <a:lnTo>
                  <a:pt x="0" y="158726"/>
                </a:lnTo>
                <a:lnTo>
                  <a:pt x="57706" y="158726"/>
                </a:lnTo>
                <a:close/>
              </a:path>
              <a:path w="57706" h="158726">
                <a:moveTo>
                  <a:pt x="46404" y="17731"/>
                </a:moveTo>
                <a:lnTo>
                  <a:pt x="46404" y="12848"/>
                </a:lnTo>
                <a:lnTo>
                  <a:pt x="44692" y="8668"/>
                </a:lnTo>
                <a:lnTo>
                  <a:pt x="41267" y="5208"/>
                </a:lnTo>
                <a:lnTo>
                  <a:pt x="37842" y="1730"/>
                </a:lnTo>
                <a:lnTo>
                  <a:pt x="33733" y="0"/>
                </a:lnTo>
                <a:lnTo>
                  <a:pt x="23801" y="0"/>
                </a:lnTo>
                <a:lnTo>
                  <a:pt x="19692" y="1730"/>
                </a:lnTo>
                <a:lnTo>
                  <a:pt x="16267" y="5208"/>
                </a:lnTo>
                <a:lnTo>
                  <a:pt x="12842" y="8668"/>
                </a:lnTo>
                <a:lnTo>
                  <a:pt x="11130" y="12848"/>
                </a:lnTo>
                <a:lnTo>
                  <a:pt x="11130" y="22596"/>
                </a:lnTo>
                <a:lnTo>
                  <a:pt x="12842" y="26759"/>
                </a:lnTo>
                <a:lnTo>
                  <a:pt x="16267" y="30186"/>
                </a:lnTo>
                <a:lnTo>
                  <a:pt x="19692" y="33612"/>
                </a:lnTo>
                <a:lnTo>
                  <a:pt x="23801" y="35342"/>
                </a:lnTo>
                <a:lnTo>
                  <a:pt x="33562" y="35342"/>
                </a:lnTo>
                <a:lnTo>
                  <a:pt x="37842" y="33612"/>
                </a:lnTo>
                <a:lnTo>
                  <a:pt x="41267" y="30186"/>
                </a:lnTo>
                <a:lnTo>
                  <a:pt x="44692" y="26759"/>
                </a:lnTo>
                <a:lnTo>
                  <a:pt x="46404" y="22596"/>
                </a:lnTo>
                <a:lnTo>
                  <a:pt x="46404" y="17731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4389" y="1415706"/>
            <a:ext cx="100172" cy="113309"/>
          </a:xfrm>
          <a:custGeom>
            <a:avLst/>
            <a:gdLst/>
            <a:ahLst/>
            <a:cxnLst/>
            <a:rect l="l" t="t" r="r" b="b"/>
            <a:pathLst>
              <a:path w="100172" h="113309">
                <a:moveTo>
                  <a:pt x="0" y="57168"/>
                </a:moveTo>
                <a:lnTo>
                  <a:pt x="78" y="60626"/>
                </a:lnTo>
                <a:lnTo>
                  <a:pt x="1918" y="73565"/>
                </a:lnTo>
                <a:lnTo>
                  <a:pt x="6220" y="85489"/>
                </a:lnTo>
                <a:lnTo>
                  <a:pt x="13013" y="96400"/>
                </a:lnTo>
                <a:lnTo>
                  <a:pt x="14810" y="98582"/>
                </a:lnTo>
                <a:lnTo>
                  <a:pt x="24461" y="106764"/>
                </a:lnTo>
                <a:lnTo>
                  <a:pt x="36238" y="111673"/>
                </a:lnTo>
                <a:lnTo>
                  <a:pt x="37671" y="98370"/>
                </a:lnTo>
                <a:lnTo>
                  <a:pt x="35959" y="94259"/>
                </a:lnTo>
                <a:lnTo>
                  <a:pt x="35103" y="88845"/>
                </a:lnTo>
                <a:lnTo>
                  <a:pt x="34075" y="81753"/>
                </a:lnTo>
                <a:lnTo>
                  <a:pt x="33390" y="74129"/>
                </a:lnTo>
                <a:lnTo>
                  <a:pt x="33390" y="65974"/>
                </a:lnTo>
                <a:lnTo>
                  <a:pt x="33521" y="53164"/>
                </a:lnTo>
                <a:lnTo>
                  <a:pt x="33991" y="40277"/>
                </a:lnTo>
                <a:lnTo>
                  <a:pt x="34760" y="29895"/>
                </a:lnTo>
                <a:lnTo>
                  <a:pt x="35616" y="21243"/>
                </a:lnTo>
                <a:lnTo>
                  <a:pt x="37500" y="15452"/>
                </a:lnTo>
                <a:lnTo>
                  <a:pt x="40240" y="12523"/>
                </a:lnTo>
                <a:lnTo>
                  <a:pt x="42980" y="9576"/>
                </a:lnTo>
                <a:lnTo>
                  <a:pt x="46404" y="8120"/>
                </a:lnTo>
                <a:lnTo>
                  <a:pt x="53425" y="8120"/>
                </a:lnTo>
                <a:lnTo>
                  <a:pt x="55993" y="8908"/>
                </a:lnTo>
                <a:lnTo>
                  <a:pt x="58048" y="10518"/>
                </a:lnTo>
                <a:lnTo>
                  <a:pt x="60788" y="12728"/>
                </a:lnTo>
                <a:lnTo>
                  <a:pt x="63014" y="16258"/>
                </a:lnTo>
                <a:lnTo>
                  <a:pt x="64384" y="21089"/>
                </a:lnTo>
                <a:lnTo>
                  <a:pt x="64619" y="21882"/>
                </a:lnTo>
                <a:lnTo>
                  <a:pt x="66130" y="32104"/>
                </a:lnTo>
                <a:lnTo>
                  <a:pt x="66610" y="47797"/>
                </a:lnTo>
                <a:lnTo>
                  <a:pt x="66573" y="56220"/>
                </a:lnTo>
                <a:lnTo>
                  <a:pt x="66231" y="71749"/>
                </a:lnTo>
                <a:lnTo>
                  <a:pt x="65509" y="83577"/>
                </a:lnTo>
                <a:lnTo>
                  <a:pt x="64384" y="91706"/>
                </a:lnTo>
                <a:lnTo>
                  <a:pt x="63356" y="96349"/>
                </a:lnTo>
                <a:lnTo>
                  <a:pt x="61302" y="99981"/>
                </a:lnTo>
                <a:lnTo>
                  <a:pt x="58391" y="102568"/>
                </a:lnTo>
                <a:lnTo>
                  <a:pt x="56165" y="104469"/>
                </a:lnTo>
                <a:lnTo>
                  <a:pt x="55406" y="113091"/>
                </a:lnTo>
                <a:lnTo>
                  <a:pt x="68408" y="110261"/>
                </a:lnTo>
                <a:lnTo>
                  <a:pt x="79506" y="104162"/>
                </a:lnTo>
                <a:lnTo>
                  <a:pt x="88699" y="94790"/>
                </a:lnTo>
                <a:lnTo>
                  <a:pt x="95519" y="82746"/>
                </a:lnTo>
                <a:lnTo>
                  <a:pt x="99014" y="70486"/>
                </a:lnTo>
                <a:lnTo>
                  <a:pt x="100172" y="56706"/>
                </a:lnTo>
                <a:lnTo>
                  <a:pt x="100044" y="52203"/>
                </a:lnTo>
                <a:lnTo>
                  <a:pt x="98154" y="39474"/>
                </a:lnTo>
                <a:lnTo>
                  <a:pt x="94008" y="27667"/>
                </a:lnTo>
                <a:lnTo>
                  <a:pt x="85622" y="15157"/>
                </a:lnTo>
                <a:lnTo>
                  <a:pt x="75685" y="7195"/>
                </a:lnTo>
                <a:lnTo>
                  <a:pt x="62574" y="1611"/>
                </a:lnTo>
                <a:lnTo>
                  <a:pt x="49829" y="0"/>
                </a:lnTo>
                <a:lnTo>
                  <a:pt x="47354" y="50"/>
                </a:lnTo>
                <a:lnTo>
                  <a:pt x="34081" y="2330"/>
                </a:lnTo>
                <a:lnTo>
                  <a:pt x="22748" y="8010"/>
                </a:lnTo>
                <a:lnTo>
                  <a:pt x="13356" y="17097"/>
                </a:lnTo>
                <a:lnTo>
                  <a:pt x="10867" y="20503"/>
                </a:lnTo>
                <a:lnTo>
                  <a:pt x="4829" y="31661"/>
                </a:lnTo>
                <a:lnTo>
                  <a:pt x="1207" y="43883"/>
                </a:lnTo>
                <a:lnTo>
                  <a:pt x="0" y="57168"/>
                </a:lnTo>
                <a:close/>
              </a:path>
              <a:path w="100172" h="113309">
                <a:moveTo>
                  <a:pt x="53254" y="105429"/>
                </a:moveTo>
                <a:lnTo>
                  <a:pt x="46233" y="105429"/>
                </a:lnTo>
                <a:lnTo>
                  <a:pt x="43151" y="104024"/>
                </a:lnTo>
                <a:lnTo>
                  <a:pt x="40411" y="101197"/>
                </a:lnTo>
                <a:lnTo>
                  <a:pt x="37671" y="98370"/>
                </a:lnTo>
                <a:lnTo>
                  <a:pt x="36238" y="111673"/>
                </a:lnTo>
                <a:lnTo>
                  <a:pt x="50171" y="113309"/>
                </a:lnTo>
                <a:lnTo>
                  <a:pt x="55406" y="113091"/>
                </a:lnTo>
                <a:lnTo>
                  <a:pt x="56165" y="104469"/>
                </a:lnTo>
                <a:lnTo>
                  <a:pt x="53254" y="105429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33740" y="1415706"/>
            <a:ext cx="115412" cy="110123"/>
          </a:xfrm>
          <a:custGeom>
            <a:avLst/>
            <a:gdLst/>
            <a:ahLst/>
            <a:cxnLst/>
            <a:rect l="l" t="t" r="r" b="b"/>
            <a:pathLst>
              <a:path w="115412" h="110123">
                <a:moveTo>
                  <a:pt x="54110" y="110123"/>
                </a:moveTo>
                <a:lnTo>
                  <a:pt x="54110" y="105994"/>
                </a:lnTo>
                <a:lnTo>
                  <a:pt x="50000" y="105463"/>
                </a:lnTo>
                <a:lnTo>
                  <a:pt x="47260" y="104127"/>
                </a:lnTo>
                <a:lnTo>
                  <a:pt x="44349" y="99861"/>
                </a:lnTo>
                <a:lnTo>
                  <a:pt x="43664" y="94790"/>
                </a:lnTo>
                <a:lnTo>
                  <a:pt x="43664" y="29500"/>
                </a:lnTo>
                <a:lnTo>
                  <a:pt x="49144" y="20129"/>
                </a:lnTo>
                <a:lnTo>
                  <a:pt x="55308" y="15435"/>
                </a:lnTo>
                <a:lnTo>
                  <a:pt x="63870" y="15435"/>
                </a:lnTo>
                <a:lnTo>
                  <a:pt x="67295" y="17320"/>
                </a:lnTo>
                <a:lnTo>
                  <a:pt x="70035" y="20352"/>
                </a:lnTo>
                <a:lnTo>
                  <a:pt x="71405" y="24926"/>
                </a:lnTo>
                <a:lnTo>
                  <a:pt x="71747" y="30443"/>
                </a:lnTo>
                <a:lnTo>
                  <a:pt x="71747" y="94327"/>
                </a:lnTo>
                <a:lnTo>
                  <a:pt x="71233" y="99056"/>
                </a:lnTo>
                <a:lnTo>
                  <a:pt x="70035" y="100974"/>
                </a:lnTo>
                <a:lnTo>
                  <a:pt x="68322" y="103784"/>
                </a:lnTo>
                <a:lnTo>
                  <a:pt x="65411" y="105463"/>
                </a:lnTo>
                <a:lnTo>
                  <a:pt x="61302" y="105994"/>
                </a:lnTo>
                <a:lnTo>
                  <a:pt x="61302" y="110123"/>
                </a:lnTo>
                <a:lnTo>
                  <a:pt x="115412" y="110123"/>
                </a:lnTo>
                <a:lnTo>
                  <a:pt x="115412" y="105994"/>
                </a:lnTo>
                <a:lnTo>
                  <a:pt x="110617" y="105463"/>
                </a:lnTo>
                <a:lnTo>
                  <a:pt x="107535" y="104195"/>
                </a:lnTo>
                <a:lnTo>
                  <a:pt x="104624" y="100152"/>
                </a:lnTo>
                <a:lnTo>
                  <a:pt x="103768" y="95013"/>
                </a:lnTo>
                <a:lnTo>
                  <a:pt x="103768" y="32807"/>
                </a:lnTo>
                <a:lnTo>
                  <a:pt x="103254" y="24464"/>
                </a:lnTo>
                <a:lnTo>
                  <a:pt x="102056" y="20129"/>
                </a:lnTo>
                <a:lnTo>
                  <a:pt x="100515" y="14407"/>
                </a:lnTo>
                <a:lnTo>
                  <a:pt x="97432" y="9628"/>
                </a:lnTo>
                <a:lnTo>
                  <a:pt x="92809" y="5773"/>
                </a:lnTo>
                <a:lnTo>
                  <a:pt x="88357" y="1918"/>
                </a:lnTo>
                <a:lnTo>
                  <a:pt x="82535" y="0"/>
                </a:lnTo>
                <a:lnTo>
                  <a:pt x="69863" y="0"/>
                </a:lnTo>
                <a:lnTo>
                  <a:pt x="64384" y="1353"/>
                </a:lnTo>
                <a:lnTo>
                  <a:pt x="59418" y="4060"/>
                </a:lnTo>
                <a:lnTo>
                  <a:pt x="54281" y="6767"/>
                </a:lnTo>
                <a:lnTo>
                  <a:pt x="49144" y="11084"/>
                </a:lnTo>
                <a:lnTo>
                  <a:pt x="43664" y="17029"/>
                </a:lnTo>
                <a:lnTo>
                  <a:pt x="43664" y="3203"/>
                </a:lnTo>
                <a:lnTo>
                  <a:pt x="0" y="3203"/>
                </a:lnTo>
                <a:lnTo>
                  <a:pt x="0" y="7435"/>
                </a:lnTo>
                <a:lnTo>
                  <a:pt x="4794" y="8034"/>
                </a:lnTo>
                <a:lnTo>
                  <a:pt x="7876" y="9336"/>
                </a:lnTo>
                <a:lnTo>
                  <a:pt x="10787" y="13294"/>
                </a:lnTo>
                <a:lnTo>
                  <a:pt x="11643" y="18331"/>
                </a:lnTo>
                <a:lnTo>
                  <a:pt x="11643" y="95013"/>
                </a:lnTo>
                <a:lnTo>
                  <a:pt x="10959" y="99981"/>
                </a:lnTo>
                <a:lnTo>
                  <a:pt x="7705" y="104092"/>
                </a:lnTo>
                <a:lnTo>
                  <a:pt x="4623" y="105549"/>
                </a:lnTo>
                <a:lnTo>
                  <a:pt x="0" y="105994"/>
                </a:lnTo>
                <a:lnTo>
                  <a:pt x="0" y="110123"/>
                </a:lnTo>
                <a:lnTo>
                  <a:pt x="54110" y="11012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375" y="2437139"/>
            <a:ext cx="140926" cy="155060"/>
          </a:xfrm>
          <a:custGeom>
            <a:avLst/>
            <a:gdLst/>
            <a:ahLst/>
            <a:cxnLst/>
            <a:rect l="l" t="t" r="r" b="b"/>
            <a:pathLst>
              <a:path w="140926" h="155060">
                <a:moveTo>
                  <a:pt x="133957" y="155060"/>
                </a:moveTo>
                <a:lnTo>
                  <a:pt x="140926" y="105788"/>
                </a:lnTo>
                <a:lnTo>
                  <a:pt x="136696" y="105788"/>
                </a:lnTo>
                <a:lnTo>
                  <a:pt x="132715" y="116957"/>
                </a:lnTo>
                <a:lnTo>
                  <a:pt x="126229" y="128004"/>
                </a:lnTo>
                <a:lnTo>
                  <a:pt x="117895" y="136420"/>
                </a:lnTo>
                <a:lnTo>
                  <a:pt x="109308" y="141541"/>
                </a:lnTo>
                <a:lnTo>
                  <a:pt x="97263" y="145255"/>
                </a:lnTo>
                <a:lnTo>
                  <a:pt x="83100" y="146494"/>
                </a:lnTo>
                <a:lnTo>
                  <a:pt x="69418" y="146494"/>
                </a:lnTo>
                <a:lnTo>
                  <a:pt x="66216" y="145877"/>
                </a:lnTo>
                <a:lnTo>
                  <a:pt x="64247" y="144661"/>
                </a:lnTo>
                <a:lnTo>
                  <a:pt x="60908" y="141885"/>
                </a:lnTo>
                <a:lnTo>
                  <a:pt x="59452" y="138065"/>
                </a:lnTo>
                <a:lnTo>
                  <a:pt x="59093" y="132840"/>
                </a:lnTo>
                <a:lnTo>
                  <a:pt x="59093" y="80622"/>
                </a:lnTo>
                <a:lnTo>
                  <a:pt x="66490" y="80622"/>
                </a:lnTo>
                <a:lnTo>
                  <a:pt x="72124" y="81598"/>
                </a:lnTo>
                <a:lnTo>
                  <a:pt x="76011" y="83534"/>
                </a:lnTo>
                <a:lnTo>
                  <a:pt x="79898" y="85487"/>
                </a:lnTo>
                <a:lnTo>
                  <a:pt x="83305" y="89273"/>
                </a:lnTo>
                <a:lnTo>
                  <a:pt x="86251" y="94910"/>
                </a:lnTo>
                <a:lnTo>
                  <a:pt x="89179" y="100563"/>
                </a:lnTo>
                <a:lnTo>
                  <a:pt x="91097" y="107793"/>
                </a:lnTo>
                <a:lnTo>
                  <a:pt x="92021" y="116650"/>
                </a:lnTo>
                <a:lnTo>
                  <a:pt x="96353" y="116650"/>
                </a:lnTo>
                <a:lnTo>
                  <a:pt x="96353" y="35462"/>
                </a:lnTo>
                <a:lnTo>
                  <a:pt x="92021" y="35462"/>
                </a:lnTo>
                <a:lnTo>
                  <a:pt x="91548" y="39399"/>
                </a:lnTo>
                <a:lnTo>
                  <a:pt x="88498" y="52825"/>
                </a:lnTo>
                <a:lnTo>
                  <a:pt x="83562" y="62788"/>
                </a:lnTo>
                <a:lnTo>
                  <a:pt x="79144" y="68955"/>
                </a:lnTo>
                <a:lnTo>
                  <a:pt x="72021" y="72056"/>
                </a:lnTo>
                <a:lnTo>
                  <a:pt x="59093" y="72056"/>
                </a:lnTo>
                <a:lnTo>
                  <a:pt x="59093" y="8925"/>
                </a:lnTo>
                <a:lnTo>
                  <a:pt x="86833" y="8925"/>
                </a:lnTo>
                <a:lnTo>
                  <a:pt x="94830" y="9610"/>
                </a:lnTo>
                <a:lnTo>
                  <a:pt x="99093" y="10981"/>
                </a:lnTo>
                <a:lnTo>
                  <a:pt x="106422" y="13277"/>
                </a:lnTo>
                <a:lnTo>
                  <a:pt x="112073" y="16857"/>
                </a:lnTo>
                <a:lnTo>
                  <a:pt x="116080" y="21740"/>
                </a:lnTo>
                <a:lnTo>
                  <a:pt x="121488" y="31638"/>
                </a:lnTo>
                <a:lnTo>
                  <a:pt x="125395" y="45861"/>
                </a:lnTo>
                <a:lnTo>
                  <a:pt x="129727" y="45861"/>
                </a:lnTo>
                <a:lnTo>
                  <a:pt x="129727" y="0"/>
                </a:lnTo>
                <a:lnTo>
                  <a:pt x="0" y="0"/>
                </a:lnTo>
                <a:lnTo>
                  <a:pt x="0" y="4231"/>
                </a:lnTo>
                <a:lnTo>
                  <a:pt x="10171" y="4231"/>
                </a:lnTo>
                <a:lnTo>
                  <a:pt x="14144" y="5310"/>
                </a:lnTo>
                <a:lnTo>
                  <a:pt x="20496" y="10947"/>
                </a:lnTo>
                <a:lnTo>
                  <a:pt x="21832" y="19530"/>
                </a:lnTo>
                <a:lnTo>
                  <a:pt x="21832" y="136317"/>
                </a:lnTo>
                <a:lnTo>
                  <a:pt x="21421" y="141114"/>
                </a:lnTo>
                <a:lnTo>
                  <a:pt x="20582" y="142947"/>
                </a:lnTo>
                <a:lnTo>
                  <a:pt x="19520" y="145534"/>
                </a:lnTo>
                <a:lnTo>
                  <a:pt x="16010" y="148430"/>
                </a:lnTo>
                <a:lnTo>
                  <a:pt x="13270" y="150040"/>
                </a:lnTo>
                <a:lnTo>
                  <a:pt x="9640" y="150828"/>
                </a:lnTo>
                <a:lnTo>
                  <a:pt x="0" y="150828"/>
                </a:lnTo>
                <a:lnTo>
                  <a:pt x="0" y="155060"/>
                </a:lnTo>
                <a:lnTo>
                  <a:pt x="133957" y="155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6946" y="2482093"/>
            <a:ext cx="115326" cy="110106"/>
          </a:xfrm>
          <a:custGeom>
            <a:avLst/>
            <a:gdLst/>
            <a:ahLst/>
            <a:cxnLst/>
            <a:rect l="l" t="t" r="r" b="b"/>
            <a:pathLst>
              <a:path w="115326" h="110106">
                <a:moveTo>
                  <a:pt x="103785" y="95013"/>
                </a:moveTo>
                <a:lnTo>
                  <a:pt x="103785" y="32807"/>
                </a:lnTo>
                <a:lnTo>
                  <a:pt x="103169" y="24464"/>
                </a:lnTo>
                <a:lnTo>
                  <a:pt x="101953" y="20112"/>
                </a:lnTo>
                <a:lnTo>
                  <a:pt x="100429" y="14407"/>
                </a:lnTo>
                <a:lnTo>
                  <a:pt x="97381" y="9610"/>
                </a:lnTo>
                <a:lnTo>
                  <a:pt x="92809" y="5773"/>
                </a:lnTo>
                <a:lnTo>
                  <a:pt x="88237" y="1918"/>
                </a:lnTo>
                <a:lnTo>
                  <a:pt x="82483" y="0"/>
                </a:lnTo>
                <a:lnTo>
                  <a:pt x="69761" y="0"/>
                </a:lnTo>
                <a:lnTo>
                  <a:pt x="64350" y="1353"/>
                </a:lnTo>
                <a:lnTo>
                  <a:pt x="59315" y="4060"/>
                </a:lnTo>
                <a:lnTo>
                  <a:pt x="54298" y="6767"/>
                </a:lnTo>
                <a:lnTo>
                  <a:pt x="49024" y="11084"/>
                </a:lnTo>
                <a:lnTo>
                  <a:pt x="43545" y="17029"/>
                </a:lnTo>
                <a:lnTo>
                  <a:pt x="43545" y="3203"/>
                </a:lnTo>
                <a:lnTo>
                  <a:pt x="0" y="3203"/>
                </a:lnTo>
                <a:lnTo>
                  <a:pt x="0" y="7418"/>
                </a:lnTo>
                <a:lnTo>
                  <a:pt x="4726" y="8034"/>
                </a:lnTo>
                <a:lnTo>
                  <a:pt x="7825" y="9336"/>
                </a:lnTo>
                <a:lnTo>
                  <a:pt x="10804" y="13294"/>
                </a:lnTo>
                <a:lnTo>
                  <a:pt x="11541" y="18331"/>
                </a:lnTo>
                <a:lnTo>
                  <a:pt x="11541" y="95013"/>
                </a:lnTo>
                <a:lnTo>
                  <a:pt x="10890" y="99981"/>
                </a:lnTo>
                <a:lnTo>
                  <a:pt x="7688" y="104092"/>
                </a:lnTo>
                <a:lnTo>
                  <a:pt x="4503" y="105532"/>
                </a:lnTo>
                <a:lnTo>
                  <a:pt x="0" y="105994"/>
                </a:lnTo>
                <a:lnTo>
                  <a:pt x="0" y="110106"/>
                </a:lnTo>
                <a:lnTo>
                  <a:pt x="54058" y="110106"/>
                </a:lnTo>
                <a:lnTo>
                  <a:pt x="54058" y="105994"/>
                </a:lnTo>
                <a:lnTo>
                  <a:pt x="50017" y="105463"/>
                </a:lnTo>
                <a:lnTo>
                  <a:pt x="47260" y="104127"/>
                </a:lnTo>
                <a:lnTo>
                  <a:pt x="44281" y="99861"/>
                </a:lnTo>
                <a:lnTo>
                  <a:pt x="43545" y="94790"/>
                </a:lnTo>
                <a:lnTo>
                  <a:pt x="43545" y="29500"/>
                </a:lnTo>
                <a:lnTo>
                  <a:pt x="49178" y="20112"/>
                </a:lnTo>
                <a:lnTo>
                  <a:pt x="55274" y="15435"/>
                </a:lnTo>
                <a:lnTo>
                  <a:pt x="63819" y="15435"/>
                </a:lnTo>
                <a:lnTo>
                  <a:pt x="67261" y="17320"/>
                </a:lnTo>
                <a:lnTo>
                  <a:pt x="70069" y="20352"/>
                </a:lnTo>
                <a:lnTo>
                  <a:pt x="71439" y="24926"/>
                </a:lnTo>
                <a:lnTo>
                  <a:pt x="71781" y="30443"/>
                </a:lnTo>
                <a:lnTo>
                  <a:pt x="71781" y="94327"/>
                </a:lnTo>
                <a:lnTo>
                  <a:pt x="71165" y="99056"/>
                </a:lnTo>
                <a:lnTo>
                  <a:pt x="69949" y="100957"/>
                </a:lnTo>
                <a:lnTo>
                  <a:pt x="68202" y="103784"/>
                </a:lnTo>
                <a:lnTo>
                  <a:pt x="65309" y="105463"/>
                </a:lnTo>
                <a:lnTo>
                  <a:pt x="61267" y="105994"/>
                </a:lnTo>
                <a:lnTo>
                  <a:pt x="61267" y="110106"/>
                </a:lnTo>
                <a:lnTo>
                  <a:pt x="115326" y="110106"/>
                </a:lnTo>
                <a:lnTo>
                  <a:pt x="115326" y="105994"/>
                </a:lnTo>
                <a:lnTo>
                  <a:pt x="110600" y="105463"/>
                </a:lnTo>
                <a:lnTo>
                  <a:pt x="107501" y="104178"/>
                </a:lnTo>
                <a:lnTo>
                  <a:pt x="104521" y="100152"/>
                </a:lnTo>
                <a:lnTo>
                  <a:pt x="103785" y="95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4053" y="2485297"/>
            <a:ext cx="97723" cy="106902"/>
          </a:xfrm>
          <a:custGeom>
            <a:avLst/>
            <a:gdLst/>
            <a:ahLst/>
            <a:cxnLst/>
            <a:rect l="l" t="t" r="r" b="b"/>
            <a:pathLst>
              <a:path w="97723" h="106902">
                <a:moveTo>
                  <a:pt x="97723" y="0"/>
                </a:moveTo>
                <a:lnTo>
                  <a:pt x="7774" y="0"/>
                </a:lnTo>
                <a:lnTo>
                  <a:pt x="7774" y="31094"/>
                </a:lnTo>
                <a:lnTo>
                  <a:pt x="11763" y="31094"/>
                </a:lnTo>
                <a:lnTo>
                  <a:pt x="13904" y="23539"/>
                </a:lnTo>
                <a:lnTo>
                  <a:pt x="15959" y="18313"/>
                </a:lnTo>
                <a:lnTo>
                  <a:pt x="17945" y="15367"/>
                </a:lnTo>
                <a:lnTo>
                  <a:pt x="19931" y="12437"/>
                </a:lnTo>
                <a:lnTo>
                  <a:pt x="22517" y="10296"/>
                </a:lnTo>
                <a:lnTo>
                  <a:pt x="25719" y="8959"/>
                </a:lnTo>
                <a:lnTo>
                  <a:pt x="28921" y="7640"/>
                </a:lnTo>
                <a:lnTo>
                  <a:pt x="34212" y="6972"/>
                </a:lnTo>
                <a:lnTo>
                  <a:pt x="58750" y="6972"/>
                </a:lnTo>
                <a:lnTo>
                  <a:pt x="0" y="104401"/>
                </a:lnTo>
                <a:lnTo>
                  <a:pt x="0" y="106902"/>
                </a:lnTo>
                <a:lnTo>
                  <a:pt x="93032" y="106902"/>
                </a:lnTo>
                <a:lnTo>
                  <a:pt x="96234" y="70308"/>
                </a:lnTo>
                <a:lnTo>
                  <a:pt x="93032" y="70308"/>
                </a:lnTo>
                <a:lnTo>
                  <a:pt x="92344" y="72526"/>
                </a:lnTo>
                <a:lnTo>
                  <a:pt x="86419" y="85173"/>
                </a:lnTo>
                <a:lnTo>
                  <a:pt x="78408" y="93299"/>
                </a:lnTo>
                <a:lnTo>
                  <a:pt x="73712" y="95696"/>
                </a:lnTo>
                <a:lnTo>
                  <a:pt x="62120" y="98615"/>
                </a:lnTo>
                <a:lnTo>
                  <a:pt x="46747" y="99587"/>
                </a:lnTo>
                <a:lnTo>
                  <a:pt x="39435" y="99587"/>
                </a:lnTo>
                <a:lnTo>
                  <a:pt x="97723" y="3083"/>
                </a:lnTo>
                <a:lnTo>
                  <a:pt x="97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09757" y="2485297"/>
            <a:ext cx="112929" cy="157451"/>
          </a:xfrm>
          <a:custGeom>
            <a:avLst/>
            <a:gdLst/>
            <a:ahLst/>
            <a:cxnLst/>
            <a:rect l="l" t="t" r="r" b="b"/>
            <a:pathLst>
              <a:path w="112929" h="157451">
                <a:moveTo>
                  <a:pt x="52346" y="28233"/>
                </a:moveTo>
                <a:lnTo>
                  <a:pt x="48545" y="19701"/>
                </a:lnTo>
                <a:lnTo>
                  <a:pt x="46644" y="13979"/>
                </a:lnTo>
                <a:lnTo>
                  <a:pt x="46644" y="11084"/>
                </a:lnTo>
                <a:lnTo>
                  <a:pt x="47397" y="7692"/>
                </a:lnTo>
                <a:lnTo>
                  <a:pt x="50445" y="5105"/>
                </a:lnTo>
                <a:lnTo>
                  <a:pt x="53082" y="4368"/>
                </a:lnTo>
                <a:lnTo>
                  <a:pt x="56815" y="4214"/>
                </a:lnTo>
                <a:lnTo>
                  <a:pt x="56815" y="0"/>
                </a:lnTo>
                <a:lnTo>
                  <a:pt x="0" y="0"/>
                </a:lnTo>
                <a:lnTo>
                  <a:pt x="0" y="4214"/>
                </a:lnTo>
                <a:lnTo>
                  <a:pt x="3510" y="5293"/>
                </a:lnTo>
                <a:lnTo>
                  <a:pt x="6506" y="7195"/>
                </a:lnTo>
                <a:lnTo>
                  <a:pt x="8972" y="9936"/>
                </a:lnTo>
                <a:lnTo>
                  <a:pt x="11455" y="12677"/>
                </a:lnTo>
                <a:lnTo>
                  <a:pt x="15274" y="20044"/>
                </a:lnTo>
                <a:lnTo>
                  <a:pt x="20462" y="32002"/>
                </a:lnTo>
                <a:lnTo>
                  <a:pt x="54983" y="111254"/>
                </a:lnTo>
                <a:lnTo>
                  <a:pt x="51661" y="120179"/>
                </a:lnTo>
                <a:lnTo>
                  <a:pt x="47551" y="131608"/>
                </a:lnTo>
                <a:lnTo>
                  <a:pt x="43973" y="138927"/>
                </a:lnTo>
                <a:lnTo>
                  <a:pt x="40925" y="142129"/>
                </a:lnTo>
                <a:lnTo>
                  <a:pt x="38870" y="144340"/>
                </a:lnTo>
                <a:lnTo>
                  <a:pt x="35086" y="145445"/>
                </a:lnTo>
                <a:lnTo>
                  <a:pt x="32466" y="144188"/>
                </a:lnTo>
                <a:lnTo>
                  <a:pt x="31507" y="141481"/>
                </a:lnTo>
                <a:lnTo>
                  <a:pt x="31353" y="133477"/>
                </a:lnTo>
                <a:lnTo>
                  <a:pt x="30154" y="129703"/>
                </a:lnTo>
                <a:lnTo>
                  <a:pt x="25514" y="124824"/>
                </a:lnTo>
                <a:lnTo>
                  <a:pt x="22448" y="123604"/>
                </a:lnTo>
                <a:lnTo>
                  <a:pt x="14674" y="123604"/>
                </a:lnTo>
                <a:lnTo>
                  <a:pt x="11335" y="125053"/>
                </a:lnTo>
                <a:lnTo>
                  <a:pt x="8630" y="127950"/>
                </a:lnTo>
                <a:lnTo>
                  <a:pt x="5924" y="130845"/>
                </a:lnTo>
                <a:lnTo>
                  <a:pt x="4571" y="134505"/>
                </a:lnTo>
                <a:lnTo>
                  <a:pt x="4571" y="144035"/>
                </a:lnTo>
                <a:lnTo>
                  <a:pt x="6541" y="148399"/>
                </a:lnTo>
                <a:lnTo>
                  <a:pt x="10462" y="152020"/>
                </a:lnTo>
                <a:lnTo>
                  <a:pt x="14383" y="155642"/>
                </a:lnTo>
                <a:lnTo>
                  <a:pt x="19503" y="157451"/>
                </a:lnTo>
                <a:lnTo>
                  <a:pt x="33767" y="157451"/>
                </a:lnTo>
                <a:lnTo>
                  <a:pt x="40342" y="154251"/>
                </a:lnTo>
                <a:lnTo>
                  <a:pt x="45599" y="147847"/>
                </a:lnTo>
                <a:lnTo>
                  <a:pt x="50583" y="139591"/>
                </a:lnTo>
                <a:lnTo>
                  <a:pt x="56082" y="127681"/>
                </a:lnTo>
                <a:lnTo>
                  <a:pt x="62757" y="111254"/>
                </a:lnTo>
                <a:lnTo>
                  <a:pt x="93271" y="32002"/>
                </a:lnTo>
                <a:lnTo>
                  <a:pt x="93733" y="30802"/>
                </a:lnTo>
                <a:lnTo>
                  <a:pt x="100087" y="15603"/>
                </a:lnTo>
                <a:lnTo>
                  <a:pt x="104350" y="8274"/>
                </a:lnTo>
                <a:lnTo>
                  <a:pt x="106559" y="5961"/>
                </a:lnTo>
                <a:lnTo>
                  <a:pt x="109419" y="4608"/>
                </a:lnTo>
                <a:lnTo>
                  <a:pt x="112929" y="4214"/>
                </a:lnTo>
                <a:lnTo>
                  <a:pt x="112929" y="0"/>
                </a:lnTo>
                <a:lnTo>
                  <a:pt x="77158" y="0"/>
                </a:lnTo>
                <a:lnTo>
                  <a:pt x="77158" y="4214"/>
                </a:lnTo>
                <a:lnTo>
                  <a:pt x="81884" y="4368"/>
                </a:lnTo>
                <a:lnTo>
                  <a:pt x="85172" y="5293"/>
                </a:lnTo>
                <a:lnTo>
                  <a:pt x="87038" y="6972"/>
                </a:lnTo>
                <a:lnTo>
                  <a:pt x="89847" y="10895"/>
                </a:lnTo>
                <a:lnTo>
                  <a:pt x="89847" y="18211"/>
                </a:lnTo>
                <a:lnTo>
                  <a:pt x="87586" y="26211"/>
                </a:lnTo>
                <a:lnTo>
                  <a:pt x="83100" y="37724"/>
                </a:lnTo>
                <a:lnTo>
                  <a:pt x="70634" y="70086"/>
                </a:lnTo>
                <a:lnTo>
                  <a:pt x="52346" y="282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36368" y="2482093"/>
            <a:ext cx="180242" cy="110106"/>
          </a:xfrm>
          <a:custGeom>
            <a:avLst/>
            <a:gdLst/>
            <a:ahLst/>
            <a:cxnLst/>
            <a:rect l="l" t="t" r="r" b="b"/>
            <a:pathLst>
              <a:path w="180242" h="110106">
                <a:moveTo>
                  <a:pt x="55086" y="110106"/>
                </a:moveTo>
                <a:lnTo>
                  <a:pt x="55086" y="105994"/>
                </a:lnTo>
                <a:lnTo>
                  <a:pt x="50360" y="105532"/>
                </a:lnTo>
                <a:lnTo>
                  <a:pt x="47260" y="104110"/>
                </a:lnTo>
                <a:lnTo>
                  <a:pt x="44298" y="99313"/>
                </a:lnTo>
                <a:lnTo>
                  <a:pt x="43545" y="94327"/>
                </a:lnTo>
                <a:lnTo>
                  <a:pt x="43545" y="29381"/>
                </a:lnTo>
                <a:lnTo>
                  <a:pt x="47586" y="23659"/>
                </a:lnTo>
                <a:lnTo>
                  <a:pt x="51387" y="19615"/>
                </a:lnTo>
                <a:lnTo>
                  <a:pt x="54983" y="17251"/>
                </a:lnTo>
                <a:lnTo>
                  <a:pt x="60274" y="14853"/>
                </a:lnTo>
                <a:lnTo>
                  <a:pt x="65377" y="14853"/>
                </a:lnTo>
                <a:lnTo>
                  <a:pt x="69093" y="16909"/>
                </a:lnTo>
                <a:lnTo>
                  <a:pt x="72158" y="20198"/>
                </a:lnTo>
                <a:lnTo>
                  <a:pt x="73682" y="25080"/>
                </a:lnTo>
                <a:lnTo>
                  <a:pt x="74059" y="31128"/>
                </a:lnTo>
                <a:lnTo>
                  <a:pt x="74059" y="93042"/>
                </a:lnTo>
                <a:lnTo>
                  <a:pt x="73785" y="97103"/>
                </a:lnTo>
                <a:lnTo>
                  <a:pt x="72637" y="100837"/>
                </a:lnTo>
                <a:lnTo>
                  <a:pt x="69778" y="103767"/>
                </a:lnTo>
                <a:lnTo>
                  <a:pt x="65720" y="105840"/>
                </a:lnTo>
                <a:lnTo>
                  <a:pt x="62740" y="105994"/>
                </a:lnTo>
                <a:lnTo>
                  <a:pt x="62740" y="110106"/>
                </a:lnTo>
                <a:lnTo>
                  <a:pt x="118066" y="110106"/>
                </a:lnTo>
                <a:lnTo>
                  <a:pt x="118066" y="105994"/>
                </a:lnTo>
                <a:lnTo>
                  <a:pt x="113117" y="105686"/>
                </a:lnTo>
                <a:lnTo>
                  <a:pt x="109761" y="104127"/>
                </a:lnTo>
                <a:lnTo>
                  <a:pt x="108015" y="101300"/>
                </a:lnTo>
                <a:lnTo>
                  <a:pt x="106713" y="99330"/>
                </a:lnTo>
                <a:lnTo>
                  <a:pt x="106063" y="94481"/>
                </a:lnTo>
                <a:lnTo>
                  <a:pt x="106063" y="29381"/>
                </a:lnTo>
                <a:lnTo>
                  <a:pt x="109487" y="24584"/>
                </a:lnTo>
                <a:lnTo>
                  <a:pt x="112878" y="20969"/>
                </a:lnTo>
                <a:lnTo>
                  <a:pt x="116234" y="18570"/>
                </a:lnTo>
                <a:lnTo>
                  <a:pt x="119590" y="16172"/>
                </a:lnTo>
                <a:lnTo>
                  <a:pt x="122912" y="14973"/>
                </a:lnTo>
                <a:lnTo>
                  <a:pt x="128392" y="14973"/>
                </a:lnTo>
                <a:lnTo>
                  <a:pt x="131953" y="16857"/>
                </a:lnTo>
                <a:lnTo>
                  <a:pt x="134796" y="20044"/>
                </a:lnTo>
                <a:lnTo>
                  <a:pt x="135549" y="22631"/>
                </a:lnTo>
                <a:lnTo>
                  <a:pt x="136320" y="25218"/>
                </a:lnTo>
                <a:lnTo>
                  <a:pt x="136696" y="31282"/>
                </a:lnTo>
                <a:lnTo>
                  <a:pt x="136696" y="94173"/>
                </a:lnTo>
                <a:lnTo>
                  <a:pt x="136012" y="98902"/>
                </a:lnTo>
                <a:lnTo>
                  <a:pt x="132587" y="103938"/>
                </a:lnTo>
                <a:lnTo>
                  <a:pt x="129385" y="105617"/>
                </a:lnTo>
                <a:lnTo>
                  <a:pt x="125035" y="105994"/>
                </a:lnTo>
                <a:lnTo>
                  <a:pt x="125035" y="110106"/>
                </a:lnTo>
                <a:lnTo>
                  <a:pt x="180242" y="110106"/>
                </a:lnTo>
                <a:lnTo>
                  <a:pt x="180242" y="105994"/>
                </a:lnTo>
                <a:lnTo>
                  <a:pt x="175515" y="105377"/>
                </a:lnTo>
                <a:lnTo>
                  <a:pt x="172416" y="104092"/>
                </a:lnTo>
                <a:lnTo>
                  <a:pt x="169437" y="100118"/>
                </a:lnTo>
                <a:lnTo>
                  <a:pt x="168700" y="95013"/>
                </a:lnTo>
                <a:lnTo>
                  <a:pt x="168700" y="31556"/>
                </a:lnTo>
                <a:lnTo>
                  <a:pt x="167844" y="23230"/>
                </a:lnTo>
                <a:lnTo>
                  <a:pt x="166132" y="18005"/>
                </a:lnTo>
                <a:lnTo>
                  <a:pt x="164419" y="12780"/>
                </a:lnTo>
                <a:lnTo>
                  <a:pt x="161371" y="8480"/>
                </a:lnTo>
                <a:lnTo>
                  <a:pt x="156988" y="5088"/>
                </a:lnTo>
                <a:lnTo>
                  <a:pt x="152604" y="1696"/>
                </a:lnTo>
                <a:lnTo>
                  <a:pt x="146714" y="0"/>
                </a:lnTo>
                <a:lnTo>
                  <a:pt x="133238" y="0"/>
                </a:lnTo>
                <a:lnTo>
                  <a:pt x="127381" y="1524"/>
                </a:lnTo>
                <a:lnTo>
                  <a:pt x="121782" y="4574"/>
                </a:lnTo>
                <a:lnTo>
                  <a:pt x="116183" y="7623"/>
                </a:lnTo>
                <a:lnTo>
                  <a:pt x="110326" y="12574"/>
                </a:lnTo>
                <a:lnTo>
                  <a:pt x="104230" y="19427"/>
                </a:lnTo>
                <a:lnTo>
                  <a:pt x="101730" y="12883"/>
                </a:lnTo>
                <a:lnTo>
                  <a:pt x="98134" y="8000"/>
                </a:lnTo>
                <a:lnTo>
                  <a:pt x="93494" y="4796"/>
                </a:lnTo>
                <a:lnTo>
                  <a:pt x="88853" y="1593"/>
                </a:lnTo>
                <a:lnTo>
                  <a:pt x="83100" y="0"/>
                </a:lnTo>
                <a:lnTo>
                  <a:pt x="70292" y="0"/>
                </a:lnTo>
                <a:lnTo>
                  <a:pt x="64829" y="1267"/>
                </a:lnTo>
                <a:lnTo>
                  <a:pt x="59829" y="3820"/>
                </a:lnTo>
                <a:lnTo>
                  <a:pt x="54846" y="6373"/>
                </a:lnTo>
                <a:lnTo>
                  <a:pt x="49418" y="10861"/>
                </a:lnTo>
                <a:lnTo>
                  <a:pt x="43545" y="17251"/>
                </a:lnTo>
                <a:lnTo>
                  <a:pt x="43545" y="3203"/>
                </a:lnTo>
                <a:lnTo>
                  <a:pt x="0" y="3203"/>
                </a:lnTo>
                <a:lnTo>
                  <a:pt x="0" y="7418"/>
                </a:lnTo>
                <a:lnTo>
                  <a:pt x="4726" y="8034"/>
                </a:lnTo>
                <a:lnTo>
                  <a:pt x="7825" y="9336"/>
                </a:lnTo>
                <a:lnTo>
                  <a:pt x="10804" y="13294"/>
                </a:lnTo>
                <a:lnTo>
                  <a:pt x="11541" y="18331"/>
                </a:lnTo>
                <a:lnTo>
                  <a:pt x="11541" y="95013"/>
                </a:lnTo>
                <a:lnTo>
                  <a:pt x="10890" y="99981"/>
                </a:lnTo>
                <a:lnTo>
                  <a:pt x="7688" y="104092"/>
                </a:lnTo>
                <a:lnTo>
                  <a:pt x="4503" y="105532"/>
                </a:lnTo>
                <a:lnTo>
                  <a:pt x="0" y="105994"/>
                </a:lnTo>
                <a:lnTo>
                  <a:pt x="0" y="110106"/>
                </a:lnTo>
                <a:lnTo>
                  <a:pt x="55086" y="110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7689" y="2482093"/>
            <a:ext cx="102638" cy="111596"/>
          </a:xfrm>
          <a:custGeom>
            <a:avLst/>
            <a:gdLst/>
            <a:ahLst/>
            <a:cxnLst/>
            <a:rect l="l" t="t" r="r" b="b"/>
            <a:pathLst>
              <a:path w="102638" h="111596">
                <a:moveTo>
                  <a:pt x="14281" y="45741"/>
                </a:moveTo>
                <a:lnTo>
                  <a:pt x="23579" y="45741"/>
                </a:lnTo>
                <a:lnTo>
                  <a:pt x="27226" y="44422"/>
                </a:lnTo>
                <a:lnTo>
                  <a:pt x="30000" y="41784"/>
                </a:lnTo>
                <a:lnTo>
                  <a:pt x="32774" y="39163"/>
                </a:lnTo>
                <a:lnTo>
                  <a:pt x="34178" y="35976"/>
                </a:lnTo>
                <a:lnTo>
                  <a:pt x="34178" y="29192"/>
                </a:lnTo>
                <a:lnTo>
                  <a:pt x="32723" y="26023"/>
                </a:lnTo>
                <a:lnTo>
                  <a:pt x="29829" y="22751"/>
                </a:lnTo>
                <a:lnTo>
                  <a:pt x="26627" y="18399"/>
                </a:lnTo>
                <a:lnTo>
                  <a:pt x="26627" y="14973"/>
                </a:lnTo>
                <a:lnTo>
                  <a:pt x="29606" y="11992"/>
                </a:lnTo>
                <a:lnTo>
                  <a:pt x="32791" y="9782"/>
                </a:lnTo>
                <a:lnTo>
                  <a:pt x="36884" y="8685"/>
                </a:lnTo>
                <a:lnTo>
                  <a:pt x="44880" y="8685"/>
                </a:lnTo>
                <a:lnTo>
                  <a:pt x="47620" y="9473"/>
                </a:lnTo>
                <a:lnTo>
                  <a:pt x="50052" y="11032"/>
                </a:lnTo>
                <a:lnTo>
                  <a:pt x="54161" y="14424"/>
                </a:lnTo>
                <a:lnTo>
                  <a:pt x="55908" y="18605"/>
                </a:lnTo>
                <a:lnTo>
                  <a:pt x="56353" y="23710"/>
                </a:lnTo>
                <a:lnTo>
                  <a:pt x="56353" y="42538"/>
                </a:lnTo>
                <a:lnTo>
                  <a:pt x="53833" y="43700"/>
                </a:lnTo>
                <a:lnTo>
                  <a:pt x="38676" y="51033"/>
                </a:lnTo>
                <a:lnTo>
                  <a:pt x="26404" y="57621"/>
                </a:lnTo>
                <a:lnTo>
                  <a:pt x="17017" y="63459"/>
                </a:lnTo>
                <a:lnTo>
                  <a:pt x="10513" y="68544"/>
                </a:lnTo>
                <a:lnTo>
                  <a:pt x="3510" y="75071"/>
                </a:lnTo>
                <a:lnTo>
                  <a:pt x="0" y="82404"/>
                </a:lnTo>
                <a:lnTo>
                  <a:pt x="0" y="96589"/>
                </a:lnTo>
                <a:lnTo>
                  <a:pt x="2020" y="101591"/>
                </a:lnTo>
                <a:lnTo>
                  <a:pt x="6061" y="105600"/>
                </a:lnTo>
                <a:lnTo>
                  <a:pt x="10085" y="109592"/>
                </a:lnTo>
                <a:lnTo>
                  <a:pt x="15154" y="111596"/>
                </a:lnTo>
                <a:lnTo>
                  <a:pt x="22065" y="111584"/>
                </a:lnTo>
                <a:lnTo>
                  <a:pt x="32656" y="109472"/>
                </a:lnTo>
                <a:lnTo>
                  <a:pt x="35086" y="89308"/>
                </a:lnTo>
                <a:lnTo>
                  <a:pt x="32568" y="86635"/>
                </a:lnTo>
                <a:lnTo>
                  <a:pt x="31318" y="83551"/>
                </a:lnTo>
                <a:lnTo>
                  <a:pt x="31318" y="75842"/>
                </a:lnTo>
                <a:lnTo>
                  <a:pt x="32791" y="71696"/>
                </a:lnTo>
                <a:lnTo>
                  <a:pt x="35771" y="67567"/>
                </a:lnTo>
                <a:lnTo>
                  <a:pt x="36563" y="66518"/>
                </a:lnTo>
                <a:lnTo>
                  <a:pt x="44881" y="58105"/>
                </a:lnTo>
                <a:lnTo>
                  <a:pt x="56353" y="50196"/>
                </a:lnTo>
                <a:lnTo>
                  <a:pt x="56353" y="85984"/>
                </a:lnTo>
                <a:lnTo>
                  <a:pt x="51319" y="90250"/>
                </a:lnTo>
                <a:lnTo>
                  <a:pt x="56353" y="94327"/>
                </a:lnTo>
                <a:lnTo>
                  <a:pt x="57106" y="100118"/>
                </a:lnTo>
                <a:lnTo>
                  <a:pt x="59195" y="104452"/>
                </a:lnTo>
                <a:lnTo>
                  <a:pt x="62637" y="107313"/>
                </a:lnTo>
                <a:lnTo>
                  <a:pt x="66062" y="110174"/>
                </a:lnTo>
                <a:lnTo>
                  <a:pt x="70822" y="111596"/>
                </a:lnTo>
                <a:lnTo>
                  <a:pt x="82107" y="111596"/>
                </a:lnTo>
                <a:lnTo>
                  <a:pt x="86730" y="110328"/>
                </a:lnTo>
                <a:lnTo>
                  <a:pt x="90805" y="107776"/>
                </a:lnTo>
                <a:lnTo>
                  <a:pt x="94881" y="105223"/>
                </a:lnTo>
                <a:lnTo>
                  <a:pt x="98819" y="101112"/>
                </a:lnTo>
                <a:lnTo>
                  <a:pt x="102638" y="95475"/>
                </a:lnTo>
                <a:lnTo>
                  <a:pt x="99213" y="92734"/>
                </a:lnTo>
                <a:lnTo>
                  <a:pt x="97141" y="95544"/>
                </a:lnTo>
                <a:lnTo>
                  <a:pt x="93151" y="96966"/>
                </a:lnTo>
                <a:lnTo>
                  <a:pt x="89761" y="95441"/>
                </a:lnTo>
                <a:lnTo>
                  <a:pt x="88425" y="91980"/>
                </a:lnTo>
                <a:lnTo>
                  <a:pt x="88237" y="88914"/>
                </a:lnTo>
                <a:lnTo>
                  <a:pt x="88237" y="31025"/>
                </a:lnTo>
                <a:lnTo>
                  <a:pt x="87706" y="23659"/>
                </a:lnTo>
                <a:lnTo>
                  <a:pt x="86627" y="20455"/>
                </a:lnTo>
                <a:lnTo>
                  <a:pt x="84881" y="15435"/>
                </a:lnTo>
                <a:lnTo>
                  <a:pt x="81045" y="10758"/>
                </a:lnTo>
                <a:lnTo>
                  <a:pt x="75137" y="6458"/>
                </a:lnTo>
                <a:lnTo>
                  <a:pt x="69247" y="2141"/>
                </a:lnTo>
                <a:lnTo>
                  <a:pt x="61216" y="0"/>
                </a:lnTo>
                <a:lnTo>
                  <a:pt x="42706" y="0"/>
                </a:lnTo>
                <a:lnTo>
                  <a:pt x="34623" y="1319"/>
                </a:lnTo>
                <a:lnTo>
                  <a:pt x="26849" y="3991"/>
                </a:lnTo>
                <a:lnTo>
                  <a:pt x="19092" y="6664"/>
                </a:lnTo>
                <a:lnTo>
                  <a:pt x="13030" y="10501"/>
                </a:lnTo>
                <a:lnTo>
                  <a:pt x="8681" y="15487"/>
                </a:lnTo>
                <a:lnTo>
                  <a:pt x="4332" y="20472"/>
                </a:lnTo>
                <a:lnTo>
                  <a:pt x="2174" y="25714"/>
                </a:lnTo>
                <a:lnTo>
                  <a:pt x="2174" y="35103"/>
                </a:lnTo>
                <a:lnTo>
                  <a:pt x="3784" y="38495"/>
                </a:lnTo>
                <a:lnTo>
                  <a:pt x="7020" y="41390"/>
                </a:lnTo>
                <a:lnTo>
                  <a:pt x="10256" y="44285"/>
                </a:lnTo>
                <a:lnTo>
                  <a:pt x="14281" y="45741"/>
                </a:lnTo>
                <a:close/>
              </a:path>
              <a:path w="102638" h="111596">
                <a:moveTo>
                  <a:pt x="46901" y="92391"/>
                </a:moveTo>
                <a:lnTo>
                  <a:pt x="39658" y="92391"/>
                </a:lnTo>
                <a:lnTo>
                  <a:pt x="36986" y="91364"/>
                </a:lnTo>
                <a:lnTo>
                  <a:pt x="35086" y="89308"/>
                </a:lnTo>
                <a:lnTo>
                  <a:pt x="32656" y="109472"/>
                </a:lnTo>
                <a:lnTo>
                  <a:pt x="44084" y="103720"/>
                </a:lnTo>
                <a:lnTo>
                  <a:pt x="56353" y="94327"/>
                </a:lnTo>
                <a:lnTo>
                  <a:pt x="51319" y="90250"/>
                </a:lnTo>
                <a:lnTo>
                  <a:pt x="46901" y="92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1372" y="2446185"/>
            <a:ext cx="71319" cy="147504"/>
          </a:xfrm>
          <a:custGeom>
            <a:avLst/>
            <a:gdLst/>
            <a:ahLst/>
            <a:cxnLst/>
            <a:rect l="l" t="t" r="r" b="b"/>
            <a:pathLst>
              <a:path w="71319" h="147504">
                <a:moveTo>
                  <a:pt x="45959" y="122578"/>
                </a:moveTo>
                <a:lnTo>
                  <a:pt x="45959" y="50418"/>
                </a:lnTo>
                <a:lnTo>
                  <a:pt x="71319" y="50418"/>
                </a:lnTo>
                <a:lnTo>
                  <a:pt x="71319" y="39111"/>
                </a:lnTo>
                <a:lnTo>
                  <a:pt x="45959" y="39111"/>
                </a:lnTo>
                <a:lnTo>
                  <a:pt x="45959" y="0"/>
                </a:lnTo>
                <a:lnTo>
                  <a:pt x="42175" y="0"/>
                </a:lnTo>
                <a:lnTo>
                  <a:pt x="39523" y="4654"/>
                </a:lnTo>
                <a:lnTo>
                  <a:pt x="32466" y="15295"/>
                </a:lnTo>
                <a:lnTo>
                  <a:pt x="24520" y="25046"/>
                </a:lnTo>
                <a:lnTo>
                  <a:pt x="19877" y="29910"/>
                </a:lnTo>
                <a:lnTo>
                  <a:pt x="10593" y="38325"/>
                </a:lnTo>
                <a:lnTo>
                  <a:pt x="0" y="46427"/>
                </a:lnTo>
                <a:lnTo>
                  <a:pt x="0" y="50418"/>
                </a:lnTo>
                <a:lnTo>
                  <a:pt x="13955" y="50418"/>
                </a:lnTo>
                <a:lnTo>
                  <a:pt x="13955" y="119614"/>
                </a:lnTo>
                <a:lnTo>
                  <a:pt x="14332" y="126621"/>
                </a:lnTo>
                <a:lnTo>
                  <a:pt x="15085" y="129208"/>
                </a:lnTo>
                <a:lnTo>
                  <a:pt x="16387" y="133868"/>
                </a:lnTo>
                <a:lnTo>
                  <a:pt x="19383" y="138065"/>
                </a:lnTo>
                <a:lnTo>
                  <a:pt x="24058" y="141851"/>
                </a:lnTo>
                <a:lnTo>
                  <a:pt x="28750" y="145620"/>
                </a:lnTo>
                <a:lnTo>
                  <a:pt x="34486" y="147504"/>
                </a:lnTo>
                <a:lnTo>
                  <a:pt x="41267" y="147504"/>
                </a:lnTo>
                <a:lnTo>
                  <a:pt x="53311" y="145293"/>
                </a:lnTo>
                <a:lnTo>
                  <a:pt x="63661" y="137982"/>
                </a:lnTo>
                <a:lnTo>
                  <a:pt x="71319" y="125559"/>
                </a:lnTo>
                <a:lnTo>
                  <a:pt x="67894" y="123040"/>
                </a:lnTo>
                <a:lnTo>
                  <a:pt x="63476" y="130578"/>
                </a:lnTo>
                <a:lnTo>
                  <a:pt x="58785" y="134364"/>
                </a:lnTo>
                <a:lnTo>
                  <a:pt x="52620" y="134364"/>
                </a:lnTo>
                <a:lnTo>
                  <a:pt x="49846" y="132703"/>
                </a:lnTo>
                <a:lnTo>
                  <a:pt x="47380" y="130150"/>
                </a:lnTo>
                <a:lnTo>
                  <a:pt x="46233" y="126569"/>
                </a:lnTo>
                <a:lnTo>
                  <a:pt x="45959" y="1225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1459" y="2433490"/>
            <a:ext cx="57723" cy="158709"/>
          </a:xfrm>
          <a:custGeom>
            <a:avLst/>
            <a:gdLst/>
            <a:ahLst/>
            <a:cxnLst/>
            <a:rect l="l" t="t" r="r" b="b"/>
            <a:pathLst>
              <a:path w="57723" h="158709">
                <a:moveTo>
                  <a:pt x="57723" y="158709"/>
                </a:moveTo>
                <a:lnTo>
                  <a:pt x="57723" y="154597"/>
                </a:lnTo>
                <a:lnTo>
                  <a:pt x="52620" y="154289"/>
                </a:lnTo>
                <a:lnTo>
                  <a:pt x="49178" y="153089"/>
                </a:lnTo>
                <a:lnTo>
                  <a:pt x="45685" y="148892"/>
                </a:lnTo>
                <a:lnTo>
                  <a:pt x="44812" y="144078"/>
                </a:lnTo>
                <a:lnTo>
                  <a:pt x="44812" y="51806"/>
                </a:lnTo>
                <a:lnTo>
                  <a:pt x="0" y="51806"/>
                </a:lnTo>
                <a:lnTo>
                  <a:pt x="0" y="56021"/>
                </a:lnTo>
                <a:lnTo>
                  <a:pt x="5034" y="56329"/>
                </a:lnTo>
                <a:lnTo>
                  <a:pt x="8424" y="57528"/>
                </a:lnTo>
                <a:lnTo>
                  <a:pt x="11935" y="61725"/>
                </a:lnTo>
                <a:lnTo>
                  <a:pt x="12808" y="66557"/>
                </a:lnTo>
                <a:lnTo>
                  <a:pt x="12808" y="144078"/>
                </a:lnTo>
                <a:lnTo>
                  <a:pt x="12037" y="148721"/>
                </a:lnTo>
                <a:lnTo>
                  <a:pt x="8236" y="153072"/>
                </a:lnTo>
                <a:lnTo>
                  <a:pt x="4726" y="154443"/>
                </a:lnTo>
                <a:lnTo>
                  <a:pt x="0" y="154597"/>
                </a:lnTo>
                <a:lnTo>
                  <a:pt x="0" y="158709"/>
                </a:lnTo>
                <a:lnTo>
                  <a:pt x="57723" y="158709"/>
                </a:lnTo>
                <a:close/>
              </a:path>
              <a:path w="57723" h="158709">
                <a:moveTo>
                  <a:pt x="46524" y="17714"/>
                </a:moveTo>
                <a:lnTo>
                  <a:pt x="46524" y="12848"/>
                </a:lnTo>
                <a:lnTo>
                  <a:pt x="44812" y="8668"/>
                </a:lnTo>
                <a:lnTo>
                  <a:pt x="41370" y="5208"/>
                </a:lnTo>
                <a:lnTo>
                  <a:pt x="37945" y="1730"/>
                </a:lnTo>
                <a:lnTo>
                  <a:pt x="33750" y="0"/>
                </a:lnTo>
                <a:lnTo>
                  <a:pt x="23921" y="0"/>
                </a:lnTo>
                <a:lnTo>
                  <a:pt x="19777" y="1730"/>
                </a:lnTo>
                <a:lnTo>
                  <a:pt x="16352" y="5208"/>
                </a:lnTo>
                <a:lnTo>
                  <a:pt x="12911" y="8668"/>
                </a:lnTo>
                <a:lnTo>
                  <a:pt x="11198" y="12848"/>
                </a:lnTo>
                <a:lnTo>
                  <a:pt x="11198" y="22596"/>
                </a:lnTo>
                <a:lnTo>
                  <a:pt x="12911" y="26759"/>
                </a:lnTo>
                <a:lnTo>
                  <a:pt x="16352" y="30186"/>
                </a:lnTo>
                <a:lnTo>
                  <a:pt x="19777" y="33612"/>
                </a:lnTo>
                <a:lnTo>
                  <a:pt x="23921" y="35325"/>
                </a:lnTo>
                <a:lnTo>
                  <a:pt x="33681" y="35325"/>
                </a:lnTo>
                <a:lnTo>
                  <a:pt x="37860" y="33612"/>
                </a:lnTo>
                <a:lnTo>
                  <a:pt x="41319" y="30186"/>
                </a:lnTo>
                <a:lnTo>
                  <a:pt x="44777" y="26759"/>
                </a:lnTo>
                <a:lnTo>
                  <a:pt x="46524" y="22596"/>
                </a:lnTo>
                <a:lnTo>
                  <a:pt x="46524" y="177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1494" y="2482093"/>
            <a:ext cx="89727" cy="113309"/>
          </a:xfrm>
          <a:custGeom>
            <a:avLst/>
            <a:gdLst/>
            <a:ahLst/>
            <a:cxnLst/>
            <a:rect l="l" t="t" r="r" b="b"/>
            <a:pathLst>
              <a:path w="89727" h="113309">
                <a:moveTo>
                  <a:pt x="0" y="58419"/>
                </a:moveTo>
                <a:lnTo>
                  <a:pt x="57" y="61418"/>
                </a:lnTo>
                <a:lnTo>
                  <a:pt x="1832" y="74604"/>
                </a:lnTo>
                <a:lnTo>
                  <a:pt x="6084" y="86530"/>
                </a:lnTo>
                <a:lnTo>
                  <a:pt x="12808" y="97188"/>
                </a:lnTo>
                <a:lnTo>
                  <a:pt x="22122" y="106031"/>
                </a:lnTo>
                <a:lnTo>
                  <a:pt x="33587" y="111491"/>
                </a:lnTo>
                <a:lnTo>
                  <a:pt x="46986" y="113309"/>
                </a:lnTo>
                <a:lnTo>
                  <a:pt x="55445" y="113309"/>
                </a:lnTo>
                <a:lnTo>
                  <a:pt x="63425" y="111014"/>
                </a:lnTo>
                <a:lnTo>
                  <a:pt x="70925" y="106388"/>
                </a:lnTo>
                <a:lnTo>
                  <a:pt x="82191" y="96578"/>
                </a:lnTo>
                <a:lnTo>
                  <a:pt x="89727" y="85299"/>
                </a:lnTo>
                <a:lnTo>
                  <a:pt x="86182" y="82558"/>
                </a:lnTo>
                <a:lnTo>
                  <a:pt x="81610" y="87440"/>
                </a:lnTo>
                <a:lnTo>
                  <a:pt x="77655" y="90747"/>
                </a:lnTo>
                <a:lnTo>
                  <a:pt x="74298" y="92494"/>
                </a:lnTo>
                <a:lnTo>
                  <a:pt x="70942" y="94259"/>
                </a:lnTo>
                <a:lnTo>
                  <a:pt x="67398" y="95133"/>
                </a:lnTo>
                <a:lnTo>
                  <a:pt x="57963" y="95133"/>
                </a:lnTo>
                <a:lnTo>
                  <a:pt x="52997" y="93488"/>
                </a:lnTo>
                <a:lnTo>
                  <a:pt x="48819" y="90216"/>
                </a:lnTo>
                <a:lnTo>
                  <a:pt x="43253" y="85710"/>
                </a:lnTo>
                <a:lnTo>
                  <a:pt x="38870" y="78874"/>
                </a:lnTo>
                <a:lnTo>
                  <a:pt x="35668" y="69692"/>
                </a:lnTo>
                <a:lnTo>
                  <a:pt x="34480" y="66018"/>
                </a:lnTo>
                <a:lnTo>
                  <a:pt x="31773" y="53664"/>
                </a:lnTo>
                <a:lnTo>
                  <a:pt x="30873" y="40807"/>
                </a:lnTo>
                <a:lnTo>
                  <a:pt x="30912" y="37937"/>
                </a:lnTo>
                <a:lnTo>
                  <a:pt x="32603" y="23904"/>
                </a:lnTo>
                <a:lnTo>
                  <a:pt x="36815" y="13825"/>
                </a:lnTo>
                <a:lnTo>
                  <a:pt x="39401" y="9936"/>
                </a:lnTo>
                <a:lnTo>
                  <a:pt x="42517" y="8000"/>
                </a:lnTo>
                <a:lnTo>
                  <a:pt x="46182" y="8000"/>
                </a:lnTo>
                <a:lnTo>
                  <a:pt x="50599" y="8942"/>
                </a:lnTo>
                <a:lnTo>
                  <a:pt x="54110" y="12763"/>
                </a:lnTo>
                <a:lnTo>
                  <a:pt x="55206" y="16121"/>
                </a:lnTo>
                <a:lnTo>
                  <a:pt x="55668" y="20917"/>
                </a:lnTo>
                <a:lnTo>
                  <a:pt x="56353" y="28541"/>
                </a:lnTo>
                <a:lnTo>
                  <a:pt x="58168" y="33835"/>
                </a:lnTo>
                <a:lnTo>
                  <a:pt x="61096" y="36816"/>
                </a:lnTo>
                <a:lnTo>
                  <a:pt x="64024" y="39780"/>
                </a:lnTo>
                <a:lnTo>
                  <a:pt x="67740" y="41270"/>
                </a:lnTo>
                <a:lnTo>
                  <a:pt x="76507" y="41270"/>
                </a:lnTo>
                <a:lnTo>
                  <a:pt x="79949" y="39985"/>
                </a:lnTo>
                <a:lnTo>
                  <a:pt x="82586" y="37381"/>
                </a:lnTo>
                <a:lnTo>
                  <a:pt x="85206" y="34794"/>
                </a:lnTo>
                <a:lnTo>
                  <a:pt x="86525" y="31316"/>
                </a:lnTo>
                <a:lnTo>
                  <a:pt x="86525" y="20112"/>
                </a:lnTo>
                <a:lnTo>
                  <a:pt x="83271" y="13911"/>
                </a:lnTo>
                <a:lnTo>
                  <a:pt x="76764" y="8343"/>
                </a:lnTo>
                <a:lnTo>
                  <a:pt x="64203" y="1759"/>
                </a:lnTo>
                <a:lnTo>
                  <a:pt x="50411" y="0"/>
                </a:lnTo>
                <a:lnTo>
                  <a:pt x="44342" y="319"/>
                </a:lnTo>
                <a:lnTo>
                  <a:pt x="31649" y="3487"/>
                </a:lnTo>
                <a:lnTo>
                  <a:pt x="20756" y="10050"/>
                </a:lnTo>
                <a:lnTo>
                  <a:pt x="11661" y="20009"/>
                </a:lnTo>
                <a:lnTo>
                  <a:pt x="4669" y="32891"/>
                </a:lnTo>
                <a:lnTo>
                  <a:pt x="1167" y="45127"/>
                </a:lnTo>
                <a:lnTo>
                  <a:pt x="0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858" y="281575"/>
            <a:ext cx="8565976" cy="8087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-5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</a:t>
            </a:r>
            <a:r>
              <a:rPr sz="2800" b="1" spc="-58" dirty="0">
                <a:latin typeface="Times New Roman"/>
                <a:cs typeface="Times New Roman"/>
              </a:rPr>
              <a:t> </a:t>
            </a:r>
            <a:r>
              <a:rPr sz="2800" b="1" spc="4" dirty="0">
                <a:latin typeface="Times New Roman"/>
                <a:cs typeface="Times New Roman"/>
              </a:rPr>
              <a:t>a</a:t>
            </a:r>
            <a:r>
              <a:rPr sz="2800" b="1" spc="-54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e</a:t>
            </a:r>
            <a:r>
              <a:rPr sz="2800" b="1" spc="-23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t</a:t>
            </a:r>
            <a:r>
              <a:rPr sz="2800" b="1" spc="-19" dirty="0">
                <a:latin typeface="Times New Roman"/>
                <a:cs typeface="Times New Roman"/>
              </a:rPr>
              <a:t>w</a:t>
            </a:r>
            <a:r>
              <a:rPr sz="2800" b="1" spc="0" dirty="0">
                <a:latin typeface="Times New Roman"/>
                <a:cs typeface="Times New Roman"/>
              </a:rPr>
              <a:t>o</a:t>
            </a:r>
            <a:r>
              <a:rPr sz="2800" b="1" spc="-8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me</a:t>
            </a:r>
            <a:r>
              <a:rPr sz="2800" b="1" spc="-9" dirty="0">
                <a:latin typeface="Times New Roman"/>
                <a:cs typeface="Times New Roman"/>
              </a:rPr>
              <a:t>c</a:t>
            </a:r>
            <a:r>
              <a:rPr sz="2800" b="1" spc="0" dirty="0">
                <a:latin typeface="Times New Roman"/>
                <a:cs typeface="Times New Roman"/>
              </a:rPr>
              <a:t>h</a:t>
            </a:r>
            <a:r>
              <a:rPr sz="2800" b="1" spc="9" dirty="0">
                <a:latin typeface="Times New Roman"/>
                <a:cs typeface="Times New Roman"/>
              </a:rPr>
              <a:t>a</a:t>
            </a:r>
            <a:r>
              <a:rPr sz="2800" b="1" spc="0" dirty="0">
                <a:latin typeface="Times New Roman"/>
                <a:cs typeface="Times New Roman"/>
              </a:rPr>
              <a:t>ni</a:t>
            </a:r>
            <a:r>
              <a:rPr sz="2800" b="1" spc="9" dirty="0">
                <a:latin typeface="Times New Roman"/>
                <a:cs typeface="Times New Roman"/>
              </a:rPr>
              <a:t>s</a:t>
            </a:r>
            <a:r>
              <a:rPr sz="2800" b="1" spc="0" dirty="0">
                <a:latin typeface="Times New Roman"/>
                <a:cs typeface="Times New Roman"/>
              </a:rPr>
              <a:t>m</a:t>
            </a:r>
            <a:r>
              <a:rPr sz="2800" b="1" spc="-135" dirty="0">
                <a:latin typeface="Times New Roman"/>
                <a:cs typeface="Times New Roman"/>
              </a:rPr>
              <a:t> </a:t>
            </a:r>
            <a:r>
              <a:rPr sz="2800" b="1" spc="9" dirty="0">
                <a:latin typeface="Times New Roman"/>
                <a:cs typeface="Times New Roman"/>
              </a:rPr>
              <a:t>f</a:t>
            </a:r>
            <a:r>
              <a:rPr sz="2800" b="1" spc="0" dirty="0">
                <a:latin typeface="Times New Roman"/>
                <a:cs typeface="Times New Roman"/>
              </a:rPr>
              <a:t>or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the</a:t>
            </a:r>
            <a:r>
              <a:rPr sz="2800" b="1" spc="-32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con</a:t>
            </a:r>
            <a:r>
              <a:rPr sz="2800" b="1" spc="9" dirty="0">
                <a:latin typeface="Times New Roman"/>
                <a:cs typeface="Times New Roman"/>
              </a:rPr>
              <a:t>v</a:t>
            </a:r>
            <a:r>
              <a:rPr sz="2800" b="1" spc="0" dirty="0">
                <a:latin typeface="Times New Roman"/>
                <a:cs typeface="Times New Roman"/>
              </a:rPr>
              <a:t>e</a:t>
            </a:r>
            <a:r>
              <a:rPr sz="2800" b="1" spc="-9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si</a:t>
            </a:r>
            <a:r>
              <a:rPr sz="2800" b="1" spc="9" dirty="0">
                <a:latin typeface="Times New Roman"/>
                <a:cs typeface="Times New Roman"/>
              </a:rPr>
              <a:t>o</a:t>
            </a:r>
            <a:r>
              <a:rPr sz="2800" b="1" spc="0" dirty="0">
                <a:latin typeface="Times New Roman"/>
                <a:cs typeface="Times New Roman"/>
              </a:rPr>
              <a:t>n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of</a:t>
            </a:r>
            <a:r>
              <a:rPr sz="2800" b="1" spc="26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p</a:t>
            </a:r>
            <a:r>
              <a:rPr sz="2800" b="1" spc="-50" dirty="0">
                <a:latin typeface="Times New Roman"/>
                <a:cs typeface="Times New Roman"/>
              </a:rPr>
              <a:t>r</a:t>
            </a:r>
            <a:r>
              <a:rPr sz="2800" b="1" spc="0" dirty="0">
                <a:latin typeface="Times New Roman"/>
                <a:cs typeface="Times New Roman"/>
              </a:rPr>
              <a:t>o</a:t>
            </a:r>
            <a:r>
              <a:rPr sz="2800" b="1" spc="9" dirty="0">
                <a:latin typeface="Times New Roman"/>
                <a:cs typeface="Times New Roman"/>
              </a:rPr>
              <a:t>d</a:t>
            </a:r>
            <a:r>
              <a:rPr sz="2800" b="1" spc="0" dirty="0">
                <a:latin typeface="Times New Roman"/>
                <a:cs typeface="Times New Roman"/>
              </a:rPr>
              <a:t>rug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2"/>
              </a:spcBef>
            </a:pPr>
            <a:r>
              <a:rPr sz="2800" b="1" spc="0" dirty="0">
                <a:latin typeface="Times New Roman"/>
                <a:cs typeface="Times New Roman"/>
              </a:rPr>
              <a:t>to</a:t>
            </a:r>
            <a:r>
              <a:rPr sz="2800" b="1" spc="-18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an</a:t>
            </a:r>
            <a:r>
              <a:rPr sz="2800" b="1" spc="-29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acti</a:t>
            </a:r>
            <a:r>
              <a:rPr sz="2800" b="1" spc="9" dirty="0">
                <a:latin typeface="Times New Roman"/>
                <a:cs typeface="Times New Roman"/>
              </a:rPr>
              <a:t>v</a:t>
            </a:r>
            <a:r>
              <a:rPr sz="2800" b="1" spc="0" dirty="0">
                <a:latin typeface="Times New Roman"/>
                <a:cs typeface="Times New Roman"/>
              </a:rPr>
              <a:t>e</a:t>
            </a:r>
            <a:r>
              <a:rPr sz="2800" b="1" spc="-67" dirty="0">
                <a:latin typeface="Times New Roman"/>
                <a:cs typeface="Times New Roman"/>
              </a:rPr>
              <a:t> </a:t>
            </a:r>
            <a:r>
              <a:rPr sz="2800" b="1" spc="0" dirty="0">
                <a:latin typeface="Times New Roman"/>
                <a:cs typeface="Times New Roman"/>
              </a:rPr>
              <a:t>dru</a:t>
            </a:r>
            <a:r>
              <a:rPr sz="2800" b="1" spc="9" dirty="0">
                <a:latin typeface="Times New Roman"/>
                <a:cs typeface="Times New Roman"/>
              </a:rPr>
              <a:t>g</a:t>
            </a:r>
            <a:r>
              <a:rPr sz="2800" b="1" spc="19" dirty="0">
                <a:latin typeface="Times New Roman"/>
                <a:cs typeface="Times New Roman"/>
              </a:rPr>
              <a:t>:</a:t>
            </a:r>
            <a:r>
              <a:rPr sz="2800" b="1" spc="0" dirty="0"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0712" y="4964643"/>
            <a:ext cx="374914" cy="738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4055626" y="4964643"/>
            <a:ext cx="498408" cy="362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055626" y="5326662"/>
            <a:ext cx="498408" cy="376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680712" y="5703244"/>
            <a:ext cx="374914" cy="739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055626" y="5703244"/>
            <a:ext cx="498408" cy="364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055626" y="6067574"/>
            <a:ext cx="498408" cy="3752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704570" y="2939359"/>
            <a:ext cx="374914" cy="738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079485" y="2939359"/>
            <a:ext cx="498408" cy="3620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079485" y="3301378"/>
            <a:ext cx="498408" cy="376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04570" y="3677989"/>
            <a:ext cx="374914" cy="7395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079485" y="3677989"/>
            <a:ext cx="498408" cy="3643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79485" y="4042336"/>
            <a:ext cx="498408" cy="375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368679" y="588908"/>
            <a:ext cx="21281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59" dirty="0">
                <a:latin typeface="Cambria"/>
                <a:cs typeface="Cambria"/>
              </a:rPr>
              <a:t>C</a:t>
            </a:r>
            <a:r>
              <a:rPr sz="4400" i="1" spc="-34" dirty="0">
                <a:latin typeface="Cambria"/>
                <a:cs typeface="Cambria"/>
              </a:rPr>
              <a:t>o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0" dirty="0">
                <a:latin typeface="Cambria"/>
                <a:cs typeface="Cambria"/>
              </a:rPr>
              <a:t>t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8255" y="588908"/>
            <a:ext cx="148884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bo</a:t>
            </a:r>
            <a:r>
              <a:rPr sz="4400" i="1" spc="-4" dirty="0">
                <a:latin typeface="Cambria"/>
                <a:cs typeface="Cambria"/>
              </a:rPr>
              <a:t>nd</a:t>
            </a:r>
            <a:r>
              <a:rPr sz="4400" i="1" spc="0" dirty="0">
                <a:latin typeface="Cambria"/>
                <a:cs typeface="Cambria"/>
              </a:rPr>
              <a:t>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9550" y="588908"/>
            <a:ext cx="28486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4" dirty="0">
                <a:latin typeface="Cambria"/>
                <a:cs typeface="Cambria"/>
              </a:rPr>
              <a:t>(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0" dirty="0">
                <a:latin typeface="Cambria"/>
                <a:cs typeface="Cambria"/>
              </a:rPr>
              <a:t>a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able</a:t>
            </a:r>
            <a:r>
              <a:rPr sz="4400" i="1" spc="-4" dirty="0">
                <a:latin typeface="Cambria"/>
                <a:cs typeface="Cambria"/>
              </a:rPr>
              <a:t>):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2456432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39" y="2456349"/>
            <a:ext cx="2096926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0"/>
              </a:lnSpc>
              <a:spcBef>
                <a:spcPts val="191"/>
              </a:spcBef>
            </a:pPr>
            <a:r>
              <a:rPr sz="3600" spc="0" dirty="0">
                <a:latin typeface="Cambria"/>
                <a:cs typeface="Cambria"/>
              </a:rPr>
              <a:t>O</a:t>
            </a:r>
            <a:r>
              <a:rPr sz="3600" spc="-4" dirty="0">
                <a:latin typeface="Cambria"/>
                <a:cs typeface="Cambria"/>
              </a:rPr>
              <a:t>l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4" dirty="0">
                <a:latin typeface="Cambria"/>
                <a:cs typeface="Cambria"/>
              </a:rPr>
              <a:t>la</a:t>
            </a:r>
            <a:r>
              <a:rPr sz="3600" spc="-4" dirty="0">
                <a:latin typeface="Cambria"/>
                <a:cs typeface="Cambria"/>
              </a:rPr>
              <a:t>z</a:t>
            </a:r>
            <a:r>
              <a:rPr sz="3600" spc="9" dirty="0">
                <a:latin typeface="Cambria"/>
                <a:cs typeface="Cambria"/>
              </a:rPr>
              <a:t>i</a:t>
            </a:r>
            <a:r>
              <a:rPr sz="3600" spc="-4" dirty="0">
                <a:latin typeface="Cambria"/>
                <a:cs typeface="Cambria"/>
              </a:rPr>
              <a:t>ne</a:t>
            </a:r>
            <a:endParaRPr sz="3600">
              <a:latin typeface="Cambria"/>
              <a:cs typeface="Cambria"/>
            </a:endParaRPr>
          </a:p>
          <a:p>
            <a:pPr marL="12700" marR="68580">
              <a:lnSpc>
                <a:spcPts val="4205"/>
              </a:lnSpc>
              <a:spcBef>
                <a:spcPts val="119"/>
              </a:spcBef>
            </a:pP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4" dirty="0">
                <a:latin typeface="Cambria"/>
                <a:cs typeface="Cambria"/>
              </a:rPr>
              <a:t>al</a:t>
            </a:r>
            <a:r>
              <a:rPr sz="3600" spc="0" dirty="0">
                <a:latin typeface="Cambria"/>
                <a:cs typeface="Cambria"/>
              </a:rPr>
              <a:t>m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4" dirty="0">
                <a:latin typeface="Cambria"/>
                <a:cs typeface="Cambria"/>
              </a:rPr>
              <a:t>ta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1252" y="2456349"/>
            <a:ext cx="82586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a</a:t>
            </a:r>
            <a:r>
              <a:rPr sz="3600" spc="-4" dirty="0">
                <a:latin typeface="Cambria"/>
                <a:cs typeface="Cambria"/>
              </a:rPr>
              <a:t>nd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4020" y="2456349"/>
            <a:ext cx="33826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9" dirty="0">
                <a:latin typeface="Cambria"/>
                <a:cs typeface="Cambria"/>
              </a:rPr>
              <a:t>c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lo</a:t>
            </a:r>
            <a:r>
              <a:rPr sz="3600" spc="-59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1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enic</a:t>
            </a:r>
            <a:r>
              <a:rPr sz="3600" spc="9" dirty="0">
                <a:latin typeface="Cambria"/>
                <a:cs typeface="Cambria"/>
              </a:rPr>
              <a:t>o</a:t>
            </a:r>
            <a:r>
              <a:rPr sz="3600" spc="0" dirty="0">
                <a:latin typeface="Cambria"/>
                <a:cs typeface="Cambria"/>
              </a:rPr>
              <a:t>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1396" y="3004989"/>
            <a:ext cx="7158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-50" dirty="0">
                <a:latin typeface="Cambria"/>
                <a:cs typeface="Cambria"/>
              </a:rPr>
              <a:t>re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9512" y="3004989"/>
            <a:ext cx="192564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50" dirty="0">
                <a:latin typeface="Cambria"/>
                <a:cs typeface="Cambria"/>
              </a:rPr>
              <a:t>ex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4" dirty="0">
                <a:latin typeface="Cambria"/>
                <a:cs typeface="Cambria"/>
              </a:rPr>
              <a:t>les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3264" y="3004989"/>
            <a:ext cx="4741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of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4492" y="3004989"/>
            <a:ext cx="188992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odr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gs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8839" y="3553628"/>
            <a:ext cx="3701200" cy="482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th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t</a:t>
            </a:r>
            <a:r>
              <a:rPr sz="3600" spc="219" dirty="0">
                <a:latin typeface="Cambria"/>
                <a:cs typeface="Cambria"/>
              </a:rPr>
              <a:t> 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0" dirty="0">
                <a:latin typeface="Cambria"/>
                <a:cs typeface="Cambria"/>
              </a:rPr>
              <a:t>e </a:t>
            </a:r>
            <a:r>
              <a:rPr sz="3600" i="1" spc="-591" dirty="0">
                <a:latin typeface="Cambria"/>
                <a:cs typeface="Cambria"/>
              </a:rPr>
              <a:t> </a:t>
            </a:r>
            <a:r>
              <a:rPr sz="3600" i="1" u="heavy" spc="-44" dirty="0">
                <a:latin typeface="Cambria"/>
                <a:cs typeface="Cambria"/>
              </a:rPr>
              <a:t>c</a:t>
            </a:r>
            <a:r>
              <a:rPr sz="3600" i="1" u="heavy" spc="0" dirty="0">
                <a:latin typeface="Cambria"/>
                <a:cs typeface="Cambria"/>
              </a:rPr>
              <a:t>le</a:t>
            </a:r>
            <a:r>
              <a:rPr sz="3600" i="1" u="heavy" spc="4" dirty="0">
                <a:latin typeface="Cambria"/>
                <a:cs typeface="Cambria"/>
              </a:rPr>
              <a:t>a</a:t>
            </a:r>
            <a:r>
              <a:rPr sz="3600" i="1" u="heavy" spc="-9" dirty="0">
                <a:latin typeface="Cambria"/>
                <a:cs typeface="Cambria"/>
              </a:rPr>
              <a:t>v</a:t>
            </a:r>
            <a:r>
              <a:rPr sz="3600" i="1" u="heavy" spc="0" dirty="0">
                <a:latin typeface="Cambria"/>
                <a:cs typeface="Cambria"/>
              </a:rPr>
              <a:t>ed</a:t>
            </a:r>
            <a:r>
              <a:rPr sz="3600" i="1" spc="209" dirty="0">
                <a:latin typeface="Cambria"/>
                <a:cs typeface="Cambria"/>
              </a:rPr>
              <a:t> </a:t>
            </a:r>
            <a:r>
              <a:rPr sz="3600" spc="-29" dirty="0">
                <a:latin typeface="Cambria"/>
                <a:cs typeface="Cambria"/>
              </a:rPr>
              <a:t>to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7212" y="3553628"/>
            <a:ext cx="40556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4" dirty="0">
                <a:latin typeface="Cambria"/>
                <a:cs typeface="Cambria"/>
              </a:rPr>
              <a:t>ma</a:t>
            </a:r>
            <a:r>
              <a:rPr sz="3600" spc="-4" dirty="0">
                <a:latin typeface="Cambria"/>
                <a:cs typeface="Cambria"/>
              </a:rPr>
              <a:t>lle</a:t>
            </a:r>
            <a:r>
              <a:rPr sz="3600" spc="0" dirty="0">
                <a:latin typeface="Cambria"/>
                <a:cs typeface="Cambria"/>
              </a:rPr>
              <a:t>r</a:t>
            </a:r>
            <a:r>
              <a:rPr sz="3600" spc="209" dirty="0">
                <a:latin typeface="Cambria"/>
                <a:cs typeface="Cambria"/>
              </a:rPr>
              <a:t> </a:t>
            </a:r>
            <a:r>
              <a:rPr sz="3600" spc="-4" dirty="0">
                <a:latin typeface="Cambria"/>
                <a:cs typeface="Cambria"/>
              </a:rPr>
              <a:t>c</a:t>
            </a:r>
            <a:r>
              <a:rPr sz="3600" spc="9" dirty="0">
                <a:latin typeface="Cambria"/>
                <a:cs typeface="Cambria"/>
              </a:rPr>
              <a:t>o</a:t>
            </a: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nd</a:t>
            </a:r>
            <a:r>
              <a:rPr sz="3600" spc="0" dirty="0">
                <a:latin typeface="Cambria"/>
                <a:cs typeface="Cambria"/>
              </a:rPr>
              <a:t>s,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687" y="4102268"/>
            <a:ext cx="81345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one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00276" y="4102268"/>
            <a:ext cx="4741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of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0336" y="4102268"/>
            <a:ext cx="127547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39" dirty="0">
                <a:latin typeface="Cambria"/>
                <a:cs typeface="Cambria"/>
              </a:rPr>
              <a:t>w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ich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3696" y="4102268"/>
            <a:ext cx="4165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is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520" y="4102268"/>
            <a:ext cx="7254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th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5840" y="4102268"/>
            <a:ext cx="122469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ac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75" dirty="0">
                <a:latin typeface="Cambria"/>
                <a:cs typeface="Cambria"/>
              </a:rPr>
              <a:t>ive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6224" y="4102268"/>
            <a:ext cx="11079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dr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g</a:t>
            </a:r>
            <a:r>
              <a:rPr sz="3600" spc="0" dirty="0"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14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525612" y="219316"/>
            <a:ext cx="7410936" cy="1161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85082" marR="53263">
              <a:lnSpc>
                <a:spcPts val="4225"/>
              </a:lnSpc>
              <a:spcBef>
                <a:spcPts val="211"/>
              </a:spcBef>
            </a:pPr>
            <a:r>
              <a:rPr sz="3200" b="1" spc="0" dirty="0">
                <a:latin typeface="Cambria"/>
                <a:cs typeface="Cambria"/>
              </a:rPr>
              <a:t>Mo</a:t>
            </a:r>
            <a:r>
              <a:rPr sz="3200" b="1" spc="-4" dirty="0">
                <a:latin typeface="Cambria"/>
                <a:cs typeface="Cambria"/>
              </a:rPr>
              <a:t>dul</a:t>
            </a:r>
            <a:r>
              <a:rPr sz="3200" b="1" spc="0" dirty="0">
                <a:latin typeface="Cambria"/>
                <a:cs typeface="Cambria"/>
              </a:rPr>
              <a:t>e</a:t>
            </a:r>
            <a:r>
              <a:rPr sz="3200" b="1" spc="4" dirty="0">
                <a:latin typeface="Cambria"/>
                <a:cs typeface="Cambria"/>
              </a:rPr>
              <a:t> </a:t>
            </a:r>
            <a:r>
              <a:rPr sz="3200" b="1" spc="0" dirty="0">
                <a:latin typeface="Cambria"/>
                <a:cs typeface="Cambria"/>
              </a:rPr>
              <a:t>ob</a:t>
            </a:r>
            <a:r>
              <a:rPr sz="3200" b="1" spc="4" dirty="0">
                <a:latin typeface="Cambria"/>
                <a:cs typeface="Cambria"/>
              </a:rPr>
              <a:t>je</a:t>
            </a:r>
            <a:r>
              <a:rPr sz="3200" b="1" spc="0" dirty="0">
                <a:latin typeface="Cambria"/>
                <a:cs typeface="Cambria"/>
              </a:rPr>
              <a:t>c</a:t>
            </a:r>
            <a:r>
              <a:rPr sz="3200" b="1" spc="4" dirty="0">
                <a:latin typeface="Cambria"/>
                <a:cs typeface="Cambria"/>
              </a:rPr>
              <a:t>t</a:t>
            </a:r>
            <a:r>
              <a:rPr sz="3200" b="1" spc="-84" dirty="0">
                <a:latin typeface="Cambria"/>
                <a:cs typeface="Cambria"/>
              </a:rPr>
              <a:t>i</a:t>
            </a:r>
            <a:r>
              <a:rPr sz="3200" b="1" spc="-89" dirty="0">
                <a:latin typeface="Cambria"/>
                <a:cs typeface="Cambria"/>
              </a:rPr>
              <a:t>v</a:t>
            </a:r>
            <a:r>
              <a:rPr sz="3200" b="1" spc="4" dirty="0">
                <a:latin typeface="Cambria"/>
                <a:cs typeface="Cambria"/>
              </a:rPr>
              <a:t>e</a:t>
            </a:r>
            <a:r>
              <a:rPr sz="3200" b="1" spc="9" dirty="0">
                <a:latin typeface="Cambria"/>
                <a:cs typeface="Cambria"/>
              </a:rPr>
              <a:t>s</a:t>
            </a:r>
            <a:r>
              <a:rPr sz="4000" b="1" spc="0" dirty="0">
                <a:latin typeface="Cambria"/>
                <a:cs typeface="Cambria"/>
              </a:rPr>
              <a:t>:</a:t>
            </a:r>
            <a:endParaRPr sz="40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413"/>
              </a:spcBef>
            </a:pPr>
            <a:r>
              <a:rPr sz="2800" spc="0" dirty="0">
                <a:latin typeface="Cambria"/>
                <a:cs typeface="Cambria"/>
              </a:rPr>
              <a:t>g</a:t>
            </a:r>
            <a:r>
              <a:rPr sz="2800" spc="-44" dirty="0">
                <a:latin typeface="Cambria"/>
                <a:cs typeface="Cambria"/>
              </a:rPr>
              <a:t>i</a:t>
            </a:r>
            <a:r>
              <a:rPr sz="2800" spc="-64" dirty="0">
                <a:latin typeface="Cambria"/>
                <a:cs typeface="Cambria"/>
              </a:rPr>
              <a:t>v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332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t</a:t>
            </a:r>
            <a:r>
              <a:rPr sz="2800" spc="14" dirty="0">
                <a:latin typeface="Cambria"/>
                <a:cs typeface="Cambria"/>
              </a:rPr>
              <a:t>h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326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tu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249" dirty="0">
                <a:latin typeface="Cambria"/>
                <a:cs typeface="Cambria"/>
              </a:rPr>
              <a:t> </a:t>
            </a:r>
            <a:r>
              <a:rPr sz="2800" spc="0" dirty="0">
                <a:latin typeface="Cambria"/>
                <a:cs typeface="Cambria"/>
              </a:rPr>
              <a:t>kn</a:t>
            </a:r>
            <a:r>
              <a:rPr sz="2800" spc="-9" dirty="0">
                <a:latin typeface="Cambria"/>
                <a:cs typeface="Cambria"/>
              </a:rPr>
              <a:t>o</a:t>
            </a:r>
            <a:r>
              <a:rPr sz="2800" spc="-29" dirty="0">
                <a:latin typeface="Cambria"/>
                <a:cs typeface="Cambria"/>
              </a:rPr>
              <a:t>w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0" dirty="0">
                <a:latin typeface="Cambria"/>
                <a:cs typeface="Cambria"/>
              </a:rPr>
              <a:t>ge</a:t>
            </a:r>
            <a:r>
              <a:rPr sz="2800" spc="264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nd</a:t>
            </a:r>
            <a:r>
              <a:rPr sz="2800" spc="296" dirty="0">
                <a:latin typeface="Cambria"/>
                <a:cs typeface="Cambria"/>
              </a:rPr>
              <a:t> </a:t>
            </a:r>
            <a:r>
              <a:rPr sz="2800" spc="-19" dirty="0">
                <a:latin typeface="Cambria"/>
                <a:cs typeface="Cambria"/>
              </a:rPr>
              <a:t>e</a:t>
            </a:r>
            <a:r>
              <a:rPr sz="2800" spc="4" dirty="0">
                <a:latin typeface="Cambria"/>
                <a:cs typeface="Cambria"/>
              </a:rPr>
              <a:t>xpe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ie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c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266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in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568" y="999888"/>
            <a:ext cx="34810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0" dirty="0">
                <a:latin typeface="Cambria"/>
                <a:cs typeface="Cambria"/>
              </a:rPr>
              <a:t>1.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1679" y="999888"/>
            <a:ext cx="41938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-229" dirty="0">
                <a:latin typeface="Cambria"/>
                <a:cs typeface="Cambria"/>
              </a:rPr>
              <a:t>To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1679" y="1426708"/>
            <a:ext cx="7905589" cy="807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9" dirty="0">
                <a:latin typeface="Cambria"/>
                <a:cs typeface="Cambria"/>
              </a:rPr>
              <a:t>d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gs</a:t>
            </a:r>
            <a:r>
              <a:rPr sz="2800" spc="247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nd</a:t>
            </a:r>
            <a:r>
              <a:rPr sz="2800" spc="271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ho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14" dirty="0">
                <a:latin typeface="Cambria"/>
                <a:cs typeface="Cambria"/>
              </a:rPr>
              <a:t>m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225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290" dirty="0">
                <a:latin typeface="Cambria"/>
                <a:cs typeface="Cambria"/>
              </a:rPr>
              <a:t> </a:t>
            </a:r>
            <a:r>
              <a:rPr sz="2800" spc="-4" dirty="0">
                <a:latin typeface="Cambria"/>
                <a:cs typeface="Cambria"/>
              </a:rPr>
              <a:t>p</a:t>
            </a:r>
            <a:r>
              <a:rPr sz="2800" spc="0" dirty="0">
                <a:latin typeface="Cambria"/>
                <a:cs typeface="Cambria"/>
              </a:rPr>
              <a:t>a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270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f</a:t>
            </a:r>
            <a:r>
              <a:rPr sz="2800" spc="325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thei</a:t>
            </a:r>
            <a:r>
              <a:rPr sz="2800" spc="0" dirty="0">
                <a:latin typeface="Cambria"/>
                <a:cs typeface="Cambria"/>
              </a:rPr>
              <a:t>r</a:t>
            </a:r>
            <a:r>
              <a:rPr sz="2800" spc="291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me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4" dirty="0">
                <a:latin typeface="Cambria"/>
                <a:cs typeface="Cambria"/>
              </a:rPr>
              <a:t>ic</a:t>
            </a:r>
            <a:r>
              <a:rPr sz="2800" spc="-9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al</a:t>
            </a:r>
            <a:endParaRPr sz="2800">
              <a:latin typeface="Cambria"/>
              <a:cs typeface="Cambria"/>
            </a:endParaRPr>
          </a:p>
          <a:p>
            <a:pPr marL="13055" marR="53263">
              <a:lnSpc>
                <a:spcPct val="97696"/>
              </a:lnSpc>
            </a:pP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nd</a:t>
            </a:r>
            <a:r>
              <a:rPr sz="2800" spc="-49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pha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maceutica</a:t>
            </a:r>
            <a:r>
              <a:rPr sz="2800" spc="0" dirty="0">
                <a:latin typeface="Cambria"/>
                <a:cs typeface="Cambria"/>
              </a:rPr>
              <a:t>l</a:t>
            </a:r>
            <a:r>
              <a:rPr sz="2800" spc="-139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fie</a:t>
            </a:r>
            <a:r>
              <a:rPr sz="2800" spc="-4" dirty="0">
                <a:latin typeface="Cambria"/>
                <a:cs typeface="Cambria"/>
              </a:rPr>
              <a:t>ld</a:t>
            </a:r>
            <a:r>
              <a:rPr sz="2800" spc="0" dirty="0"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568" y="2365392"/>
            <a:ext cx="34810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0" dirty="0">
                <a:latin typeface="Cambria"/>
                <a:cs typeface="Cambria"/>
              </a:rPr>
              <a:t>2.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1679" y="2365392"/>
            <a:ext cx="31536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It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94605" y="2365392"/>
            <a:ext cx="134850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4" dirty="0">
                <a:latin typeface="Cambria"/>
                <a:cs typeface="Cambria"/>
              </a:rPr>
              <a:t>c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4" dirty="0">
                <a:latin typeface="Cambria"/>
                <a:cs typeface="Cambria"/>
              </a:rPr>
              <a:t>u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4" dirty="0">
                <a:latin typeface="Cambria"/>
                <a:cs typeface="Cambria"/>
              </a:rPr>
              <a:t>es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2270" y="2365392"/>
            <a:ext cx="21248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c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ss</a:t>
            </a:r>
            <a:r>
              <a:rPr sz="2800" spc="4" dirty="0">
                <a:latin typeface="Cambria"/>
                <a:cs typeface="Cambria"/>
              </a:rPr>
              <a:t>ifica</a:t>
            </a:r>
            <a:r>
              <a:rPr sz="2800" spc="-9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io</a:t>
            </a:r>
            <a:r>
              <a:rPr sz="2800" spc="0" dirty="0">
                <a:latin typeface="Cambria"/>
                <a:cs typeface="Cambria"/>
              </a:rPr>
              <a:t>n,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4035" y="2365392"/>
            <a:ext cx="15733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-25" dirty="0">
                <a:latin typeface="Cambria"/>
                <a:cs typeface="Cambria"/>
              </a:rPr>
              <a:t>s</a:t>
            </a:r>
            <a:r>
              <a:rPr sz="2800" spc="-4" dirty="0">
                <a:latin typeface="Cambria"/>
                <a:cs typeface="Cambria"/>
              </a:rPr>
              <a:t>y</a:t>
            </a:r>
            <a:r>
              <a:rPr sz="2800" spc="9" dirty="0">
                <a:latin typeface="Cambria"/>
                <a:cs typeface="Cambria"/>
              </a:rPr>
              <a:t>n</a:t>
            </a:r>
            <a:r>
              <a:rPr sz="2800" spc="0" dirty="0">
                <a:latin typeface="Cambria"/>
                <a:cs typeface="Cambria"/>
              </a:rPr>
              <a:t>t</a:t>
            </a:r>
            <a:r>
              <a:rPr sz="2800" spc="4" dirty="0">
                <a:latin typeface="Cambria"/>
                <a:cs typeface="Cambria"/>
              </a:rPr>
              <a:t>he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0" dirty="0">
                <a:latin typeface="Cambria"/>
                <a:cs typeface="Cambria"/>
              </a:rPr>
              <a:t>s,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324" y="2792212"/>
            <a:ext cx="2862084" cy="1234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55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biot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ns</a:t>
            </a:r>
            <a:r>
              <a:rPr sz="2800" spc="-29" dirty="0">
                <a:latin typeface="Cambria"/>
                <a:cs typeface="Cambria"/>
              </a:rPr>
              <a:t>f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mation</a:t>
            </a:r>
            <a:endParaRPr sz="2800">
              <a:latin typeface="Cambria"/>
              <a:cs typeface="Cambria"/>
            </a:endParaRPr>
          </a:p>
          <a:p>
            <a:pPr marL="12700" marR="59107" indent="355">
              <a:lnSpc>
                <a:spcPct val="100041"/>
              </a:lnSpc>
            </a:pPr>
            <a:r>
              <a:rPr sz="2800" spc="-4" dirty="0">
                <a:latin typeface="Cambria"/>
                <a:cs typeface="Cambria"/>
              </a:rPr>
              <a:t>dr</a:t>
            </a:r>
            <a:r>
              <a:rPr sz="2800" spc="14" dirty="0">
                <a:latin typeface="Cambria"/>
                <a:cs typeface="Cambria"/>
              </a:rPr>
              <a:t>u</a:t>
            </a:r>
            <a:r>
              <a:rPr sz="2800" spc="0" dirty="0">
                <a:latin typeface="Cambria"/>
                <a:cs typeface="Cambria"/>
              </a:rPr>
              <a:t>gs</a:t>
            </a:r>
            <a:r>
              <a:rPr sz="2800" spc="464" dirty="0">
                <a:latin typeface="Cambria"/>
                <a:cs typeface="Cambria"/>
              </a:rPr>
              <a:t> </a:t>
            </a:r>
            <a:r>
              <a:rPr sz="2800" spc="-19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o</a:t>
            </a:r>
            <a:r>
              <a:rPr sz="2800" spc="501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imp</a:t>
            </a:r>
            <a:r>
              <a:rPr sz="2800" spc="-39" dirty="0">
                <a:latin typeface="Cambria"/>
                <a:cs typeface="Cambria"/>
              </a:rPr>
              <a:t>r</a:t>
            </a:r>
            <a:r>
              <a:rPr sz="2800" spc="-29" dirty="0">
                <a:latin typeface="Cambria"/>
                <a:cs typeface="Cambria"/>
              </a:rPr>
              <a:t>o</a:t>
            </a:r>
            <a:r>
              <a:rPr sz="2800" spc="-64" dirty="0">
                <a:latin typeface="Cambria"/>
                <a:cs typeface="Cambria"/>
              </a:rPr>
              <a:t>v</a:t>
            </a:r>
            <a:r>
              <a:rPr sz="2800" spc="0" dirty="0">
                <a:latin typeface="Cambria"/>
                <a:cs typeface="Cambria"/>
              </a:rPr>
              <a:t>e s</a:t>
            </a:r>
            <a:r>
              <a:rPr sz="2800" spc="4" dirty="0">
                <a:latin typeface="Cambria"/>
                <a:cs typeface="Cambria"/>
              </a:rPr>
              <a:t>om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61" dirty="0">
                <a:latin typeface="Cambria"/>
                <a:cs typeface="Cambria"/>
              </a:rPr>
              <a:t> </a:t>
            </a:r>
            <a:r>
              <a:rPr sz="2800" spc="-4" dirty="0">
                <a:latin typeface="Cambria"/>
                <a:cs typeface="Cambria"/>
              </a:rPr>
              <a:t>s</a:t>
            </a:r>
            <a:r>
              <a:rPr sz="2800" spc="4" dirty="0">
                <a:latin typeface="Cambria"/>
                <a:cs typeface="Cambria"/>
              </a:rPr>
              <a:t>i</a:t>
            </a:r>
            <a:r>
              <a:rPr sz="2800" spc="-4" dirty="0">
                <a:latin typeface="Cambria"/>
                <a:cs typeface="Cambria"/>
              </a:rPr>
              <a:t>d</a:t>
            </a:r>
            <a:r>
              <a:rPr sz="2800" spc="0" dirty="0">
                <a:latin typeface="Cambria"/>
                <a:cs typeface="Cambria"/>
              </a:rPr>
              <a:t>e</a:t>
            </a:r>
            <a:r>
              <a:rPr sz="2800" spc="-29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ef</a:t>
            </a:r>
            <a:r>
              <a:rPr sz="2800" spc="-29" dirty="0">
                <a:latin typeface="Cambria"/>
                <a:cs typeface="Cambria"/>
              </a:rPr>
              <a:t>f</a:t>
            </a:r>
            <a:r>
              <a:rPr sz="2800" spc="4" dirty="0">
                <a:latin typeface="Cambria"/>
                <a:cs typeface="Cambria"/>
              </a:rPr>
              <a:t>ec</a:t>
            </a:r>
            <a:r>
              <a:rPr sz="2800" spc="34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2676" y="2792212"/>
            <a:ext cx="11567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-4" dirty="0">
                <a:latin typeface="Cambria"/>
                <a:cs typeface="Cambria"/>
              </a:rPr>
              <a:t>d/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r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942" y="2792212"/>
            <a:ext cx="18878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-29" dirty="0">
                <a:latin typeface="Cambria"/>
                <a:cs typeface="Cambria"/>
              </a:rPr>
              <a:t>f</a:t>
            </a:r>
            <a:r>
              <a:rPr sz="2800" spc="4" dirty="0">
                <a:latin typeface="Cambria"/>
                <a:cs typeface="Cambria"/>
              </a:rPr>
              <a:t>o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mu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4" dirty="0">
                <a:latin typeface="Cambria"/>
                <a:cs typeface="Cambria"/>
              </a:rPr>
              <a:t>at</a:t>
            </a:r>
            <a:r>
              <a:rPr sz="2800" spc="14" dirty="0">
                <a:latin typeface="Cambria"/>
                <a:cs typeface="Cambria"/>
              </a:rPr>
              <a:t>i</a:t>
            </a:r>
            <a:r>
              <a:rPr sz="2800" spc="4" dirty="0">
                <a:latin typeface="Cambria"/>
                <a:cs typeface="Cambria"/>
              </a:rPr>
              <a:t>on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6922" y="2792212"/>
            <a:ext cx="3753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of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2276" y="2792212"/>
            <a:ext cx="114734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ce</a:t>
            </a:r>
            <a:r>
              <a:rPr sz="2800" spc="-4" dirty="0">
                <a:latin typeface="Cambria"/>
                <a:cs typeface="Cambria"/>
              </a:rPr>
              <a:t>r</a:t>
            </a:r>
            <a:r>
              <a:rPr sz="2800" spc="4" dirty="0">
                <a:latin typeface="Cambria"/>
                <a:cs typeface="Cambria"/>
              </a:rPr>
              <a:t>tain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4373" y="3219033"/>
            <a:ext cx="50350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spc="4" dirty="0">
                <a:latin typeface="Cambria"/>
                <a:cs typeface="Cambria"/>
              </a:rPr>
              <a:t>thei</a:t>
            </a:r>
            <a:r>
              <a:rPr sz="2800" spc="0" dirty="0">
                <a:latin typeface="Cambria"/>
                <a:cs typeface="Cambria"/>
              </a:rPr>
              <a:t>r</a:t>
            </a:r>
            <a:r>
              <a:rPr sz="2800" spc="496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acti</a:t>
            </a:r>
            <a:r>
              <a:rPr sz="2800" spc="-9" dirty="0">
                <a:latin typeface="Cambria"/>
                <a:cs typeface="Cambria"/>
              </a:rPr>
              <a:t>o</a:t>
            </a:r>
            <a:r>
              <a:rPr sz="2800" spc="0" dirty="0">
                <a:latin typeface="Cambria"/>
                <a:cs typeface="Cambria"/>
              </a:rPr>
              <a:t>n</a:t>
            </a:r>
            <a:r>
              <a:rPr sz="2800" spc="510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95" dirty="0">
                <a:latin typeface="Cambria"/>
                <a:cs typeface="Cambria"/>
              </a:rPr>
              <a:t> </a:t>
            </a:r>
            <a:r>
              <a:rPr sz="2800" spc="-39" dirty="0">
                <a:latin typeface="Cambria"/>
                <a:cs typeface="Cambria"/>
              </a:rPr>
              <a:t>w</a:t>
            </a:r>
            <a:r>
              <a:rPr sz="2800" spc="4" dirty="0">
                <a:latin typeface="Cambria"/>
                <a:cs typeface="Cambria"/>
              </a:rPr>
              <a:t>e</a:t>
            </a:r>
            <a:r>
              <a:rPr sz="2800" spc="-4" dirty="0">
                <a:latin typeface="Cambria"/>
                <a:cs typeface="Cambria"/>
              </a:rPr>
              <a:t>l</a:t>
            </a:r>
            <a:r>
              <a:rPr sz="2800" spc="0" dirty="0">
                <a:latin typeface="Cambria"/>
                <a:cs typeface="Cambria"/>
              </a:rPr>
              <a:t>l</a:t>
            </a:r>
            <a:r>
              <a:rPr sz="2800" spc="499" dirty="0">
                <a:latin typeface="Cambria"/>
                <a:cs typeface="Cambria"/>
              </a:rPr>
              <a:t> </a:t>
            </a:r>
            <a:r>
              <a:rPr sz="2800" spc="4" dirty="0">
                <a:latin typeface="Cambria"/>
                <a:cs typeface="Cambria"/>
              </a:rPr>
              <a:t>a</a:t>
            </a:r>
            <a:r>
              <a:rPr sz="2800" spc="0" dirty="0">
                <a:latin typeface="Cambria"/>
                <a:cs typeface="Cambria"/>
              </a:rPr>
              <a:t>s</a:t>
            </a:r>
            <a:r>
              <a:rPr sz="2800" spc="495" dirty="0">
                <a:latin typeface="Cambria"/>
                <a:cs typeface="Cambria"/>
              </a:rPr>
              <a:t> </a:t>
            </a:r>
            <a:r>
              <a:rPr sz="2800" spc="-19" dirty="0">
                <a:latin typeface="Cambria"/>
                <a:cs typeface="Cambria"/>
              </a:rPr>
              <a:t>t</a:t>
            </a:r>
            <a:r>
              <a:rPr sz="2800" spc="0" dirty="0">
                <a:latin typeface="Cambria"/>
                <a:cs typeface="Cambria"/>
              </a:rPr>
              <a:t>o</a:t>
            </a:r>
            <a:r>
              <a:rPr sz="2800" spc="491" dirty="0">
                <a:latin typeface="Cambria"/>
                <a:cs typeface="Cambria"/>
              </a:rPr>
              <a:t> </a:t>
            </a:r>
            <a:r>
              <a:rPr sz="2800" spc="-54" dirty="0">
                <a:latin typeface="Cambria"/>
                <a:cs typeface="Cambria"/>
              </a:rPr>
              <a:t>av</a:t>
            </a:r>
            <a:r>
              <a:rPr sz="2800" spc="4" dirty="0">
                <a:latin typeface="Cambria"/>
                <a:cs typeface="Cambria"/>
              </a:rPr>
              <a:t>oid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568" y="5181939"/>
            <a:ext cx="36060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65"/>
              </a:lnSpc>
              <a:spcBef>
                <a:spcPts val="118"/>
              </a:spcBef>
            </a:pPr>
            <a:r>
              <a:rPr sz="4200" spc="0" baseline="-10714" dirty="0">
                <a:latin typeface="Segoe Fluent Icons"/>
                <a:cs typeface="Segoe Fluent Icons"/>
              </a:rPr>
              <a:t></a:t>
            </a:r>
            <a:endParaRPr sz="2800">
              <a:latin typeface="Segoe Fluent Icons"/>
              <a:cs typeface="Segoe Fluent Ico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679" y="5181742"/>
            <a:ext cx="32495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0" dirty="0">
                <a:latin typeface="Cambria"/>
                <a:cs typeface="Cambria"/>
              </a:rPr>
              <a:t>W</a:t>
            </a:r>
            <a:r>
              <a:rPr sz="2800" i="1" spc="-39" dirty="0">
                <a:latin typeface="Cambria"/>
                <a:cs typeface="Cambria"/>
              </a:rPr>
              <a:t>h</a:t>
            </a:r>
            <a:r>
              <a:rPr sz="2800" i="1" spc="0" dirty="0">
                <a:latin typeface="Cambria"/>
                <a:cs typeface="Cambria"/>
              </a:rPr>
              <a:t>y</a:t>
            </a:r>
            <a:r>
              <a:rPr sz="2800" i="1" spc="-52" dirty="0">
                <a:latin typeface="Cambria"/>
                <a:cs typeface="Cambria"/>
              </a:rPr>
              <a:t> </a:t>
            </a:r>
            <a:r>
              <a:rPr sz="2800" i="1" spc="-29" dirty="0">
                <a:latin typeface="Cambria"/>
                <a:cs typeface="Cambria"/>
              </a:rPr>
              <a:t>t</a:t>
            </a:r>
            <a:r>
              <a:rPr sz="2800" i="1" spc="0" dirty="0">
                <a:latin typeface="Cambria"/>
                <a:cs typeface="Cambria"/>
              </a:rPr>
              <a:t>o</a:t>
            </a:r>
            <a:r>
              <a:rPr sz="2800" i="1" spc="-23" dirty="0">
                <a:latin typeface="Cambria"/>
                <a:cs typeface="Cambria"/>
              </a:rPr>
              <a:t> </a:t>
            </a:r>
            <a:r>
              <a:rPr sz="2800" i="1" spc="0" dirty="0">
                <a:latin typeface="Cambria"/>
                <a:cs typeface="Cambria"/>
              </a:rPr>
              <a:t>s</a:t>
            </a:r>
            <a:r>
              <a:rPr sz="2800" i="1" spc="-4" dirty="0">
                <a:latin typeface="Cambria"/>
                <a:cs typeface="Cambria"/>
              </a:rPr>
              <a:t>t</a:t>
            </a:r>
            <a:r>
              <a:rPr sz="2800" i="1" spc="4" dirty="0">
                <a:latin typeface="Cambria"/>
                <a:cs typeface="Cambria"/>
              </a:rPr>
              <a:t>u</a:t>
            </a:r>
            <a:r>
              <a:rPr sz="2800" i="1" spc="0" dirty="0">
                <a:latin typeface="Cambria"/>
                <a:cs typeface="Cambria"/>
              </a:rPr>
              <a:t>dy</a:t>
            </a:r>
            <a:r>
              <a:rPr sz="2800" i="1" spc="-14" dirty="0">
                <a:latin typeface="Cambria"/>
                <a:cs typeface="Cambria"/>
              </a:rPr>
              <a:t> </a:t>
            </a:r>
            <a:r>
              <a:rPr sz="2800" i="1" spc="0" dirty="0">
                <a:latin typeface="Cambria"/>
                <a:cs typeface="Cambria"/>
              </a:rPr>
              <a:t>O</a:t>
            </a:r>
            <a:r>
              <a:rPr sz="2800" i="1" spc="-25" dirty="0">
                <a:latin typeface="Cambria"/>
                <a:cs typeface="Cambria"/>
              </a:rPr>
              <a:t>r</a:t>
            </a:r>
            <a:r>
              <a:rPr sz="2800" i="1" spc="-19" dirty="0">
                <a:latin typeface="Cambria"/>
                <a:cs typeface="Cambria"/>
              </a:rPr>
              <a:t>g</a:t>
            </a:r>
            <a:r>
              <a:rPr sz="2800" i="1" spc="4" dirty="0">
                <a:latin typeface="Cambria"/>
                <a:cs typeface="Cambria"/>
              </a:rPr>
              <a:t>an</a:t>
            </a:r>
            <a:r>
              <a:rPr sz="2800" i="1" spc="0" dirty="0">
                <a:latin typeface="Cambria"/>
                <a:cs typeface="Cambria"/>
              </a:rPr>
              <a:t>ic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771" y="5181742"/>
            <a:ext cx="41351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-4" dirty="0">
                <a:latin typeface="Cambria"/>
                <a:cs typeface="Cambria"/>
              </a:rPr>
              <a:t>P</a:t>
            </a:r>
            <a:r>
              <a:rPr sz="2800" i="1" spc="4" dirty="0">
                <a:latin typeface="Cambria"/>
                <a:cs typeface="Cambria"/>
              </a:rPr>
              <a:t>ha</a:t>
            </a:r>
            <a:r>
              <a:rPr sz="2800" i="1" spc="0" dirty="0">
                <a:latin typeface="Cambria"/>
                <a:cs typeface="Cambria"/>
              </a:rPr>
              <a:t>rm</a:t>
            </a:r>
            <a:r>
              <a:rPr sz="2800" i="1" spc="4" dirty="0">
                <a:latin typeface="Cambria"/>
                <a:cs typeface="Cambria"/>
              </a:rPr>
              <a:t>a</a:t>
            </a:r>
            <a:r>
              <a:rPr sz="2800" i="1" spc="-34" dirty="0">
                <a:latin typeface="Cambria"/>
                <a:cs typeface="Cambria"/>
              </a:rPr>
              <a:t>c</a:t>
            </a:r>
            <a:r>
              <a:rPr sz="2800" i="1" spc="-4" dirty="0">
                <a:latin typeface="Cambria"/>
                <a:cs typeface="Cambria"/>
              </a:rPr>
              <a:t>e</a:t>
            </a:r>
            <a:r>
              <a:rPr sz="2800" i="1" spc="4" dirty="0">
                <a:latin typeface="Cambria"/>
                <a:cs typeface="Cambria"/>
              </a:rPr>
              <a:t>u</a:t>
            </a:r>
            <a:r>
              <a:rPr sz="2800" i="1" spc="-4" dirty="0">
                <a:latin typeface="Cambria"/>
                <a:cs typeface="Cambria"/>
              </a:rPr>
              <a:t>t</a:t>
            </a:r>
            <a:r>
              <a:rPr sz="2800" i="1" spc="0" dirty="0">
                <a:latin typeface="Cambria"/>
                <a:cs typeface="Cambria"/>
              </a:rPr>
              <a:t>i</a:t>
            </a:r>
            <a:r>
              <a:rPr sz="2800" i="1" spc="-34" dirty="0">
                <a:latin typeface="Cambria"/>
                <a:cs typeface="Cambria"/>
              </a:rPr>
              <a:t>c</a:t>
            </a:r>
            <a:r>
              <a:rPr sz="2800" i="1" spc="4" dirty="0">
                <a:latin typeface="Cambria"/>
                <a:cs typeface="Cambria"/>
              </a:rPr>
              <a:t>a</a:t>
            </a:r>
            <a:r>
              <a:rPr sz="2800" i="1" spc="0" dirty="0">
                <a:latin typeface="Cambria"/>
                <a:cs typeface="Cambria"/>
              </a:rPr>
              <a:t>l</a:t>
            </a:r>
            <a:r>
              <a:rPr sz="2800" i="1" spc="-140" dirty="0">
                <a:latin typeface="Cambria"/>
                <a:cs typeface="Cambria"/>
              </a:rPr>
              <a:t> </a:t>
            </a:r>
            <a:r>
              <a:rPr sz="2800" i="1" spc="4" dirty="0">
                <a:latin typeface="Cambria"/>
                <a:cs typeface="Cambria"/>
              </a:rPr>
              <a:t>Ch</a:t>
            </a:r>
            <a:r>
              <a:rPr sz="2800" i="1" spc="-4" dirty="0">
                <a:latin typeface="Cambria"/>
                <a:cs typeface="Cambria"/>
              </a:rPr>
              <a:t>e</a:t>
            </a:r>
            <a:r>
              <a:rPr sz="2800" i="1" spc="0" dirty="0">
                <a:latin typeface="Cambria"/>
                <a:cs typeface="Cambria"/>
              </a:rPr>
              <a:t>mis</a:t>
            </a:r>
            <a:r>
              <a:rPr sz="2800" i="1" spc="-4" dirty="0">
                <a:latin typeface="Cambria"/>
                <a:cs typeface="Cambria"/>
              </a:rPr>
              <a:t>t</a:t>
            </a:r>
            <a:r>
              <a:rPr sz="2800" i="1" spc="34" dirty="0">
                <a:latin typeface="Cambria"/>
                <a:cs typeface="Cambria"/>
              </a:rPr>
              <a:t>r</a:t>
            </a:r>
            <a:r>
              <a:rPr sz="2800" i="1" spc="0" dirty="0">
                <a:latin typeface="Cambria"/>
                <a:cs typeface="Cambria"/>
              </a:rPr>
              <a:t>y?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8740" y="2066603"/>
            <a:ext cx="3119627" cy="381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6607" y="2616543"/>
            <a:ext cx="5472683" cy="290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8679" y="588908"/>
            <a:ext cx="212818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59" dirty="0">
                <a:latin typeface="Cambria"/>
                <a:cs typeface="Cambria"/>
              </a:rPr>
              <a:t>C</a:t>
            </a:r>
            <a:r>
              <a:rPr sz="4400" i="1" spc="-34" dirty="0">
                <a:latin typeface="Cambria"/>
                <a:cs typeface="Cambria"/>
              </a:rPr>
              <a:t>o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0" dirty="0">
                <a:latin typeface="Cambria"/>
                <a:cs typeface="Cambria"/>
              </a:rPr>
              <a:t>t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8255" y="588908"/>
            <a:ext cx="148884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bo</a:t>
            </a:r>
            <a:r>
              <a:rPr sz="4400" i="1" spc="-4" dirty="0">
                <a:latin typeface="Cambria"/>
                <a:cs typeface="Cambria"/>
              </a:rPr>
              <a:t>nd</a:t>
            </a:r>
            <a:r>
              <a:rPr sz="4400" i="1" spc="0" dirty="0">
                <a:latin typeface="Cambria"/>
                <a:cs typeface="Cambria"/>
              </a:rPr>
              <a:t>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9550" y="588908"/>
            <a:ext cx="28486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4" dirty="0">
                <a:latin typeface="Cambria"/>
                <a:cs typeface="Cambria"/>
              </a:rPr>
              <a:t>(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0" dirty="0">
                <a:latin typeface="Cambria"/>
                <a:cs typeface="Cambria"/>
              </a:rPr>
              <a:t>a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able</a:t>
            </a:r>
            <a:r>
              <a:rPr sz="4400" i="1" spc="-4" dirty="0">
                <a:latin typeface="Cambria"/>
                <a:cs typeface="Cambria"/>
              </a:rPr>
              <a:t>):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15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368679" y="588908"/>
            <a:ext cx="362842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59" dirty="0">
                <a:latin typeface="Cambria"/>
                <a:cs typeface="Cambria"/>
              </a:rPr>
              <a:t>C</a:t>
            </a:r>
            <a:r>
              <a:rPr sz="4400" i="1" spc="-34" dirty="0">
                <a:latin typeface="Cambria"/>
                <a:cs typeface="Cambria"/>
              </a:rPr>
              <a:t>o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0" dirty="0">
                <a:latin typeface="Cambria"/>
                <a:cs typeface="Cambria"/>
              </a:rPr>
              <a:t>t</a:t>
            </a:r>
            <a:r>
              <a:rPr sz="4400" i="1" spc="-19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bo</a:t>
            </a:r>
            <a:r>
              <a:rPr sz="4400" i="1" spc="-4" dirty="0">
                <a:latin typeface="Cambria"/>
                <a:cs typeface="Cambria"/>
              </a:rPr>
              <a:t>nd</a:t>
            </a:r>
            <a:r>
              <a:rPr sz="4400" i="1" spc="0" dirty="0">
                <a:latin typeface="Cambria"/>
                <a:cs typeface="Cambria"/>
              </a:rPr>
              <a:t>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09550" y="588908"/>
            <a:ext cx="28486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4" dirty="0">
                <a:latin typeface="Cambria"/>
                <a:cs typeface="Cambria"/>
              </a:rPr>
              <a:t>(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l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0" dirty="0">
                <a:latin typeface="Cambria"/>
                <a:cs typeface="Cambria"/>
              </a:rPr>
              <a:t>a</a:t>
            </a:r>
            <a:r>
              <a:rPr sz="4400" i="1" spc="-19" dirty="0">
                <a:latin typeface="Cambria"/>
                <a:cs typeface="Cambria"/>
              </a:rPr>
              <a:t>v</a:t>
            </a:r>
            <a:r>
              <a:rPr sz="4400" i="1" spc="0" dirty="0">
                <a:latin typeface="Cambria"/>
                <a:cs typeface="Cambria"/>
              </a:rPr>
              <a:t>able</a:t>
            </a:r>
            <a:r>
              <a:rPr sz="4400" i="1" spc="-4" dirty="0">
                <a:latin typeface="Cambria"/>
                <a:cs typeface="Cambria"/>
              </a:rPr>
              <a:t>):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81556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8840" y="1815486"/>
            <a:ext cx="12537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Other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3770" y="1815486"/>
            <a:ext cx="26351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e  </a:t>
            </a:r>
            <a:r>
              <a:rPr sz="3200" spc="6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me</a:t>
            </a:r>
            <a:r>
              <a:rPr sz="3200" spc="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ab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lic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50560" y="1815486"/>
            <a:ext cx="19759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ur</a:t>
            </a:r>
            <a:r>
              <a:rPr sz="3200" spc="4" dirty="0">
                <a:latin typeface="Cambria"/>
                <a:cs typeface="Cambria"/>
              </a:rPr>
              <a:t>so</a:t>
            </a:r>
            <a:r>
              <a:rPr sz="3200" spc="-4" dirty="0">
                <a:latin typeface="Cambria"/>
                <a:cs typeface="Cambria"/>
              </a:rPr>
              <a:t>rs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9379" y="1815486"/>
            <a:ext cx="7831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that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93110" y="1815486"/>
            <a:ext cx="3735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39" y="2498278"/>
            <a:ext cx="502999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59" dirty="0">
                <a:latin typeface="Cambria"/>
                <a:cs typeface="Cambria"/>
              </a:rPr>
              <a:t>n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-14" dirty="0">
                <a:latin typeface="Cambria"/>
                <a:cs typeface="Cambria"/>
              </a:rPr>
              <a:t> 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rm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327860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8840" y="3278526"/>
            <a:ext cx="56624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9351" y="3278526"/>
            <a:ext cx="216390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9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x</a:t>
            </a:r>
            <a:r>
              <a:rPr sz="3200" spc="9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e  </a:t>
            </a:r>
            <a:r>
              <a:rPr sz="3200" spc="94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5755" y="3278526"/>
            <a:ext cx="73464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this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5540" y="3278526"/>
            <a:ext cx="85341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ty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0886" y="3278526"/>
            <a:ext cx="4264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9793" y="3278526"/>
            <a:ext cx="150814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2296" y="3278526"/>
            <a:ext cx="376773" cy="111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55">
              <a:lnSpc>
                <a:spcPts val="3410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  <a:p>
            <a:pPr marL="15955">
              <a:lnSpc>
                <a:spcPts val="3750"/>
              </a:lnSpc>
              <a:spcBef>
                <a:spcPts val="1641"/>
              </a:spcBef>
            </a:pPr>
            <a:r>
              <a:rPr sz="3200" spc="-4" dirty="0"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653" y="3961318"/>
            <a:ext cx="74112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me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adi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,</a:t>
            </a:r>
            <a:r>
              <a:rPr sz="3200" spc="19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a</a:t>
            </a:r>
            <a:r>
              <a:rPr sz="3200" spc="14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i</a:t>
            </a:r>
            <a:r>
              <a:rPr sz="3200" spc="-14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9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1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14" dirty="0">
                <a:latin typeface="Cambria"/>
                <a:cs typeface="Cambria"/>
              </a:rPr>
              <a:t>h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q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in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ne</a:t>
            </a:r>
            <a:r>
              <a:rPr sz="3200" spc="1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that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246" y="4644110"/>
            <a:ext cx="2073868" cy="11150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6" marR="61036">
              <a:lnSpc>
                <a:spcPts val="3410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69" dirty="0">
                <a:latin typeface="Cambria"/>
                <a:cs typeface="Cambria"/>
              </a:rPr>
              <a:t>n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ts val="3750"/>
              </a:lnSpc>
              <a:spcBef>
                <a:spcPts val="1641"/>
              </a:spcBef>
            </a:pPr>
            <a:r>
              <a:rPr sz="3200" spc="0" dirty="0">
                <a:latin typeface="Cambria"/>
                <a:cs typeface="Cambria"/>
              </a:rPr>
              <a:t>(</a:t>
            </a:r>
            <a:r>
              <a:rPr sz="3200" spc="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itami</a:t>
            </a:r>
            <a:r>
              <a:rPr sz="3200" spc="0" dirty="0">
                <a:latin typeface="Cambria"/>
                <a:cs typeface="Cambria"/>
              </a:rPr>
              <a:t>n K)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3145" y="4644110"/>
            <a:ext cx="42577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0943" y="4644110"/>
            <a:ext cx="64253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14" dirty="0">
                <a:latin typeface="Cambria"/>
                <a:cs typeface="Cambria"/>
              </a:rPr>
              <a:t>he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436" y="4644110"/>
            <a:ext cx="8658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l</a:t>
            </a:r>
            <a:r>
              <a:rPr sz="3200" spc="-59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2881" y="4644110"/>
            <a:ext cx="43652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9630" y="4644110"/>
            <a:ext cx="24870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p</a:t>
            </a:r>
            <a:r>
              <a:rPr sz="3200" spc="-75" dirty="0">
                <a:latin typeface="Cambria"/>
                <a:cs typeface="Cambria"/>
              </a:rPr>
              <a:t>h</a:t>
            </a:r>
            <a:r>
              <a:rPr sz="3200" spc="4" dirty="0">
                <a:latin typeface="Cambria"/>
                <a:cs typeface="Cambria"/>
              </a:rPr>
              <a:t>y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di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16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87969" y="1233781"/>
            <a:ext cx="8820911" cy="502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9427" y="588908"/>
            <a:ext cx="245733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-4" dirty="0">
                <a:latin typeface="Cambria"/>
                <a:cs typeface="Cambria"/>
              </a:rPr>
              <a:t>M</a:t>
            </a:r>
            <a:r>
              <a:rPr sz="4400" spc="0" dirty="0">
                <a:latin typeface="Cambria"/>
                <a:cs typeface="Cambria"/>
              </a:rPr>
              <a:t>et</a:t>
            </a:r>
            <a:r>
              <a:rPr sz="4400" spc="-4" dirty="0">
                <a:latin typeface="Cambria"/>
                <a:cs typeface="Cambria"/>
              </a:rPr>
              <a:t>a</a:t>
            </a:r>
            <a:r>
              <a:rPr sz="4400" spc="4" dirty="0">
                <a:latin typeface="Cambria"/>
                <a:cs typeface="Cambria"/>
              </a:rPr>
              <a:t>b</a:t>
            </a:r>
            <a:r>
              <a:rPr sz="4400" spc="0" dirty="0">
                <a:latin typeface="Cambria"/>
                <a:cs typeface="Cambria"/>
              </a:rPr>
              <a:t>o</a:t>
            </a:r>
            <a:r>
              <a:rPr sz="4400" spc="4" dirty="0">
                <a:latin typeface="Cambria"/>
                <a:cs typeface="Cambria"/>
              </a:rPr>
              <a:t>l</a:t>
            </a:r>
            <a:r>
              <a:rPr sz="4400" spc="0" dirty="0">
                <a:latin typeface="Cambria"/>
                <a:cs typeface="Cambria"/>
              </a:rPr>
              <a:t>ic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1344" y="588908"/>
            <a:ext cx="27148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spc="0" dirty="0">
                <a:latin typeface="Cambria"/>
                <a:cs typeface="Cambria"/>
              </a:rPr>
              <a:t>p</a:t>
            </a:r>
            <a:r>
              <a:rPr sz="4400" spc="-59" dirty="0">
                <a:latin typeface="Cambria"/>
                <a:cs typeface="Cambria"/>
              </a:rPr>
              <a:t>r</a:t>
            </a:r>
            <a:r>
              <a:rPr sz="4400" spc="0" dirty="0">
                <a:latin typeface="Cambria"/>
                <a:cs typeface="Cambria"/>
              </a:rPr>
              <a:t>ec</a:t>
            </a:r>
            <a:r>
              <a:rPr sz="4400" spc="4" dirty="0">
                <a:latin typeface="Cambria"/>
                <a:cs typeface="Cambria"/>
              </a:rPr>
              <a:t>u</a:t>
            </a:r>
            <a:r>
              <a:rPr sz="4400" spc="0" dirty="0">
                <a:latin typeface="Cambria"/>
                <a:cs typeface="Cambria"/>
              </a:rPr>
              <a:t>r</a:t>
            </a:r>
            <a:r>
              <a:rPr sz="4400" spc="4" dirty="0">
                <a:latin typeface="Cambria"/>
                <a:cs typeface="Cambria"/>
              </a:rPr>
              <a:t>s</a:t>
            </a:r>
            <a:r>
              <a:rPr sz="4400" spc="0" dirty="0">
                <a:latin typeface="Cambria"/>
                <a:cs typeface="Cambria"/>
              </a:rPr>
              <a:t>o</a:t>
            </a:r>
            <a:r>
              <a:rPr sz="4400" spc="4" dirty="0">
                <a:latin typeface="Cambria"/>
                <a:cs typeface="Cambria"/>
              </a:rPr>
              <a:t>r</a:t>
            </a:r>
            <a:r>
              <a:rPr sz="4400" spc="0" dirty="0">
                <a:latin typeface="Cambria"/>
                <a:cs typeface="Cambria"/>
              </a:rPr>
              <a:t>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022731" y="588908"/>
            <a:ext cx="717983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gs</a:t>
            </a:r>
            <a:r>
              <a:rPr sz="4400" i="1" spc="-24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fun</a:t>
            </a:r>
            <a:r>
              <a:rPr sz="4400" i="1" spc="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t</a:t>
            </a:r>
            <a:r>
              <a:rPr sz="4400" i="1" spc="-4" dirty="0">
                <a:latin typeface="Cambria"/>
                <a:cs typeface="Cambria"/>
              </a:rPr>
              <a:t>i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0" dirty="0">
                <a:latin typeface="Cambria"/>
                <a:cs typeface="Cambria"/>
              </a:rPr>
              <a:t>al</a:t>
            </a:r>
            <a:r>
              <a:rPr sz="4400" i="1" spc="-19" dirty="0">
                <a:latin typeface="Cambria"/>
                <a:cs typeface="Cambria"/>
              </a:rPr>
              <a:t> </a:t>
            </a:r>
            <a:r>
              <a:rPr sz="4400" i="1" spc="4" dirty="0">
                <a:latin typeface="Cambria"/>
                <a:cs typeface="Cambria"/>
              </a:rPr>
              <a:t>g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ups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1879964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840" y="1879881"/>
            <a:ext cx="258854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O</a:t>
            </a:r>
            <a:r>
              <a:rPr sz="3600" spc="-4" dirty="0">
                <a:latin typeface="Cambria"/>
                <a:cs typeface="Cambria"/>
              </a:rPr>
              <a:t>cca</a:t>
            </a:r>
            <a:r>
              <a:rPr sz="3600" spc="14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9" dirty="0">
                <a:latin typeface="Cambria"/>
                <a:cs typeface="Cambria"/>
              </a:rPr>
              <a:t>o</a:t>
            </a:r>
            <a:r>
              <a:rPr sz="3600" spc="4" dirty="0">
                <a:latin typeface="Cambria"/>
                <a:cs typeface="Cambria"/>
              </a:rPr>
              <a:t>n</a:t>
            </a:r>
            <a:r>
              <a:rPr sz="3600" spc="-4" dirty="0">
                <a:latin typeface="Cambria"/>
                <a:cs typeface="Cambria"/>
              </a:rPr>
              <a:t>al</a:t>
            </a:r>
            <a:r>
              <a:rPr sz="3600" spc="-79" dirty="0">
                <a:latin typeface="Cambria"/>
                <a:cs typeface="Cambria"/>
              </a:rPr>
              <a:t>l</a:t>
            </a:r>
            <a:r>
              <a:rPr sz="3600" spc="-300" dirty="0">
                <a:latin typeface="Cambria"/>
                <a:cs typeface="Cambria"/>
              </a:rPr>
              <a:t>y</a:t>
            </a:r>
            <a:r>
              <a:rPr sz="3600" spc="0" dirty="0">
                <a:latin typeface="Cambria"/>
                <a:cs typeface="Cambria"/>
              </a:rPr>
              <a:t>,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9520" y="1879881"/>
            <a:ext cx="252705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t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0" dirty="0">
                <a:latin typeface="Cambria"/>
                <a:cs typeface="Cambria"/>
              </a:rPr>
              <a:t>e </a:t>
            </a:r>
            <a:r>
              <a:rPr sz="3600" spc="19" dirty="0">
                <a:latin typeface="Cambria"/>
                <a:cs typeface="Cambria"/>
              </a:rPr>
              <a:t> </a:t>
            </a:r>
            <a:r>
              <a:rPr sz="3600" spc="4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14" dirty="0">
                <a:latin typeface="Cambria"/>
                <a:cs typeface="Cambria"/>
              </a:rPr>
              <a:t>o</a:t>
            </a:r>
            <a:r>
              <a:rPr sz="3600" spc="-4" dirty="0">
                <a:latin typeface="Cambria"/>
                <a:cs typeface="Cambria"/>
              </a:rPr>
              <a:t>d</a:t>
            </a:r>
            <a:r>
              <a:rPr sz="3600" spc="0" dirty="0">
                <a:latin typeface="Cambria"/>
                <a:cs typeface="Cambria"/>
              </a:rPr>
              <a:t>r</a:t>
            </a:r>
            <a:r>
              <a:rPr sz="3600" spc="4" dirty="0">
                <a:latin typeface="Cambria"/>
                <a:cs typeface="Cambria"/>
              </a:rPr>
              <a:t>ug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7564" y="1879881"/>
            <a:ext cx="192660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pp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oac</a:t>
            </a:r>
            <a:r>
              <a:rPr sz="3600" spc="0" dirty="0">
                <a:latin typeface="Cambria"/>
                <a:cs typeface="Cambria"/>
              </a:rPr>
              <a:t>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56676" y="1879881"/>
            <a:ext cx="385344" cy="1305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091" algn="ctr">
              <a:lnSpc>
                <a:spcPts val="3820"/>
              </a:lnSpc>
              <a:spcBef>
                <a:spcPts val="191"/>
              </a:spcBef>
            </a:pPr>
            <a:r>
              <a:rPr sz="3600" spc="-4" dirty="0">
                <a:latin typeface="Cambria"/>
                <a:cs typeface="Cambria"/>
              </a:rPr>
              <a:t>is</a:t>
            </a:r>
            <a:endParaRPr sz="3600">
              <a:latin typeface="Cambria"/>
              <a:cs typeface="Cambria"/>
            </a:endParaRPr>
          </a:p>
          <a:p>
            <a:pPr marL="68122" algn="ctr">
              <a:lnSpc>
                <a:spcPts val="4205"/>
              </a:lnSpc>
              <a:spcBef>
                <a:spcPts val="2278"/>
              </a:spcBef>
            </a:pPr>
            <a:r>
              <a:rPr sz="3600" spc="0" dirty="0">
                <a:latin typeface="Cambria"/>
                <a:cs typeface="Cambria"/>
              </a:rPr>
              <a:t>a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840" y="2702841"/>
            <a:ext cx="1019252" cy="130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0"/>
              </a:lnSpc>
              <a:spcBef>
                <a:spcPts val="191"/>
              </a:spcBef>
            </a:pP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ed</a:t>
            </a:r>
            <a:endParaRPr sz="3600">
              <a:latin typeface="Cambria"/>
              <a:cs typeface="Cambria"/>
            </a:endParaRPr>
          </a:p>
          <a:p>
            <a:pPr marL="13157" marR="4133">
              <a:lnSpc>
                <a:spcPts val="4205"/>
              </a:lnSpc>
              <a:spcBef>
                <a:spcPts val="2278"/>
              </a:spcBef>
            </a:pPr>
            <a:r>
              <a:rPr sz="3600" spc="-4" dirty="0">
                <a:latin typeface="Cambria"/>
                <a:cs typeface="Cambria"/>
              </a:rPr>
              <a:t>dr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0" dirty="0">
                <a:latin typeface="Cambria"/>
                <a:cs typeface="Cambria"/>
              </a:rPr>
              <a:t>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4184" y="2702841"/>
            <a:ext cx="4840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29" dirty="0">
                <a:latin typeface="Cambria"/>
                <a:cs typeface="Cambria"/>
              </a:rPr>
              <a:t>to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57348" y="2702841"/>
            <a:ext cx="172806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en</a:t>
            </a:r>
            <a:r>
              <a:rPr sz="3600" spc="4" dirty="0">
                <a:latin typeface="Cambria"/>
                <a:cs typeface="Cambria"/>
              </a:rPr>
              <a:t>han</a:t>
            </a:r>
            <a:r>
              <a:rPr sz="3600" spc="-4" dirty="0">
                <a:latin typeface="Cambria"/>
                <a:cs typeface="Cambria"/>
              </a:rPr>
              <a:t>ce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1352" y="2702841"/>
            <a:ext cx="7254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th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0888" y="2702841"/>
            <a:ext cx="222928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9" dirty="0">
                <a:latin typeface="Cambria"/>
                <a:cs typeface="Cambria"/>
              </a:rPr>
              <a:t>b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or</a:t>
            </a:r>
            <a:r>
              <a:rPr sz="3600" spc="4" dirty="0">
                <a:latin typeface="Cambria"/>
                <a:cs typeface="Cambria"/>
              </a:rPr>
              <a:t>pt</a:t>
            </a:r>
            <a:r>
              <a:rPr sz="3600" spc="-4" dirty="0">
                <a:latin typeface="Cambria"/>
                <a:cs typeface="Cambria"/>
              </a:rPr>
              <a:t>ion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7812" y="2702841"/>
            <a:ext cx="4741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of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7433" y="3525801"/>
            <a:ext cx="87655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tha</a:t>
            </a:r>
            <a:r>
              <a:rPr sz="3600" spc="0" dirty="0">
                <a:latin typeface="Cambria"/>
                <a:cs typeface="Cambria"/>
              </a:rPr>
              <a:t>t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8409" y="3525801"/>
            <a:ext cx="41654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is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8984" y="3525801"/>
            <a:ext cx="136390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14" dirty="0">
                <a:latin typeface="Cambria"/>
                <a:cs typeface="Cambria"/>
              </a:rPr>
              <a:t>o</a:t>
            </a:r>
            <a:r>
              <a:rPr sz="3600" spc="0" dirty="0">
                <a:latin typeface="Cambria"/>
                <a:cs typeface="Cambria"/>
              </a:rPr>
              <a:t>o</a:t>
            </a:r>
            <a:r>
              <a:rPr sz="3600" spc="-14" dirty="0">
                <a:latin typeface="Cambria"/>
                <a:cs typeface="Cambria"/>
              </a:rPr>
              <a:t>r</a:t>
            </a:r>
            <a:r>
              <a:rPr sz="3600" spc="-75" dirty="0">
                <a:latin typeface="Cambria"/>
                <a:cs typeface="Cambria"/>
              </a:rPr>
              <a:t>l</a:t>
            </a:r>
            <a:r>
              <a:rPr sz="3600" spc="0" dirty="0">
                <a:latin typeface="Cambria"/>
                <a:cs typeface="Cambria"/>
              </a:rPr>
              <a:t>y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5964" y="3525801"/>
            <a:ext cx="192011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9" dirty="0">
                <a:latin typeface="Cambria"/>
                <a:cs typeface="Cambria"/>
              </a:rPr>
              <a:t>b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-9" dirty="0">
                <a:latin typeface="Cambria"/>
                <a:cs typeface="Cambria"/>
              </a:rPr>
              <a:t>r</a:t>
            </a:r>
            <a:r>
              <a:rPr sz="3600" spc="0" dirty="0">
                <a:latin typeface="Cambria"/>
                <a:cs typeface="Cambria"/>
              </a:rPr>
              <a:t>b</a:t>
            </a:r>
            <a:r>
              <a:rPr sz="3600" spc="-4" dirty="0">
                <a:latin typeface="Cambria"/>
                <a:cs typeface="Cambria"/>
              </a:rPr>
              <a:t>ed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0728" y="3525801"/>
            <a:ext cx="1038295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f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0" dirty="0">
                <a:latin typeface="Cambria"/>
                <a:cs typeface="Cambria"/>
              </a:rPr>
              <a:t>om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1724" y="3525801"/>
            <a:ext cx="72288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he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4348761"/>
            <a:ext cx="426779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25" dirty="0">
                <a:latin typeface="Cambria"/>
                <a:cs typeface="Cambria"/>
              </a:rPr>
              <a:t>g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oin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e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ina</a:t>
            </a:r>
            <a:r>
              <a:rPr sz="3600" spc="0" dirty="0">
                <a:latin typeface="Cambria"/>
                <a:cs typeface="Cambria"/>
              </a:rPr>
              <a:t>l 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59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ac</a:t>
            </a:r>
            <a:r>
              <a:rPr sz="3600" spc="54" dirty="0">
                <a:latin typeface="Cambria"/>
                <a:cs typeface="Cambria"/>
              </a:rPr>
              <a:t>t</a:t>
            </a:r>
            <a:r>
              <a:rPr sz="3600" spc="0" dirty="0"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18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1344295" y="356634"/>
            <a:ext cx="256310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i="1" spc="0" dirty="0">
                <a:latin typeface="Cambria"/>
                <a:cs typeface="Cambria"/>
              </a:rPr>
              <a:t>P</a:t>
            </a:r>
            <a:r>
              <a:rPr sz="4000" i="1" spc="-29" dirty="0">
                <a:latin typeface="Cambria"/>
                <a:cs typeface="Cambria"/>
              </a:rPr>
              <a:t>r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-4" dirty="0">
                <a:latin typeface="Cambria"/>
                <a:cs typeface="Cambria"/>
              </a:rPr>
              <a:t>d</a:t>
            </a:r>
            <a:r>
              <a:rPr sz="4000" i="1" spc="4" dirty="0">
                <a:latin typeface="Cambria"/>
                <a:cs typeface="Cambria"/>
              </a:rPr>
              <a:t>r</a:t>
            </a:r>
            <a:r>
              <a:rPr sz="4000" i="1" spc="0" dirty="0">
                <a:latin typeface="Cambria"/>
                <a:cs typeface="Cambria"/>
              </a:rPr>
              <a:t>ugs</a:t>
            </a:r>
            <a:r>
              <a:rPr sz="4000" i="1" spc="-96" dirty="0">
                <a:latin typeface="Cambria"/>
                <a:cs typeface="Cambria"/>
              </a:rPr>
              <a:t> 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0" dirty="0">
                <a:latin typeface="Cambria"/>
                <a:cs typeface="Cambria"/>
              </a:rPr>
              <a:t>f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6264" y="356634"/>
            <a:ext cx="3956021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i="1" spc="-4" dirty="0">
                <a:latin typeface="Cambria"/>
                <a:cs typeface="Cambria"/>
              </a:rPr>
              <a:t>functi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0" dirty="0">
                <a:latin typeface="Cambria"/>
                <a:cs typeface="Cambria"/>
              </a:rPr>
              <a:t>n</a:t>
            </a:r>
            <a:r>
              <a:rPr sz="4000" i="1" spc="-4" dirty="0">
                <a:latin typeface="Cambria"/>
                <a:cs typeface="Cambria"/>
              </a:rPr>
              <a:t>a</a:t>
            </a:r>
            <a:r>
              <a:rPr sz="4000" i="1" spc="0" dirty="0">
                <a:latin typeface="Cambria"/>
                <a:cs typeface="Cambria"/>
              </a:rPr>
              <a:t>l</a:t>
            </a:r>
            <a:r>
              <a:rPr sz="4000" i="1" spc="-81" dirty="0">
                <a:latin typeface="Cambria"/>
                <a:cs typeface="Cambria"/>
              </a:rPr>
              <a:t> </a:t>
            </a:r>
            <a:r>
              <a:rPr sz="4000" i="1" spc="0" dirty="0">
                <a:latin typeface="Cambria"/>
                <a:cs typeface="Cambria"/>
              </a:rPr>
              <a:t>g</a:t>
            </a:r>
            <a:r>
              <a:rPr sz="4000" i="1" spc="-29" dirty="0">
                <a:latin typeface="Cambria"/>
                <a:cs typeface="Cambria"/>
              </a:rPr>
              <a:t>r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0" dirty="0">
                <a:latin typeface="Cambria"/>
                <a:cs typeface="Cambria"/>
              </a:rPr>
              <a:t>u</a:t>
            </a:r>
            <a:r>
              <a:rPr sz="4000" i="1" spc="-4" dirty="0">
                <a:latin typeface="Cambria"/>
                <a:cs typeface="Cambria"/>
              </a:rPr>
              <a:t>ps</a:t>
            </a:r>
            <a:r>
              <a:rPr sz="4000" i="1" spc="0" dirty="0">
                <a:latin typeface="Cambria"/>
                <a:cs typeface="Cambria"/>
              </a:rPr>
              <a:t>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259" y="1332500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3159" y="1332417"/>
            <a:ext cx="187769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E</a:t>
            </a:r>
            <a:r>
              <a:rPr sz="3600" spc="-4" dirty="0">
                <a:latin typeface="Cambria"/>
                <a:cs typeface="Cambria"/>
              </a:rPr>
              <a:t>n</a:t>
            </a:r>
            <a:r>
              <a:rPr sz="3600" spc="4" dirty="0">
                <a:latin typeface="Cambria"/>
                <a:cs typeface="Cambria"/>
              </a:rPr>
              <a:t>al</a:t>
            </a:r>
            <a:r>
              <a:rPr sz="3600" spc="-9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pr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0" dirty="0">
                <a:latin typeface="Cambria"/>
                <a:cs typeface="Cambria"/>
              </a:rPr>
              <a:t>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1347" y="1332417"/>
            <a:ext cx="4165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is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29695" y="1332417"/>
            <a:ext cx="72541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th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4367" y="1332417"/>
            <a:ext cx="106241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et</a:t>
            </a:r>
            <a:r>
              <a:rPr sz="3600" spc="-64" dirty="0">
                <a:latin typeface="Cambria"/>
                <a:cs typeface="Cambria"/>
              </a:rPr>
              <a:t>h</a:t>
            </a:r>
            <a:r>
              <a:rPr sz="3600" spc="-50" dirty="0">
                <a:latin typeface="Cambria"/>
                <a:cs typeface="Cambria"/>
              </a:rPr>
              <a:t>y</a:t>
            </a:r>
            <a:r>
              <a:rPr sz="3600" spc="0" dirty="0">
                <a:latin typeface="Cambria"/>
                <a:cs typeface="Cambria"/>
              </a:rPr>
              <a:t>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77367" y="1332417"/>
            <a:ext cx="107402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14" dirty="0">
                <a:latin typeface="Cambria"/>
                <a:cs typeface="Cambria"/>
              </a:rPr>
              <a:t>e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e</a:t>
            </a:r>
            <a:r>
              <a:rPr sz="3600" spc="0" dirty="0">
                <a:latin typeface="Cambria"/>
                <a:cs typeface="Cambria"/>
              </a:rPr>
              <a:t>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2711" y="1332417"/>
            <a:ext cx="4741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of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87295" y="1332417"/>
            <a:ext cx="216597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en</a:t>
            </a:r>
            <a:r>
              <a:rPr sz="3600" spc="4" dirty="0">
                <a:latin typeface="Cambria"/>
                <a:cs typeface="Cambria"/>
              </a:rPr>
              <a:t>al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4" dirty="0">
                <a:latin typeface="Cambria"/>
                <a:cs typeface="Cambria"/>
              </a:rPr>
              <a:t>ril</a:t>
            </a:r>
            <a:r>
              <a:rPr sz="3600" spc="9" dirty="0">
                <a:latin typeface="Cambria"/>
                <a:cs typeface="Cambria"/>
              </a:rPr>
              <a:t>i</a:t>
            </a:r>
            <a:r>
              <a:rPr sz="3600" spc="0" dirty="0">
                <a:latin typeface="Cambria"/>
                <a:cs typeface="Cambria"/>
              </a:rPr>
              <a:t>c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3159" y="2155377"/>
            <a:ext cx="9925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ac</a:t>
            </a:r>
            <a:r>
              <a:rPr sz="3600" spc="4" dirty="0">
                <a:latin typeface="Cambria"/>
                <a:cs typeface="Cambria"/>
              </a:rPr>
              <a:t>i</a:t>
            </a:r>
            <a:r>
              <a:rPr sz="3600" spc="-4" dirty="0">
                <a:latin typeface="Cambria"/>
                <a:cs typeface="Cambria"/>
              </a:rPr>
              <a:t>d</a:t>
            </a:r>
            <a:r>
              <a:rPr sz="3600" spc="0" dirty="0">
                <a:latin typeface="Cambria"/>
                <a:cs typeface="Cambria"/>
              </a:rPr>
              <a:t>,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9243" y="2155377"/>
            <a:ext cx="57421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an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04702" y="2155377"/>
            <a:ext cx="123610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ac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75" dirty="0">
                <a:latin typeface="Cambria"/>
                <a:cs typeface="Cambria"/>
              </a:rPr>
              <a:t>i</a:t>
            </a:r>
            <a:r>
              <a:rPr sz="3600" spc="-59" dirty="0">
                <a:latin typeface="Cambria"/>
                <a:cs typeface="Cambria"/>
              </a:rPr>
              <a:t>v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3102" y="2155377"/>
            <a:ext cx="242181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in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9" dirty="0">
                <a:latin typeface="Cambria"/>
                <a:cs typeface="Cambria"/>
              </a:rPr>
              <a:t>b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0" dirty="0">
                <a:latin typeface="Cambria"/>
                <a:cs typeface="Cambria"/>
              </a:rPr>
              <a:t>r </a:t>
            </a:r>
            <a:r>
              <a:rPr sz="3600" spc="199" dirty="0">
                <a:latin typeface="Cambria"/>
                <a:cs typeface="Cambria"/>
              </a:rPr>
              <a:t> </a:t>
            </a:r>
            <a:r>
              <a:rPr sz="3600" spc="-4" dirty="0">
                <a:latin typeface="Cambria"/>
                <a:cs typeface="Cambria"/>
              </a:rPr>
              <a:t>of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7478" y="2155377"/>
            <a:ext cx="252629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a</a:t>
            </a:r>
            <a:r>
              <a:rPr sz="3600" spc="-4" dirty="0">
                <a:latin typeface="Cambria"/>
                <a:cs typeface="Cambria"/>
              </a:rPr>
              <a:t>ngio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en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9" dirty="0">
                <a:latin typeface="Cambria"/>
                <a:cs typeface="Cambria"/>
              </a:rPr>
              <a:t>i</a:t>
            </a:r>
            <a:r>
              <a:rPr sz="3600" spc="-4" dirty="0">
                <a:latin typeface="Cambria"/>
                <a:cs typeface="Cambria"/>
              </a:rPr>
              <a:t>n</a:t>
            </a:r>
            <a:r>
              <a:rPr sz="3600" spc="0" dirty="0">
                <a:latin typeface="Cambria"/>
                <a:cs typeface="Cambria"/>
              </a:rPr>
              <a:t>-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702" y="2978337"/>
            <a:ext cx="51419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co</a:t>
            </a:r>
            <a:r>
              <a:rPr sz="3600" spc="-75" dirty="0">
                <a:latin typeface="Cambria"/>
                <a:cs typeface="Cambria"/>
              </a:rPr>
              <a:t>nv</a:t>
            </a:r>
            <a:r>
              <a:rPr sz="3600" spc="-4" dirty="0">
                <a:latin typeface="Cambria"/>
                <a:cs typeface="Cambria"/>
              </a:rPr>
              <a:t>er</a:t>
            </a:r>
            <a:r>
              <a:rPr sz="3600" spc="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in</a:t>
            </a:r>
            <a:r>
              <a:rPr sz="3600" spc="0" dirty="0">
                <a:latin typeface="Cambria"/>
                <a:cs typeface="Cambria"/>
              </a:rPr>
              <a:t>g </a:t>
            </a:r>
            <a:r>
              <a:rPr sz="3600" spc="-4" dirty="0">
                <a:latin typeface="Cambria"/>
                <a:cs typeface="Cambria"/>
              </a:rPr>
              <a:t>enzy</a:t>
            </a: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e </a:t>
            </a:r>
            <a:r>
              <a:rPr sz="3600" spc="4" dirty="0">
                <a:latin typeface="Cambria"/>
                <a:cs typeface="Cambria"/>
              </a:rPr>
              <a:t>(</a:t>
            </a:r>
            <a:r>
              <a:rPr sz="3600" spc="-59" dirty="0">
                <a:latin typeface="Cambria"/>
                <a:cs typeface="Cambria"/>
              </a:rPr>
              <a:t>A</a:t>
            </a:r>
            <a:r>
              <a:rPr sz="3600" spc="4" dirty="0">
                <a:latin typeface="Cambria"/>
                <a:cs typeface="Cambria"/>
              </a:rPr>
              <a:t>CE)</a:t>
            </a:r>
            <a:r>
              <a:rPr sz="3600" spc="0" dirty="0"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259" y="3911108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59" y="3911025"/>
            <a:ext cx="84143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T</a:t>
            </a:r>
            <a:r>
              <a:rPr sz="3600" spc="4" dirty="0">
                <a:latin typeface="Cambria"/>
                <a:cs typeface="Cambria"/>
              </a:rPr>
              <a:t>he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98075" y="3911025"/>
            <a:ext cx="10737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e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3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er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6162" y="3911025"/>
            <a:ext cx="169438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odr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0" dirty="0">
                <a:latin typeface="Cambria"/>
                <a:cs typeface="Cambria"/>
              </a:rPr>
              <a:t>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4670" y="3911025"/>
            <a:ext cx="4165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is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4390" y="3911025"/>
            <a:ext cx="11810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mu</a:t>
            </a:r>
            <a:r>
              <a:rPr sz="3600" spc="-4" dirty="0">
                <a:latin typeface="Cambria"/>
                <a:cs typeface="Cambria"/>
              </a:rPr>
              <a:t>c</a:t>
            </a:r>
            <a:r>
              <a:rPr sz="3600" spc="0" dirty="0">
                <a:latin typeface="Cambria"/>
                <a:cs typeface="Cambria"/>
              </a:rPr>
              <a:t>h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9462" y="3911025"/>
            <a:ext cx="111662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o</a:t>
            </a:r>
            <a:r>
              <a:rPr sz="3600" spc="-50" dirty="0">
                <a:latin typeface="Cambria"/>
                <a:cs typeface="Cambria"/>
              </a:rPr>
              <a:t>re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6470" y="3911025"/>
            <a:ext cx="1446517" cy="1305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0"/>
              </a:lnSpc>
              <a:spcBef>
                <a:spcPts val="191"/>
              </a:spcBef>
            </a:pPr>
            <a:r>
              <a:rPr sz="3600" spc="-59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ea</a:t>
            </a:r>
            <a:r>
              <a:rPr sz="3600" spc="4" dirty="0">
                <a:latin typeface="Cambria"/>
                <a:cs typeface="Cambria"/>
              </a:rPr>
              <a:t>d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-75" dirty="0">
                <a:latin typeface="Cambria"/>
                <a:cs typeface="Cambria"/>
              </a:rPr>
              <a:t>l</a:t>
            </a:r>
            <a:r>
              <a:rPr sz="3600" spc="0" dirty="0">
                <a:latin typeface="Cambria"/>
                <a:cs typeface="Cambria"/>
              </a:rPr>
              <a:t>y</a:t>
            </a:r>
            <a:endParaRPr sz="3600">
              <a:latin typeface="Cambria"/>
              <a:cs typeface="Cambria"/>
            </a:endParaRPr>
          </a:p>
          <a:p>
            <a:pPr marL="735076" marR="234">
              <a:lnSpc>
                <a:spcPts val="4205"/>
              </a:lnSpc>
              <a:spcBef>
                <a:spcPts val="2278"/>
              </a:spcBef>
            </a:pPr>
            <a:r>
              <a:rPr sz="3600" spc="-4" dirty="0">
                <a:latin typeface="Cambria"/>
                <a:cs typeface="Cambria"/>
              </a:rPr>
              <a:t>t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0" dirty="0">
                <a:latin typeface="Cambria"/>
                <a:cs typeface="Cambria"/>
              </a:rPr>
              <a:t>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02" y="4733985"/>
            <a:ext cx="192162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9" dirty="0">
                <a:latin typeface="Cambria"/>
                <a:cs typeface="Cambria"/>
              </a:rPr>
              <a:t>b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-9" dirty="0">
                <a:latin typeface="Cambria"/>
                <a:cs typeface="Cambria"/>
              </a:rPr>
              <a:t>r</a:t>
            </a:r>
            <a:r>
              <a:rPr sz="3600" spc="9" dirty="0">
                <a:latin typeface="Cambria"/>
                <a:cs typeface="Cambria"/>
              </a:rPr>
              <a:t>b</a:t>
            </a:r>
            <a:r>
              <a:rPr sz="3600" spc="-4" dirty="0">
                <a:latin typeface="Cambria"/>
                <a:cs typeface="Cambria"/>
              </a:rPr>
              <a:t>ed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43714" y="4733985"/>
            <a:ext cx="12084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-59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al</a:t>
            </a:r>
            <a:r>
              <a:rPr sz="3600" spc="-79" dirty="0">
                <a:latin typeface="Cambria"/>
                <a:cs typeface="Cambria"/>
              </a:rPr>
              <a:t>l</a:t>
            </a:r>
            <a:r>
              <a:rPr sz="3600" spc="0" dirty="0">
                <a:latin typeface="Cambria"/>
                <a:cs typeface="Cambria"/>
              </a:rPr>
              <a:t>y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1495" y="4733985"/>
            <a:ext cx="9785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t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n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556945"/>
            <a:ext cx="5043945" cy="1079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919">
              <a:lnSpc>
                <a:spcPts val="3820"/>
              </a:lnSpc>
              <a:spcBef>
                <a:spcPts val="191"/>
              </a:spcBef>
            </a:pP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4" dirty="0">
                <a:latin typeface="Cambria"/>
                <a:cs typeface="Cambria"/>
              </a:rPr>
              <a:t>h</a:t>
            </a:r>
            <a:r>
              <a:rPr sz="3600" spc="-4" dirty="0">
                <a:latin typeface="Cambria"/>
                <a:cs typeface="Cambria"/>
              </a:rPr>
              <a:t>ar</a:t>
            </a: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-4" dirty="0">
                <a:latin typeface="Cambria"/>
                <a:cs typeface="Cambria"/>
              </a:rPr>
              <a:t>acological</a:t>
            </a:r>
            <a:r>
              <a:rPr sz="3600" spc="-79" dirty="0">
                <a:latin typeface="Cambria"/>
                <a:cs typeface="Cambria"/>
              </a:rPr>
              <a:t>l</a:t>
            </a:r>
            <a:r>
              <a:rPr sz="3600" spc="0" dirty="0">
                <a:latin typeface="Cambria"/>
                <a:cs typeface="Cambria"/>
              </a:rPr>
              <a:t>y</a:t>
            </a:r>
            <a:r>
              <a:rPr sz="3600" spc="44" dirty="0">
                <a:latin typeface="Cambria"/>
                <a:cs typeface="Cambria"/>
              </a:rPr>
              <a:t> </a:t>
            </a:r>
            <a:r>
              <a:rPr sz="3600" spc="-4" dirty="0">
                <a:latin typeface="Cambria"/>
                <a:cs typeface="Cambria"/>
              </a:rPr>
              <a:t>ac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75" dirty="0">
                <a:latin typeface="Cambria"/>
                <a:cs typeface="Cambria"/>
              </a:rPr>
              <a:t>ive</a:t>
            </a:r>
            <a:endParaRPr sz="3600">
              <a:latin typeface="Cambria"/>
              <a:cs typeface="Cambria"/>
            </a:endParaRPr>
          </a:p>
          <a:p>
            <a:pPr marL="12700" marR="68579">
              <a:lnSpc>
                <a:spcPct val="97696"/>
              </a:lnSpc>
              <a:spcBef>
                <a:spcPts val="302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5679" y="5556945"/>
            <a:ext cx="208779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ca</a:t>
            </a:r>
            <a:r>
              <a:rPr sz="3600" spc="-14" dirty="0">
                <a:latin typeface="Cambria"/>
                <a:cs typeface="Cambria"/>
              </a:rPr>
              <a:t>r</a:t>
            </a:r>
            <a:r>
              <a:rPr sz="3600" spc="0" dirty="0">
                <a:latin typeface="Cambria"/>
                <a:cs typeface="Cambria"/>
              </a:rPr>
              <a:t>b</a:t>
            </a:r>
            <a:r>
              <a:rPr sz="3600" spc="-50" dirty="0">
                <a:latin typeface="Cambria"/>
                <a:cs typeface="Cambria"/>
              </a:rPr>
              <a:t>o</a:t>
            </a:r>
            <a:r>
              <a:rPr sz="3600" spc="0" dirty="0">
                <a:latin typeface="Cambria"/>
                <a:cs typeface="Cambria"/>
              </a:rPr>
              <a:t>x</a:t>
            </a:r>
            <a:r>
              <a:rPr sz="3600" spc="-50" dirty="0">
                <a:latin typeface="Cambria"/>
                <a:cs typeface="Cambria"/>
              </a:rPr>
              <a:t>y</a:t>
            </a:r>
            <a:r>
              <a:rPr sz="3600" spc="-4" dirty="0">
                <a:latin typeface="Cambria"/>
                <a:cs typeface="Cambria"/>
              </a:rPr>
              <a:t>lic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92703" y="5556945"/>
            <a:ext cx="922309" cy="10799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3820"/>
              </a:lnSpc>
              <a:spcBef>
                <a:spcPts val="191"/>
              </a:spcBef>
            </a:pPr>
            <a:r>
              <a:rPr sz="3600" spc="-4" dirty="0">
                <a:latin typeface="Cambria"/>
                <a:cs typeface="Cambria"/>
              </a:rPr>
              <a:t>acid</a:t>
            </a:r>
            <a:r>
              <a:rPr sz="3600" spc="0" dirty="0">
                <a:latin typeface="Cambria"/>
                <a:cs typeface="Cambria"/>
              </a:rPr>
              <a:t>.</a:t>
            </a:r>
            <a:endParaRPr sz="3600">
              <a:latin typeface="Cambria"/>
              <a:cs typeface="Cambria"/>
            </a:endParaRPr>
          </a:p>
          <a:p>
            <a:pPr marR="21265" algn="r">
              <a:lnSpc>
                <a:spcPct val="97696"/>
              </a:lnSpc>
              <a:spcBef>
                <a:spcPts val="302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19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08466" y="1468432"/>
            <a:ext cx="8208263" cy="4896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2731" y="588908"/>
            <a:ext cx="224911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gs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2335" y="588908"/>
            <a:ext cx="5563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of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2326" y="588908"/>
            <a:ext cx="24819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4" dirty="0">
                <a:latin typeface="Cambria"/>
                <a:cs typeface="Cambria"/>
              </a:rPr>
              <a:t>fun</a:t>
            </a:r>
            <a:r>
              <a:rPr sz="4400" i="1" spc="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t</a:t>
            </a:r>
            <a:r>
              <a:rPr sz="4400" i="1" spc="-4" dirty="0">
                <a:latin typeface="Cambria"/>
                <a:cs typeface="Cambria"/>
              </a:rPr>
              <a:t>i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0" dirty="0">
                <a:latin typeface="Cambria"/>
                <a:cs typeface="Cambria"/>
              </a:rPr>
              <a:t>al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5497" y="588908"/>
            <a:ext cx="185707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4" dirty="0">
                <a:latin typeface="Cambria"/>
                <a:cs typeface="Cambria"/>
              </a:rPr>
              <a:t>g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ups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20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65608" y="430595"/>
            <a:ext cx="68391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i="1" spc="0" dirty="0">
                <a:latin typeface="Cambria"/>
                <a:cs typeface="Cambria"/>
              </a:rPr>
              <a:t>B</a:t>
            </a:r>
            <a:r>
              <a:rPr sz="3200" b="1" i="1" spc="4" dirty="0">
                <a:latin typeface="Cambria"/>
                <a:cs typeface="Cambria"/>
              </a:rPr>
              <a:t>i</a:t>
            </a:r>
            <a:r>
              <a:rPr sz="3200" b="1" i="1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9661" y="430595"/>
            <a:ext cx="6123427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b="1" i="1" spc="-34" dirty="0">
                <a:latin typeface="Cambria"/>
                <a:cs typeface="Cambria"/>
              </a:rPr>
              <a:t>r</a:t>
            </a:r>
            <a:r>
              <a:rPr sz="3200" b="1" i="1" spc="0" dirty="0">
                <a:latin typeface="Cambria"/>
                <a:cs typeface="Cambria"/>
              </a:rPr>
              <a:t>e</a:t>
            </a:r>
            <a:r>
              <a:rPr sz="3200" b="1" i="1" spc="-4" dirty="0">
                <a:latin typeface="Cambria"/>
                <a:cs typeface="Cambria"/>
              </a:rPr>
              <a:t>v</a:t>
            </a:r>
            <a:r>
              <a:rPr sz="3200" b="1" i="1" spc="0" dirty="0">
                <a:latin typeface="Cambria"/>
                <a:cs typeface="Cambria"/>
              </a:rPr>
              <a:t>e</a:t>
            </a:r>
            <a:r>
              <a:rPr sz="3200" b="1" i="1" spc="4" dirty="0">
                <a:latin typeface="Cambria"/>
                <a:cs typeface="Cambria"/>
              </a:rPr>
              <a:t>r</a:t>
            </a:r>
            <a:r>
              <a:rPr sz="3200" b="1" i="1" spc="0" dirty="0">
                <a:latin typeface="Cambria"/>
                <a:cs typeface="Cambria"/>
              </a:rPr>
              <a:t>si</a:t>
            </a:r>
            <a:r>
              <a:rPr sz="3200" b="1" i="1" spc="-4" dirty="0">
                <a:latin typeface="Cambria"/>
                <a:cs typeface="Cambria"/>
              </a:rPr>
              <a:t>bl</a:t>
            </a:r>
            <a:r>
              <a:rPr sz="3200" b="1" i="1" spc="0" dirty="0">
                <a:latin typeface="Cambria"/>
                <a:cs typeface="Cambria"/>
              </a:rPr>
              <a:t>e</a:t>
            </a:r>
            <a:r>
              <a:rPr sz="3200" b="1" i="1" spc="-9" dirty="0">
                <a:latin typeface="Cambria"/>
                <a:cs typeface="Cambria"/>
              </a:rPr>
              <a:t> </a:t>
            </a:r>
            <a:r>
              <a:rPr sz="3200" b="1" i="1" spc="0" dirty="0">
                <a:latin typeface="Cambria"/>
                <a:cs typeface="Cambria"/>
              </a:rPr>
              <a:t>de</a:t>
            </a:r>
            <a:r>
              <a:rPr sz="3200" b="1" i="1" spc="4" dirty="0">
                <a:latin typeface="Cambria"/>
                <a:cs typeface="Cambria"/>
              </a:rPr>
              <a:t>r</a:t>
            </a:r>
            <a:r>
              <a:rPr sz="3200" b="1" i="1" spc="-9" dirty="0">
                <a:latin typeface="Cambria"/>
                <a:cs typeface="Cambria"/>
              </a:rPr>
              <a:t>i</a:t>
            </a:r>
            <a:r>
              <a:rPr sz="3200" b="1" i="1" spc="-4" dirty="0">
                <a:latin typeface="Cambria"/>
                <a:cs typeface="Cambria"/>
              </a:rPr>
              <a:t>v</a:t>
            </a:r>
            <a:r>
              <a:rPr sz="3200" b="1" i="1" spc="0" dirty="0">
                <a:latin typeface="Cambria"/>
                <a:cs typeface="Cambria"/>
              </a:rPr>
              <a:t>at</a:t>
            </a:r>
            <a:r>
              <a:rPr sz="3200" b="1" i="1" spc="-9" dirty="0">
                <a:latin typeface="Cambria"/>
                <a:cs typeface="Cambria"/>
              </a:rPr>
              <a:t>i</a:t>
            </a:r>
            <a:r>
              <a:rPr sz="3200" b="1" i="1" spc="-19" dirty="0">
                <a:latin typeface="Cambria"/>
                <a:cs typeface="Cambria"/>
              </a:rPr>
              <a:t>v</a:t>
            </a:r>
            <a:r>
              <a:rPr sz="3200" b="1" i="1" spc="-25" dirty="0">
                <a:latin typeface="Cambria"/>
                <a:cs typeface="Cambria"/>
              </a:rPr>
              <a:t>e</a:t>
            </a:r>
            <a:r>
              <a:rPr sz="3200" b="1" i="1" spc="0" dirty="0">
                <a:latin typeface="Cambria"/>
                <a:cs typeface="Cambria"/>
              </a:rPr>
              <a:t>s</a:t>
            </a:r>
            <a:r>
              <a:rPr sz="3200" b="1" i="1" spc="-29" dirty="0">
                <a:latin typeface="Cambria"/>
                <a:cs typeface="Cambria"/>
              </a:rPr>
              <a:t> </a:t>
            </a:r>
            <a:r>
              <a:rPr sz="3200" b="1" i="1" spc="4" dirty="0">
                <a:latin typeface="Cambria"/>
                <a:cs typeface="Cambria"/>
              </a:rPr>
              <a:t>f</a:t>
            </a:r>
            <a:r>
              <a:rPr sz="3200" b="1" i="1" spc="0" dirty="0">
                <a:latin typeface="Cambria"/>
                <a:cs typeface="Cambria"/>
              </a:rPr>
              <a:t>or</a:t>
            </a:r>
            <a:r>
              <a:rPr sz="3200" b="1" i="1" spc="-14" dirty="0">
                <a:latin typeface="Cambria"/>
                <a:cs typeface="Cambria"/>
              </a:rPr>
              <a:t> </a:t>
            </a:r>
            <a:r>
              <a:rPr sz="3200" b="1" i="1" spc="-4" dirty="0">
                <a:latin typeface="Cambria"/>
                <a:cs typeface="Cambria"/>
              </a:rPr>
              <a:t>v</a:t>
            </a:r>
            <a:r>
              <a:rPr sz="3200" b="1" i="1" spc="0" dirty="0">
                <a:latin typeface="Cambria"/>
                <a:cs typeface="Cambria"/>
              </a:rPr>
              <a:t>a</a:t>
            </a:r>
            <a:r>
              <a:rPr sz="3200" b="1" i="1" spc="4" dirty="0">
                <a:latin typeface="Cambria"/>
                <a:cs typeface="Cambria"/>
              </a:rPr>
              <a:t>ri</a:t>
            </a:r>
            <a:r>
              <a:rPr sz="3200" b="1" i="1" spc="0" dirty="0">
                <a:latin typeface="Cambria"/>
                <a:cs typeface="Cambria"/>
              </a:rPr>
              <a:t>ous</a:t>
            </a:r>
            <a:endParaRPr sz="3200">
              <a:latin typeface="Cambria"/>
              <a:cs typeface="Cambria"/>
            </a:endParaRPr>
          </a:p>
          <a:p>
            <a:pPr marL="3027440" marR="61036">
              <a:lnSpc>
                <a:spcPts val="3750"/>
              </a:lnSpc>
              <a:spcBef>
                <a:spcPts val="102"/>
              </a:spcBef>
            </a:pPr>
            <a:r>
              <a:rPr sz="3200" b="1" i="1" spc="0" dirty="0">
                <a:latin typeface="Cambria"/>
                <a:cs typeface="Cambria"/>
              </a:rPr>
              <a:t>g</a:t>
            </a:r>
            <a:r>
              <a:rPr sz="3200" b="1" i="1" spc="-29" dirty="0">
                <a:latin typeface="Cambria"/>
                <a:cs typeface="Cambria"/>
              </a:rPr>
              <a:t>r</a:t>
            </a:r>
            <a:r>
              <a:rPr sz="3200" b="1" i="1" spc="-4" dirty="0">
                <a:latin typeface="Cambria"/>
                <a:cs typeface="Cambria"/>
              </a:rPr>
              <a:t>o</a:t>
            </a:r>
            <a:r>
              <a:rPr sz="3200" b="1" i="1" spc="0" dirty="0">
                <a:latin typeface="Cambria"/>
                <a:cs typeface="Cambria"/>
              </a:rPr>
              <a:t>u</a:t>
            </a:r>
            <a:r>
              <a:rPr sz="3200" b="1" i="1" spc="4" dirty="0">
                <a:latin typeface="Cambria"/>
                <a:cs typeface="Cambria"/>
              </a:rPr>
              <a:t>p</a:t>
            </a:r>
            <a:r>
              <a:rPr sz="3200" b="1" i="1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71754" y="430595"/>
            <a:ext cx="19582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i="1" spc="4" dirty="0">
                <a:latin typeface="Cambria"/>
                <a:cs typeface="Cambria"/>
              </a:rPr>
              <a:t>f</a:t>
            </a:r>
            <a:r>
              <a:rPr sz="3200" b="1" i="1" spc="0" dirty="0">
                <a:latin typeface="Cambria"/>
                <a:cs typeface="Cambria"/>
              </a:rPr>
              <a:t>u</a:t>
            </a:r>
            <a:r>
              <a:rPr sz="3200" b="1" i="1" spc="-4" dirty="0">
                <a:latin typeface="Cambria"/>
                <a:cs typeface="Cambria"/>
              </a:rPr>
              <a:t>n</a:t>
            </a:r>
            <a:r>
              <a:rPr sz="3200" b="1" i="1" spc="4" dirty="0">
                <a:latin typeface="Cambria"/>
                <a:cs typeface="Cambria"/>
              </a:rPr>
              <a:t>c</a:t>
            </a:r>
            <a:r>
              <a:rPr sz="3200" b="1" i="1" spc="0" dirty="0">
                <a:latin typeface="Cambria"/>
                <a:cs typeface="Cambria"/>
              </a:rPr>
              <a:t>t</a:t>
            </a:r>
            <a:r>
              <a:rPr sz="3200" b="1" i="1" spc="4" dirty="0">
                <a:latin typeface="Cambria"/>
                <a:cs typeface="Cambria"/>
              </a:rPr>
              <a:t>i</a:t>
            </a:r>
            <a:r>
              <a:rPr sz="3200" b="1" i="1" spc="0" dirty="0">
                <a:latin typeface="Cambria"/>
                <a:cs typeface="Cambria"/>
              </a:rPr>
              <a:t>o</a:t>
            </a:r>
            <a:r>
              <a:rPr sz="3200" b="1" i="1" spc="-4" dirty="0">
                <a:latin typeface="Cambria"/>
                <a:cs typeface="Cambria"/>
              </a:rPr>
              <a:t>n</a:t>
            </a:r>
            <a:r>
              <a:rPr sz="3200" b="1" i="1" spc="0" dirty="0">
                <a:latin typeface="Cambria"/>
                <a:cs typeface="Cambria"/>
              </a:rPr>
              <a:t>al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673996"/>
            <a:ext cx="31267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2451" y="2673923"/>
            <a:ext cx="6089810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0"/>
              </a:lnSpc>
              <a:spcBef>
                <a:spcPts val="170"/>
              </a:spcBef>
            </a:pPr>
            <a:r>
              <a:rPr sz="3200" spc="-19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ar</a:t>
            </a:r>
            <a:r>
              <a:rPr sz="3200" spc="0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18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4" dirty="0">
                <a:latin typeface="Cambria"/>
                <a:cs typeface="Cambria"/>
              </a:rPr>
              <a:t>yp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164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174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l</a:t>
            </a:r>
            <a:r>
              <a:rPr sz="3200" spc="179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ups</a:t>
            </a:r>
            <a:endParaRPr sz="3200">
              <a:latin typeface="Cambria"/>
              <a:cs typeface="Cambria"/>
            </a:endParaRPr>
          </a:p>
          <a:p>
            <a:pPr marL="12700" marR="61036">
              <a:lnSpc>
                <a:spcPts val="3750"/>
              </a:lnSpc>
              <a:spcBef>
                <a:spcPts val="102"/>
              </a:spcBef>
            </a:pP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di</a:t>
            </a:r>
            <a:r>
              <a:rPr sz="3200" spc="4" dirty="0">
                <a:latin typeface="Cambria"/>
                <a:cs typeface="Cambria"/>
              </a:rPr>
              <a:t>f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r>
              <a:rPr sz="3200" spc="1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the</a:t>
            </a:r>
            <a:r>
              <a:rPr sz="3200" spc="-6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euti</a:t>
            </a:r>
            <a:r>
              <a:rPr sz="3200" spc="0" dirty="0">
                <a:latin typeface="Cambria"/>
                <a:cs typeface="Cambria"/>
              </a:rPr>
              <a:t>c</a:t>
            </a:r>
            <a:r>
              <a:rPr sz="3200" spc="1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9906" y="2673923"/>
            <a:ext cx="207877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169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14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3746819"/>
            <a:ext cx="1409757" cy="4323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r>
              <a:rPr sz="3200" spc="-409" dirty="0">
                <a:latin typeface="Arial"/>
                <a:cs typeface="Arial"/>
              </a:rPr>
              <a:t> </a:t>
            </a:r>
            <a:r>
              <a:rPr sz="3200" spc="-4" dirty="0">
                <a:latin typeface="Cambria"/>
                <a:cs typeface="Cambria"/>
              </a:rPr>
              <a:t>The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0365" y="3746819"/>
            <a:ext cx="184251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al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7692" y="3746819"/>
            <a:ext cx="12891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ups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3251" y="3746819"/>
            <a:ext cx="9618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8402" y="3746819"/>
            <a:ext cx="87594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ith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8101" y="3746819"/>
            <a:ext cx="10301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ther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452" y="4234294"/>
            <a:ext cx="184251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al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8163" y="4234294"/>
            <a:ext cx="129148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ou</a:t>
            </a:r>
            <a:r>
              <a:rPr sz="3200" spc="-4" dirty="0">
                <a:latin typeface="Cambria"/>
                <a:cs typeface="Cambria"/>
              </a:rPr>
              <a:t>p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2106" y="4234294"/>
            <a:ext cx="4264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2184" y="4234294"/>
            <a:ext cx="15885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x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c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3578" y="4234294"/>
            <a:ext cx="189721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-14" dirty="0">
                <a:latin typeface="Cambria"/>
                <a:cs typeface="Cambria"/>
              </a:rPr>
              <a:t>e</a:t>
            </a:r>
            <a:r>
              <a:rPr sz="3200" spc="-4" dirty="0">
                <a:latin typeface="Cambria"/>
                <a:cs typeface="Cambria"/>
              </a:rPr>
              <a:t>ty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4222" y="4234294"/>
            <a:ext cx="43033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9" dirty="0">
                <a:latin typeface="Cambria"/>
                <a:cs typeface="Cambria"/>
              </a:rPr>
              <a:t>to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452" y="4721770"/>
            <a:ext cx="269841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21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2414143" y="320460"/>
            <a:ext cx="439774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-54" dirty="0">
                <a:latin typeface="Cambria"/>
                <a:cs typeface="Cambria"/>
              </a:rPr>
              <a:t>T</a:t>
            </a:r>
            <a:r>
              <a:rPr sz="4400" i="1" spc="0" dirty="0">
                <a:latin typeface="Cambria"/>
                <a:cs typeface="Cambria"/>
              </a:rPr>
              <a:t>y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19" dirty="0">
                <a:latin typeface="Cambria"/>
                <a:cs typeface="Cambria"/>
              </a:rPr>
              <a:t>e</a:t>
            </a:r>
            <a:r>
              <a:rPr sz="4400" i="1" spc="0" dirty="0">
                <a:latin typeface="Cambria"/>
                <a:cs typeface="Cambria"/>
              </a:rPr>
              <a:t>s</a:t>
            </a:r>
            <a:r>
              <a:rPr sz="4400" i="1" spc="-24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</a:t>
            </a:r>
            <a:r>
              <a:rPr sz="4400" i="1" spc="-4" dirty="0">
                <a:latin typeface="Cambria"/>
                <a:cs typeface="Cambria"/>
              </a:rPr>
              <a:t>s: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251" y="1304303"/>
            <a:ext cx="2540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151" y="1304220"/>
            <a:ext cx="157379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204" dirty="0">
                <a:latin typeface="Cambria"/>
                <a:cs typeface="Cambria"/>
              </a:rPr>
              <a:t>V</a:t>
            </a:r>
            <a:r>
              <a:rPr sz="3600" spc="-4" dirty="0">
                <a:latin typeface="Cambria"/>
                <a:cs typeface="Cambria"/>
              </a:rPr>
              <a:t>ario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0" dirty="0"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71480" y="1304220"/>
            <a:ext cx="188841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9" dirty="0">
                <a:latin typeface="Cambria"/>
                <a:cs typeface="Cambria"/>
              </a:rPr>
              <a:t>p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odr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gs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55447" y="1304220"/>
            <a:ext cx="65797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4" dirty="0">
                <a:latin typeface="Cambria"/>
                <a:cs typeface="Cambria"/>
              </a:rPr>
              <a:t>f</a:t>
            </a:r>
            <a:r>
              <a:rPr sz="3600" spc="0" dirty="0">
                <a:latin typeface="Cambria"/>
                <a:cs typeface="Cambria"/>
              </a:rPr>
              <a:t>or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08175" y="1304220"/>
            <a:ext cx="23724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co</a:t>
            </a:r>
            <a:r>
              <a:rPr sz="3600" spc="4" dirty="0">
                <a:latin typeface="Cambria"/>
                <a:cs typeface="Cambria"/>
              </a:rPr>
              <a:t>m</a:t>
            </a:r>
            <a:r>
              <a:rPr sz="3600" spc="0" dirty="0">
                <a:latin typeface="Cambria"/>
                <a:cs typeface="Cambria"/>
              </a:rPr>
              <a:t>p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nd</a:t>
            </a:r>
            <a:r>
              <a:rPr sz="3600" spc="0" dirty="0"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151" y="1852860"/>
            <a:ext cx="3968922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20"/>
              </a:lnSpc>
              <a:spcBef>
                <a:spcPts val="191"/>
              </a:spcBef>
            </a:pPr>
            <a:r>
              <a:rPr sz="3600" spc="-4" dirty="0">
                <a:latin typeface="Cambria"/>
                <a:cs typeface="Cambria"/>
              </a:rPr>
              <a:t>con</a:t>
            </a:r>
            <a:r>
              <a:rPr sz="3600" spc="4" dirty="0">
                <a:latin typeface="Cambria"/>
                <a:cs typeface="Cambria"/>
              </a:rPr>
              <a:t>ta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4" dirty="0">
                <a:latin typeface="Cambria"/>
                <a:cs typeface="Cambria"/>
              </a:rPr>
              <a:t>n</a:t>
            </a:r>
            <a:r>
              <a:rPr sz="3600" spc="-4" dirty="0">
                <a:latin typeface="Cambria"/>
                <a:cs typeface="Cambria"/>
              </a:rPr>
              <a:t>in</a:t>
            </a:r>
            <a:r>
              <a:rPr sz="3600" spc="0" dirty="0">
                <a:latin typeface="Cambria"/>
                <a:cs typeface="Cambria"/>
              </a:rPr>
              <a:t>g</a:t>
            </a:r>
            <a:r>
              <a:rPr sz="3600" spc="134" dirty="0">
                <a:latin typeface="Cambria"/>
                <a:cs typeface="Cambria"/>
              </a:rPr>
              <a:t> </a:t>
            </a:r>
            <a:r>
              <a:rPr sz="3600" spc="4" dirty="0">
                <a:latin typeface="Cambria"/>
                <a:cs typeface="Cambria"/>
              </a:rPr>
              <a:t>d</a:t>
            </a:r>
            <a:r>
              <a:rPr sz="3600" spc="-4" dirty="0">
                <a:latin typeface="Cambria"/>
                <a:cs typeface="Cambria"/>
              </a:rPr>
              <a:t>i</a:t>
            </a:r>
            <a:r>
              <a:rPr sz="3600" spc="4" dirty="0">
                <a:latin typeface="Cambria"/>
                <a:cs typeface="Cambria"/>
              </a:rPr>
              <a:t>f</a:t>
            </a:r>
            <a:r>
              <a:rPr sz="3600" spc="-44" dirty="0">
                <a:latin typeface="Cambria"/>
                <a:cs typeface="Cambria"/>
              </a:rPr>
              <a:t>f</a:t>
            </a:r>
            <a:r>
              <a:rPr sz="3600" spc="-4" dirty="0">
                <a:latin typeface="Cambria"/>
                <a:cs typeface="Cambria"/>
              </a:rPr>
              <a:t>e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ent</a:t>
            </a:r>
            <a:endParaRPr sz="3600">
              <a:latin typeface="Cambria"/>
              <a:cs typeface="Cambria"/>
            </a:endParaRPr>
          </a:p>
          <a:p>
            <a:pPr marL="12700" marR="68579">
              <a:lnSpc>
                <a:spcPts val="4205"/>
              </a:lnSpc>
              <a:spcBef>
                <a:spcPts val="119"/>
              </a:spcBef>
            </a:pPr>
            <a:r>
              <a:rPr sz="3600" spc="-4" dirty="0">
                <a:latin typeface="Cambria"/>
                <a:cs typeface="Cambria"/>
              </a:rPr>
              <a:t>li</a:t>
            </a:r>
            <a:r>
              <a:rPr sz="3600" spc="0" dirty="0">
                <a:latin typeface="Cambria"/>
                <a:cs typeface="Cambria"/>
              </a:rPr>
              <a:t>s</a:t>
            </a:r>
            <a:r>
              <a:rPr sz="3600" spc="-29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e</a:t>
            </a:r>
            <a:r>
              <a:rPr sz="3600" spc="0" dirty="0">
                <a:latin typeface="Cambria"/>
                <a:cs typeface="Cambria"/>
              </a:rPr>
              <a:t>d b</a:t>
            </a:r>
            <a:r>
              <a:rPr sz="3600" spc="-4" dirty="0">
                <a:latin typeface="Cambria"/>
                <a:cs typeface="Cambria"/>
              </a:rPr>
              <a:t>el</a:t>
            </a:r>
            <a:r>
              <a:rPr sz="3600" spc="-14" dirty="0">
                <a:latin typeface="Cambria"/>
                <a:cs typeface="Cambria"/>
              </a:rPr>
              <a:t>o</a:t>
            </a:r>
            <a:r>
              <a:rPr sz="3600" spc="-4" dirty="0">
                <a:latin typeface="Cambria"/>
                <a:cs typeface="Cambria"/>
              </a:rPr>
              <a:t>w</a:t>
            </a:r>
            <a:r>
              <a:rPr sz="3600" spc="0" dirty="0">
                <a:latin typeface="Cambria"/>
                <a:cs typeface="Cambria"/>
              </a:rPr>
              <a:t>: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3879" y="1852860"/>
            <a:ext cx="20685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>
                <a:latin typeface="Cambria"/>
                <a:cs typeface="Cambria"/>
              </a:rPr>
              <a:t>f</a:t>
            </a:r>
            <a:r>
              <a:rPr sz="3600" spc="-9" dirty="0">
                <a:latin typeface="Cambria"/>
                <a:cs typeface="Cambria"/>
              </a:rPr>
              <a:t>u</a:t>
            </a:r>
            <a:r>
              <a:rPr sz="3600" spc="-4" dirty="0">
                <a:latin typeface="Cambria"/>
                <a:cs typeface="Cambria"/>
              </a:rPr>
              <a:t>nc</a:t>
            </a:r>
            <a:r>
              <a:rPr sz="3600" spc="4" dirty="0">
                <a:latin typeface="Cambria"/>
                <a:cs typeface="Cambria"/>
              </a:rPr>
              <a:t>t</a:t>
            </a:r>
            <a:r>
              <a:rPr sz="3600" spc="-4" dirty="0">
                <a:latin typeface="Cambria"/>
                <a:cs typeface="Cambria"/>
              </a:rPr>
              <a:t>io</a:t>
            </a:r>
            <a:r>
              <a:rPr sz="3600" spc="9" dirty="0">
                <a:latin typeface="Cambria"/>
                <a:cs typeface="Cambria"/>
              </a:rPr>
              <a:t>n</a:t>
            </a:r>
            <a:r>
              <a:rPr sz="3600" spc="4" dirty="0">
                <a:latin typeface="Cambria"/>
                <a:cs typeface="Cambria"/>
              </a:rPr>
              <a:t>a</a:t>
            </a:r>
            <a:r>
              <a:rPr sz="3600" spc="0" dirty="0">
                <a:latin typeface="Cambria"/>
                <a:cs typeface="Cambria"/>
              </a:rPr>
              <a:t>l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6483" y="1852860"/>
            <a:ext cx="144701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g</a:t>
            </a:r>
            <a:r>
              <a:rPr sz="3600" spc="-50" dirty="0">
                <a:latin typeface="Cambria"/>
                <a:cs typeface="Cambria"/>
              </a:rPr>
              <a:t>r</a:t>
            </a:r>
            <a:r>
              <a:rPr sz="3600" spc="-4" dirty="0">
                <a:latin typeface="Cambria"/>
                <a:cs typeface="Cambria"/>
              </a:rPr>
              <a:t>o</a:t>
            </a:r>
            <a:r>
              <a:rPr sz="3600" spc="4" dirty="0">
                <a:latin typeface="Cambria"/>
                <a:cs typeface="Cambria"/>
              </a:rPr>
              <a:t>u</a:t>
            </a:r>
            <a:r>
              <a:rPr sz="3600" spc="-9" dirty="0">
                <a:latin typeface="Cambria"/>
                <a:cs typeface="Cambria"/>
              </a:rPr>
              <a:t>p</a:t>
            </a:r>
            <a:r>
              <a:rPr sz="3600" spc="0" dirty="0">
                <a:latin typeface="Cambria"/>
                <a:cs typeface="Cambria"/>
              </a:rPr>
              <a:t>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8667" y="1852860"/>
            <a:ext cx="71580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4" dirty="0">
                <a:latin typeface="Cambria"/>
                <a:cs typeface="Cambria"/>
              </a:rPr>
              <a:t>a</a:t>
            </a:r>
            <a:r>
              <a:rPr sz="3600" spc="-50" dirty="0">
                <a:latin typeface="Cambria"/>
                <a:cs typeface="Cambria"/>
              </a:rPr>
              <a:t>re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223" y="3677550"/>
            <a:ext cx="337007" cy="892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1.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599"/>
              </a:spcBef>
            </a:pP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2.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8411" y="3677550"/>
            <a:ext cx="3022019" cy="1319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833">
              <a:lnSpc>
                <a:spcPts val="2990"/>
              </a:lnSpc>
              <a:spcBef>
                <a:spcPts val="149"/>
              </a:spcBef>
            </a:pP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800" i="1" spc="-29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rs.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41"/>
              </a:lnSpc>
              <a:spcBef>
                <a:spcPts val="599"/>
              </a:spcBef>
            </a:pP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odr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g</a:t>
            </a:r>
            <a:r>
              <a:rPr sz="2800" i="1" spc="-82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-14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or</a:t>
            </a:r>
            <a:r>
              <a:rPr sz="2800" i="1" spc="-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-2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mid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s, </a:t>
            </a:r>
            <a:r>
              <a:rPr sz="2800" i="1" spc="-34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om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un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ds.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5393" y="4189614"/>
            <a:ext cx="2611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mid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800" i="1" spc="-38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an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r>
              <a:rPr sz="2800" i="1" spc="-1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800" i="1" spc="-29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h</a:t>
            </a: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6278" y="4189614"/>
            <a:ext cx="9684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-34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cidic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6223" y="5128398"/>
            <a:ext cx="337007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3.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599"/>
              </a:spcBef>
            </a:pP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4.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8411" y="5128398"/>
            <a:ext cx="1439673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odr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ug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599"/>
              </a:spcBef>
            </a:pP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odr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ug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665" y="5128398"/>
            <a:ext cx="3334580" cy="892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90"/>
              </a:lnSpc>
              <a:spcBef>
                <a:spcPts val="149"/>
              </a:spcBef>
            </a:pPr>
            <a:r>
              <a:rPr sz="2800" i="1" spc="-14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or</a:t>
            </a:r>
            <a:r>
              <a:rPr sz="2800" i="1" spc="-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-2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mi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s,</a:t>
            </a:r>
            <a:r>
              <a:rPr sz="2800" i="1" spc="-5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an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d.</a:t>
            </a:r>
            <a:endParaRPr sz="2800">
              <a:latin typeface="Cambria"/>
              <a:cs typeface="Cambria"/>
            </a:endParaRPr>
          </a:p>
          <a:p>
            <a:pPr marL="12771">
              <a:lnSpc>
                <a:spcPct val="97696"/>
              </a:lnSpc>
              <a:spcBef>
                <a:spcPts val="599"/>
              </a:spcBef>
            </a:pP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w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800" i="1" spc="-29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h</a:t>
            </a:r>
            <a:r>
              <a:rPr sz="2800" i="1" spc="-44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-34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800" i="1" spc="-19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b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800" i="1" spc="-44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2800" i="1" spc="-25" dirty="0">
                <a:solidFill>
                  <a:srgbClr val="001F5F"/>
                </a:solidFill>
                <a:latin typeface="Cambria"/>
                <a:cs typeface="Cambria"/>
              </a:rPr>
              <a:t>y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800" i="1" spc="-1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i="1" spc="-4" dirty="0">
                <a:solidFill>
                  <a:srgbClr val="001F5F"/>
                </a:solidFill>
                <a:latin typeface="Cambria"/>
                <a:cs typeface="Cambria"/>
              </a:rPr>
              <a:t>G</a:t>
            </a:r>
            <a:r>
              <a:rPr sz="2800" i="1" spc="-2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800" i="1" spc="4" dirty="0">
                <a:solidFill>
                  <a:srgbClr val="001F5F"/>
                </a:solidFill>
                <a:latin typeface="Cambria"/>
                <a:cs typeface="Cambria"/>
              </a:rPr>
              <a:t>up</a:t>
            </a:r>
            <a:r>
              <a:rPr sz="2800" i="1" spc="0" dirty="0">
                <a:solidFill>
                  <a:srgbClr val="001F5F"/>
                </a:solidFill>
                <a:latin typeface="Cambria"/>
                <a:cs typeface="Cambria"/>
              </a:rPr>
              <a:t>s.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22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2517988" y="4782650"/>
            <a:ext cx="5728715" cy="1475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3144" y="3001847"/>
            <a:ext cx="1799843" cy="1559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8599" y="1417621"/>
            <a:ext cx="4875275" cy="1159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06379" y="3047"/>
            <a:ext cx="2375915" cy="950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251" y="214644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151" y="214570"/>
            <a:ext cx="127931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Es</a:t>
            </a:r>
            <a:r>
              <a:rPr sz="3200" spc="-25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4" dirty="0">
                <a:latin typeface="Cambria"/>
                <a:cs typeface="Cambria"/>
              </a:rPr>
              <a:t>s: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51" y="1970292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51" y="1970218"/>
            <a:ext cx="14965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Amide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51" y="3725940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151" y="3725866"/>
            <a:ext cx="137603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I</a:t>
            </a:r>
            <a:r>
              <a:rPr sz="3200" spc="-4" dirty="0">
                <a:latin typeface="Cambria"/>
                <a:cs typeface="Cambria"/>
              </a:rPr>
              <a:t>mide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51" y="5481588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151" y="5481514"/>
            <a:ext cx="149815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Ami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459080"/>
            <a:ext cx="7202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30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S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e</a:t>
            </a:r>
            <a:r>
              <a:rPr sz="1200" spc="4" dirty="0">
                <a:solidFill>
                  <a:srgbClr val="8A8A8A"/>
                </a:solidFill>
                <a:latin typeface="Cambria"/>
                <a:cs typeface="Cambria"/>
              </a:rPr>
              <a:t>p</a:t>
            </a:r>
            <a:r>
              <a:rPr sz="1200" spc="0" dirty="0">
                <a:solidFill>
                  <a:srgbClr val="8A8A8A"/>
                </a:solidFill>
                <a:latin typeface="Cambria"/>
                <a:cs typeface="Cambria"/>
              </a:rPr>
              <a:t>-</a:t>
            </a: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17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13496" y="6459080"/>
            <a:ext cx="215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-4" dirty="0">
                <a:solidFill>
                  <a:srgbClr val="8A8A8A"/>
                </a:solidFill>
                <a:latin typeface="Cambria"/>
                <a:cs typeface="Cambria"/>
              </a:rPr>
              <a:t>23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86334" y="346149"/>
            <a:ext cx="237256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u="heavy" spc="0" dirty="0">
                <a:latin typeface="Times New Roman"/>
                <a:cs typeface="Times New Roman"/>
              </a:rPr>
              <a:t>A</a:t>
            </a:r>
            <a:r>
              <a:rPr sz="1800" b="1" u="heavy" spc="-9" dirty="0">
                <a:latin typeface="Times New Roman"/>
                <a:cs typeface="Times New Roman"/>
              </a:rPr>
              <a:t>d</a:t>
            </a:r>
            <a:r>
              <a:rPr sz="1800" b="1" u="heavy" spc="0" dirty="0">
                <a:latin typeface="Times New Roman"/>
                <a:cs typeface="Times New Roman"/>
              </a:rPr>
              <a:t>vantage</a:t>
            </a:r>
            <a:r>
              <a:rPr sz="1800" b="1" u="heavy" spc="4" dirty="0">
                <a:latin typeface="Times New Roman"/>
                <a:cs typeface="Times New Roman"/>
              </a:rPr>
              <a:t> </a:t>
            </a:r>
            <a:r>
              <a:rPr sz="1800" b="1" u="heavy" spc="0" dirty="0">
                <a:latin typeface="Times New Roman"/>
                <a:cs typeface="Times New Roman"/>
              </a:rPr>
              <a:t>s of p</a:t>
            </a:r>
            <a:r>
              <a:rPr sz="1800" b="1" u="heavy" spc="-34" dirty="0">
                <a:latin typeface="Times New Roman"/>
                <a:cs typeface="Times New Roman"/>
              </a:rPr>
              <a:t>r</a:t>
            </a:r>
            <a:r>
              <a:rPr sz="1800" b="1" u="heavy" spc="0" dirty="0">
                <a:latin typeface="Times New Roman"/>
                <a:cs typeface="Times New Roman"/>
              </a:rPr>
              <a:t>odrug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789633"/>
            <a:ext cx="35616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Times New Roman"/>
                <a:cs typeface="Times New Roman"/>
              </a:rPr>
              <a:t>1) Ove</a:t>
            </a:r>
            <a:r>
              <a:rPr sz="1800" b="1" spc="-29" dirty="0">
                <a:latin typeface="Times New Roman"/>
                <a:cs typeface="Times New Roman"/>
              </a:rPr>
              <a:t>r</a:t>
            </a:r>
            <a:r>
              <a:rPr sz="1800" b="1" spc="0" dirty="0">
                <a:latin typeface="Times New Roman"/>
                <a:cs typeface="Times New Roman"/>
              </a:rPr>
              <a:t>co</a:t>
            </a:r>
            <a:r>
              <a:rPr sz="1800" b="1" spc="4" dirty="0">
                <a:latin typeface="Times New Roman"/>
                <a:cs typeface="Times New Roman"/>
              </a:rPr>
              <a:t>m</a:t>
            </a:r>
            <a:r>
              <a:rPr sz="1800" b="1" spc="0" dirty="0">
                <a:latin typeface="Times New Roman"/>
                <a:cs typeface="Times New Roman"/>
              </a:rPr>
              <a:t>e </a:t>
            </a:r>
            <a:r>
              <a:rPr sz="1800" b="1" spc="-4" dirty="0">
                <a:latin typeface="Times New Roman"/>
                <a:cs typeface="Times New Roman"/>
              </a:rPr>
              <a:t>d</a:t>
            </a:r>
            <a:r>
              <a:rPr sz="1800" b="1" spc="0" dirty="0">
                <a:latin typeface="Times New Roman"/>
                <a:cs typeface="Times New Roman"/>
              </a:rPr>
              <a:t>rug</a:t>
            </a:r>
            <a:r>
              <a:rPr sz="1800" b="1" spc="-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p</a:t>
            </a:r>
            <a:r>
              <a:rPr sz="1800" b="1" spc="-34" dirty="0">
                <a:latin typeface="Times New Roman"/>
                <a:cs typeface="Times New Roman"/>
              </a:rPr>
              <a:t>r</a:t>
            </a:r>
            <a:r>
              <a:rPr sz="1800" b="1" spc="0" dirty="0">
                <a:latin typeface="Times New Roman"/>
                <a:cs typeface="Times New Roman"/>
              </a:rPr>
              <a:t>oblems s</a:t>
            </a:r>
            <a:r>
              <a:rPr sz="1800" b="1" spc="-9" dirty="0">
                <a:latin typeface="Times New Roman"/>
                <a:cs typeface="Times New Roman"/>
              </a:rPr>
              <a:t>u</a:t>
            </a:r>
            <a:r>
              <a:rPr sz="1800" b="1" spc="0" dirty="0">
                <a:latin typeface="Times New Roman"/>
                <a:cs typeface="Times New Roman"/>
              </a:rPr>
              <a:t>ch as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1231593"/>
            <a:ext cx="299948" cy="569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Times New Roman"/>
                <a:cs typeface="Times New Roman"/>
              </a:rPr>
              <a:t>A)</a:t>
            </a:r>
            <a:endParaRPr sz="1800">
              <a:latin typeface="Times New Roman"/>
              <a:cs typeface="Times New Roman"/>
            </a:endParaRPr>
          </a:p>
          <a:p>
            <a:pPr marL="12700" marR="11866">
              <a:lnSpc>
                <a:spcPct val="95825"/>
              </a:lnSpc>
              <a:spcBef>
                <a:spcPts val="318"/>
              </a:spcBef>
            </a:pPr>
            <a:r>
              <a:rPr sz="1800" spc="0" dirty="0">
                <a:latin typeface="Times New Roman"/>
                <a:cs typeface="Times New Roman"/>
              </a:rPr>
              <a:t>B)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34" y="1231593"/>
            <a:ext cx="7891551" cy="555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896" marR="3429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All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vi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pa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at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 site of  in</a:t>
            </a:r>
            <a:r>
              <a:rPr sz="1800" spc="4" dirty="0">
                <a:latin typeface="Times New Roman"/>
                <a:cs typeface="Times New Roman"/>
              </a:rPr>
              <a:t>j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on.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318"/>
              </a:spcBef>
            </a:pP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unple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sant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ste,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this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so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portant for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ch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ldren,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w</a:t>
            </a:r>
            <a:r>
              <a:rPr sz="1800" spc="-4" dirty="0">
                <a:latin typeface="Times New Roman"/>
                <a:cs typeface="Times New Roman"/>
              </a:rPr>
              <a:t>h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we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not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have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415"/>
              </a:spcBef>
            </a:pP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ore  or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oth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 choi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es.</a:t>
            </a:r>
            <a:endParaRPr sz="1800">
              <a:latin typeface="Times New Roman"/>
              <a:cs typeface="Times New Roman"/>
            </a:endParaRPr>
          </a:p>
          <a:p>
            <a:pPr marL="12700" marR="4845675">
              <a:lnSpc>
                <a:spcPts val="2069"/>
              </a:lnSpc>
              <a:spcBef>
                <a:spcPts val="414"/>
              </a:spcBef>
            </a:pP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abo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ic in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iv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on. </a:t>
            </a:r>
            <a:endParaRPr sz="1800">
              <a:latin typeface="Times New Roman"/>
              <a:cs typeface="Times New Roman"/>
            </a:endParaRPr>
          </a:p>
          <a:p>
            <a:pPr marL="12700" marR="4845675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ch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al stab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-104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33086">
              <a:lnSpc>
                <a:spcPts val="2069"/>
              </a:lnSpc>
              <a:spcBef>
                <a:spcPts val="428"/>
              </a:spcBef>
            </a:pPr>
            <a:r>
              <a:rPr sz="1800" spc="0" dirty="0">
                <a:latin typeface="Times New Roman"/>
                <a:cs typeface="Times New Roman"/>
              </a:rPr>
              <a:t>Prolong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or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 dur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 ac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ion.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co</a:t>
            </a:r>
            <a:r>
              <a:rPr sz="1800" spc="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ding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 the ne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d,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ostly 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</a:t>
            </a:r>
            <a:r>
              <a:rPr sz="1800" spc="-9" dirty="0">
                <a:latin typeface="Times New Roman"/>
                <a:cs typeface="Times New Roman"/>
              </a:rPr>
              <a:t> m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 </a:t>
            </a:r>
            <a:endParaRPr sz="1800">
              <a:latin typeface="Times New Roman"/>
              <a:cs typeface="Times New Roman"/>
            </a:endParaRPr>
          </a:p>
          <a:p>
            <a:pPr marL="12700" marR="133086">
              <a:lnSpc>
                <a:spcPts val="2069"/>
              </a:lnSpc>
              <a:spcBef>
                <a:spcPts val="416"/>
              </a:spcBef>
            </a:pPr>
            <a:r>
              <a:rPr sz="1800" spc="0" dirty="0">
                <a:latin typeface="Times New Roman"/>
                <a:cs typeface="Times New Roman"/>
              </a:rPr>
              <a:t>purpose that is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ne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d  is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prolong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dur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 ac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ion.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Spec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ly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for drug for chron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 </a:t>
            </a:r>
            <a:endParaRPr sz="1800">
              <a:latin typeface="Times New Roman"/>
              <a:cs typeface="Times New Roman"/>
            </a:endParaRPr>
          </a:p>
          <a:p>
            <a:pPr marL="12700" marR="133086">
              <a:lnSpc>
                <a:spcPts val="2069"/>
              </a:lnSpc>
              <a:spcBef>
                <a:spcPts val="416"/>
              </a:spcBef>
            </a:pPr>
            <a:r>
              <a:rPr sz="1800" spc="0" dirty="0">
                <a:latin typeface="Times New Roman"/>
                <a:cs typeface="Times New Roman"/>
              </a:rPr>
              <a:t>use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(spe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-9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ul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ip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e and long u</a:t>
            </a:r>
            <a:r>
              <a:rPr sz="1800" spc="-9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e)  such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ib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c.</a:t>
            </a:r>
            <a:endParaRPr sz="1800">
              <a:latin typeface="Times New Roman"/>
              <a:cs typeface="Times New Roman"/>
            </a:endParaRPr>
          </a:p>
          <a:p>
            <a:pPr marL="12700" marR="5274529">
              <a:lnSpc>
                <a:spcPts val="2069"/>
              </a:lnSpc>
              <a:spcBef>
                <a:spcPts val="426"/>
              </a:spcBef>
            </a:pP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tox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ty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drug. </a:t>
            </a:r>
            <a:endParaRPr sz="1800">
              <a:latin typeface="Times New Roman"/>
              <a:cs typeface="Times New Roman"/>
            </a:endParaRPr>
          </a:p>
          <a:p>
            <a:pPr marL="12700" marR="5274529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absorpt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drug.</a:t>
            </a:r>
            <a:endParaRPr sz="1800">
              <a:latin typeface="Times New Roman"/>
              <a:cs typeface="Times New Roman"/>
            </a:endParaRPr>
          </a:p>
          <a:p>
            <a:pPr marL="12700" marR="125791">
              <a:lnSpc>
                <a:spcPts val="2069"/>
              </a:lnSpc>
              <a:spcBef>
                <a:spcPts val="428"/>
              </a:spcBef>
            </a:pPr>
            <a:r>
              <a:rPr sz="1800" spc="-4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oor site s</a:t>
            </a:r>
            <a:r>
              <a:rPr sz="1800" spc="-4" dirty="0">
                <a:latin typeface="Times New Roman"/>
                <a:cs typeface="Times New Roman"/>
              </a:rPr>
              <a:t>p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if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14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-</a:t>
            </a:r>
            <a:r>
              <a:rPr sz="1800" spc="-4" dirty="0">
                <a:latin typeface="Times New Roman"/>
                <a:cs typeface="Times New Roman"/>
              </a:rPr>
              <a:t> S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te</a:t>
            </a:r>
            <a:r>
              <a:rPr sz="1800" spc="0" dirty="0">
                <a:latin typeface="Times New Roman"/>
                <a:cs typeface="Times New Roman"/>
              </a:rPr>
              <a:t>-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dire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d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iv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ry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14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stem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(drug 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3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ing)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 </a:t>
            </a:r>
            <a:r>
              <a:rPr sz="1800" spc="-4" dirty="0">
                <a:latin typeface="Times New Roman"/>
                <a:cs typeface="Times New Roman"/>
              </a:rPr>
              <a:t>g</a:t>
            </a:r>
            <a:r>
              <a:rPr sz="1800" spc="0" dirty="0">
                <a:latin typeface="Times New Roman"/>
                <a:cs typeface="Times New Roman"/>
              </a:rPr>
              <a:t>et e</a:t>
            </a:r>
            <a:r>
              <a:rPr sz="1800" spc="-29" dirty="0">
                <a:latin typeface="Times New Roman"/>
                <a:cs typeface="Times New Roman"/>
              </a:rPr>
              <a:t>f</a:t>
            </a:r>
            <a:r>
              <a:rPr sz="1800" spc="0" dirty="0">
                <a:latin typeface="Times New Roman"/>
                <a:cs typeface="Times New Roman"/>
              </a:rPr>
              <a:t>fe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ve </a:t>
            </a:r>
            <a:endParaRPr sz="1800">
              <a:latin typeface="Times New Roman"/>
              <a:cs typeface="Times New Roman"/>
            </a:endParaRPr>
          </a:p>
          <a:p>
            <a:pPr marL="12700" marR="125791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con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 a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s</a:t>
            </a:r>
            <a:r>
              <a:rPr sz="1800" spc="0" dirty="0">
                <a:latin typeface="Times New Roman"/>
                <a:cs typeface="Times New Roman"/>
              </a:rPr>
              <a:t>ue.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-11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</a:t>
            </a:r>
            <a:r>
              <a:rPr sz="1800" spc="-29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 drug </a:t>
            </a:r>
            <a:r>
              <a:rPr sz="1800" spc="-4" dirty="0">
                <a:latin typeface="Times New Roman"/>
                <a:cs typeface="Times New Roman"/>
              </a:rPr>
              <a:t>m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n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 con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rol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on i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s </a:t>
            </a:r>
            <a:endParaRPr sz="1800">
              <a:latin typeface="Times New Roman"/>
              <a:cs typeface="Times New Roman"/>
            </a:endParaRPr>
          </a:p>
          <a:p>
            <a:pPr marL="12700" marR="125791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distr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but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on,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ad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43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the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co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st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4" dirty="0">
                <a:latin typeface="Times New Roman"/>
                <a:cs typeface="Times New Roman"/>
              </a:rPr>
              <a:t>,</a:t>
            </a:r>
            <a:r>
              <a:rPr sz="1800" spc="0" dirty="0">
                <a:latin typeface="Times New Roman"/>
                <a:cs typeface="Times New Roman"/>
              </a:rPr>
              <a:t>get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3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ge con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en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ra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 c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rt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-1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</a:t>
            </a:r>
            <a:r>
              <a:rPr sz="1800" spc="-34" dirty="0">
                <a:latin typeface="Times New Roman"/>
                <a:cs typeface="Times New Roman"/>
              </a:rPr>
              <a:t>r</a:t>
            </a:r>
            <a:r>
              <a:rPr sz="1800" spc="0" dirty="0">
                <a:latin typeface="Times New Roman"/>
                <a:cs typeface="Times New Roman"/>
              </a:rPr>
              <a:t>gan, </a:t>
            </a:r>
            <a:endParaRPr sz="1800">
              <a:latin typeface="Times New Roman"/>
              <a:cs typeface="Times New Roman"/>
            </a:endParaRPr>
          </a:p>
          <a:p>
            <a:pPr marL="12700" marR="125791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be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r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-29" dirty="0">
                <a:latin typeface="Times New Roman"/>
                <a:cs typeface="Times New Roman"/>
              </a:rPr>
              <a:t>f</a:t>
            </a:r>
            <a:r>
              <a:rPr sz="1800" spc="0" dirty="0">
                <a:latin typeface="Times New Roman"/>
                <a:cs typeface="Times New Roman"/>
              </a:rPr>
              <a:t>fe</a:t>
            </a:r>
            <a:r>
              <a:rPr sz="1800" spc="9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t,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ss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S/E,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th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s</a:t>
            </a:r>
            <a:r>
              <a:rPr sz="1800" spc="-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is so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important spe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l</a:t>
            </a:r>
            <a:r>
              <a:rPr sz="1800" spc="4" dirty="0">
                <a:latin typeface="Times New Roman"/>
                <a:cs typeface="Times New Roman"/>
              </a:rPr>
              <a:t>l</a:t>
            </a:r>
            <a:r>
              <a:rPr sz="1800" spc="0" dirty="0">
                <a:latin typeface="Times New Roman"/>
                <a:cs typeface="Times New Roman"/>
              </a:rPr>
              <a:t>y</a:t>
            </a:r>
            <a:r>
              <a:rPr sz="1800" spc="-2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in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of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an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i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an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drug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 </a:t>
            </a:r>
            <a:endParaRPr sz="1800">
              <a:latin typeface="Times New Roman"/>
              <a:cs typeface="Times New Roman"/>
            </a:endParaRPr>
          </a:p>
          <a:p>
            <a:pPr marL="12700" marR="125791">
              <a:lnSpc>
                <a:spcPts val="2069"/>
              </a:lnSpc>
              <a:spcBef>
                <a:spcPts val="413"/>
              </a:spcBef>
            </a:pPr>
            <a:r>
              <a:rPr sz="1800" spc="0" dirty="0">
                <a:latin typeface="Times New Roman"/>
                <a:cs typeface="Times New Roman"/>
              </a:rPr>
              <a:t>de</a:t>
            </a:r>
            <a:r>
              <a:rPr sz="1800" spc="4" dirty="0">
                <a:latin typeface="Times New Roman"/>
                <a:cs typeface="Times New Roman"/>
              </a:rPr>
              <a:t>c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9" dirty="0">
                <a:latin typeface="Times New Roman"/>
                <a:cs typeface="Times New Roman"/>
              </a:rPr>
              <a:t>a</a:t>
            </a:r>
            <a:r>
              <a:rPr sz="1800" spc="0" dirty="0">
                <a:latin typeface="Times New Roman"/>
                <a:cs typeface="Times New Roman"/>
              </a:rPr>
              <a:t>se</a:t>
            </a:r>
            <a:r>
              <a:rPr sz="1800" spc="-19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tox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c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t</a:t>
            </a:r>
            <a:r>
              <a:rPr sz="1800" spc="-89" dirty="0">
                <a:latin typeface="Times New Roman"/>
                <a:cs typeface="Times New Roman"/>
              </a:rPr>
              <a:t>y</a:t>
            </a:r>
            <a:r>
              <a:rPr sz="1800" spc="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8016">
              <a:lnSpc>
                <a:spcPct val="95825"/>
              </a:lnSpc>
              <a:spcBef>
                <a:spcPts val="1427"/>
              </a:spcBef>
            </a:pPr>
            <a:r>
              <a:rPr sz="1800" b="1" spc="-169" dirty="0">
                <a:latin typeface="Times New Roman"/>
                <a:cs typeface="Times New Roman"/>
              </a:rPr>
              <a:t>T</a:t>
            </a:r>
            <a:r>
              <a:rPr sz="1800" b="1" spc="0" dirty="0">
                <a:latin typeface="Times New Roman"/>
                <a:cs typeface="Times New Roman"/>
              </a:rPr>
              <a:t>o ove</a:t>
            </a:r>
            <a:r>
              <a:rPr sz="1800" b="1" spc="-25" dirty="0">
                <a:latin typeface="Times New Roman"/>
                <a:cs typeface="Times New Roman"/>
              </a:rPr>
              <a:t>r</a:t>
            </a:r>
            <a:r>
              <a:rPr sz="1800" b="1" spc="0" dirty="0">
                <a:latin typeface="Times New Roman"/>
                <a:cs typeface="Times New Roman"/>
              </a:rPr>
              <a:t>co</a:t>
            </a:r>
            <a:r>
              <a:rPr sz="1800" b="1" spc="4" dirty="0">
                <a:latin typeface="Times New Roman"/>
                <a:cs typeface="Times New Roman"/>
              </a:rPr>
              <a:t>m</a:t>
            </a:r>
            <a:r>
              <a:rPr sz="1800" b="1" spc="0" dirty="0">
                <a:latin typeface="Times New Roman"/>
                <a:cs typeface="Times New Roman"/>
              </a:rPr>
              <a:t>e</a:t>
            </a:r>
            <a:r>
              <a:rPr sz="1800" b="1" spc="-1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cost</a:t>
            </a:r>
            <a:r>
              <a:rPr sz="1800" b="1" spc="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and</a:t>
            </a:r>
            <a:r>
              <a:rPr sz="1800" b="1" spc="-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time p</a:t>
            </a:r>
            <a:r>
              <a:rPr sz="1800" b="1" spc="-34" dirty="0">
                <a:latin typeface="Times New Roman"/>
                <a:cs typeface="Times New Roman"/>
              </a:rPr>
              <a:t>r</a:t>
            </a:r>
            <a:r>
              <a:rPr sz="1800" b="1" spc="0" dirty="0">
                <a:latin typeface="Times New Roman"/>
                <a:cs typeface="Times New Roman"/>
              </a:rPr>
              <a:t>oblems. (A</a:t>
            </a:r>
            <a:r>
              <a:rPr sz="1800" b="1" spc="-4" dirty="0">
                <a:latin typeface="Times New Roman"/>
                <a:cs typeface="Times New Roman"/>
              </a:rPr>
              <a:t>n</a:t>
            </a:r>
            <a:r>
              <a:rPr sz="1800" b="1" spc="0" dirty="0">
                <a:latin typeface="Times New Roman"/>
                <a:cs typeface="Times New Roman"/>
              </a:rPr>
              <a:t>d this </a:t>
            </a:r>
            <a:r>
              <a:rPr sz="1800" b="1" spc="4" dirty="0">
                <a:latin typeface="Times New Roman"/>
                <a:cs typeface="Times New Roman"/>
              </a:rPr>
              <a:t>i</a:t>
            </a:r>
            <a:r>
              <a:rPr sz="1800" b="1" spc="0" dirty="0">
                <a:latin typeface="Times New Roman"/>
                <a:cs typeface="Times New Roman"/>
              </a:rPr>
              <a:t>s the a</a:t>
            </a:r>
            <a:r>
              <a:rPr sz="1800" b="1" spc="-9" dirty="0">
                <a:latin typeface="Times New Roman"/>
                <a:cs typeface="Times New Roman"/>
              </a:rPr>
              <a:t>d</a:t>
            </a:r>
            <a:r>
              <a:rPr sz="1800" b="1" spc="0" dirty="0">
                <a:latin typeface="Times New Roman"/>
                <a:cs typeface="Times New Roman"/>
              </a:rPr>
              <a:t>vantage</a:t>
            </a:r>
            <a:r>
              <a:rPr sz="1800" b="1" spc="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of</a:t>
            </a:r>
            <a:r>
              <a:rPr sz="1800" b="1" spc="1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p</a:t>
            </a:r>
            <a:r>
              <a:rPr sz="1800" b="1" spc="-34" dirty="0">
                <a:latin typeface="Times New Roman"/>
                <a:cs typeface="Times New Roman"/>
              </a:rPr>
              <a:t>r</a:t>
            </a:r>
            <a:r>
              <a:rPr sz="1800" b="1" spc="0" dirty="0">
                <a:latin typeface="Times New Roman"/>
                <a:cs typeface="Times New Roman"/>
              </a:rPr>
              <a:t>odrug</a:t>
            </a:r>
            <a:r>
              <a:rPr sz="1800" b="1" spc="1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over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  <a:spcBef>
                <a:spcPts val="1422"/>
              </a:spcBef>
            </a:pPr>
            <a:r>
              <a:rPr sz="1800" b="1" spc="0" dirty="0">
                <a:latin typeface="Times New Roman"/>
                <a:cs typeface="Times New Roman"/>
              </a:rPr>
              <a:t>drug</a:t>
            </a:r>
            <a:r>
              <a:rPr sz="1800" b="1" spc="-34" dirty="0">
                <a:latin typeface="Times New Roman"/>
                <a:cs typeface="Times New Roman"/>
              </a:rPr>
              <a:t> </a:t>
            </a:r>
            <a:r>
              <a:rPr sz="1800" b="1" spc="0" dirty="0">
                <a:latin typeface="Times New Roman"/>
                <a:cs typeface="Times New Roman"/>
              </a:rPr>
              <a:t>der</a:t>
            </a:r>
            <a:r>
              <a:rPr sz="1800" b="1" spc="4" dirty="0">
                <a:latin typeface="Times New Roman"/>
                <a:cs typeface="Times New Roman"/>
              </a:rPr>
              <a:t>i</a:t>
            </a:r>
            <a:r>
              <a:rPr sz="1800" b="1" spc="0" dirty="0">
                <a:latin typeface="Times New Roman"/>
                <a:cs typeface="Times New Roman"/>
              </a:rPr>
              <a:t>vativ</a:t>
            </a:r>
            <a:r>
              <a:rPr sz="1800" b="1" spc="4" dirty="0">
                <a:latin typeface="Times New Roman"/>
                <a:cs typeface="Times New Roman"/>
              </a:rPr>
              <a:t>e</a:t>
            </a:r>
            <a:r>
              <a:rPr sz="1800" b="1" spc="0" dirty="0">
                <a:latin typeface="Times New Roman"/>
                <a:cs typeface="Times New Roman"/>
              </a:rPr>
              <a:t>s).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2178378"/>
            <a:ext cx="292388" cy="88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251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C)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13425"/>
              </a:lnSpc>
              <a:spcBef>
                <a:spcPts val="408"/>
              </a:spcBef>
            </a:pPr>
            <a:r>
              <a:rPr sz="1800" spc="-4" dirty="0">
                <a:latin typeface="Times New Roman"/>
                <a:cs typeface="Times New Roman"/>
              </a:rPr>
              <a:t>D) </a:t>
            </a:r>
            <a:r>
              <a:rPr sz="1800" spc="4" dirty="0">
                <a:latin typeface="Times New Roman"/>
                <a:cs typeface="Times New Roman"/>
              </a:rPr>
              <a:t>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3755972"/>
            <a:ext cx="305088" cy="8849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Times New Roman"/>
                <a:cs typeface="Times New Roman"/>
              </a:rPr>
              <a:t>F)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18"/>
              </a:spcBef>
            </a:pPr>
            <a:r>
              <a:rPr sz="1800" spc="-4" dirty="0">
                <a:latin typeface="Times New Roman"/>
                <a:cs typeface="Times New Roman"/>
              </a:rPr>
              <a:t>G)</a:t>
            </a:r>
            <a:endParaRPr sz="1800">
              <a:latin typeface="Times New Roman"/>
              <a:cs typeface="Times New Roman"/>
            </a:endParaRPr>
          </a:p>
          <a:p>
            <a:pPr marL="12700" marR="5212">
              <a:lnSpc>
                <a:spcPct val="95825"/>
              </a:lnSpc>
              <a:spcBef>
                <a:spcPts val="414"/>
              </a:spcBef>
            </a:pPr>
            <a:r>
              <a:rPr sz="1800" spc="-4" dirty="0">
                <a:latin typeface="Times New Roman"/>
                <a:cs typeface="Times New Roman"/>
              </a:rPr>
              <a:t>H)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634" y="6091375"/>
            <a:ext cx="25011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latin typeface="Times New Roman"/>
                <a:cs typeface="Times New Roman"/>
              </a:rPr>
              <a:t>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1966" y="403098"/>
            <a:ext cx="578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398727" y="403098"/>
            <a:ext cx="57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46301" y="403098"/>
            <a:ext cx="572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 txBox="1"/>
          <p:nvPr/>
        </p:nvSpPr>
        <p:spPr>
          <a:xfrm>
            <a:off x="781939" y="219316"/>
            <a:ext cx="704743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3200" b="1" spc="-25" dirty="0">
                <a:latin typeface="Cambria"/>
                <a:cs typeface="Cambria"/>
              </a:rPr>
              <a:t>A</a:t>
            </a:r>
            <a:r>
              <a:rPr sz="3200" b="1" spc="0" dirty="0">
                <a:latin typeface="Cambria"/>
                <a:cs typeface="Cambria"/>
              </a:rPr>
              <a:t>bo</a:t>
            </a:r>
            <a:r>
              <a:rPr sz="3200" b="1" spc="-4" dirty="0">
                <a:latin typeface="Cambria"/>
                <a:cs typeface="Cambria"/>
              </a:rPr>
              <a:t>u</a:t>
            </a:r>
            <a:r>
              <a:rPr sz="3200" b="1" spc="0" dirty="0">
                <a:latin typeface="Cambria"/>
                <a:cs typeface="Cambria"/>
              </a:rPr>
              <a:t>t </a:t>
            </a:r>
            <a:r>
              <a:rPr sz="3200" b="1" spc="4" dirty="0">
                <a:latin typeface="Cambria"/>
                <a:cs typeface="Cambria"/>
              </a:rPr>
              <a:t>t</a:t>
            </a:r>
            <a:r>
              <a:rPr sz="3200" b="1" spc="-4" dirty="0">
                <a:latin typeface="Cambria"/>
                <a:cs typeface="Cambria"/>
              </a:rPr>
              <a:t>h</a:t>
            </a:r>
            <a:r>
              <a:rPr sz="3200" b="1" spc="0" dirty="0">
                <a:latin typeface="Cambria"/>
                <a:cs typeface="Cambria"/>
              </a:rPr>
              <a:t>is</a:t>
            </a:r>
            <a:r>
              <a:rPr sz="3200" b="1" spc="9" dirty="0">
                <a:latin typeface="Cambria"/>
                <a:cs typeface="Cambria"/>
              </a:rPr>
              <a:t> </a:t>
            </a:r>
            <a:r>
              <a:rPr sz="3200" b="1" spc="4" dirty="0">
                <a:latin typeface="Cambria"/>
                <a:cs typeface="Cambria"/>
              </a:rPr>
              <a:t>m</a:t>
            </a:r>
            <a:r>
              <a:rPr sz="3200" b="1" spc="0" dirty="0">
                <a:latin typeface="Cambria"/>
                <a:cs typeface="Cambria"/>
              </a:rPr>
              <a:t>o</a:t>
            </a:r>
            <a:r>
              <a:rPr sz="3200" b="1" spc="-4" dirty="0">
                <a:latin typeface="Cambria"/>
                <a:cs typeface="Cambria"/>
              </a:rPr>
              <a:t>dul</a:t>
            </a:r>
            <a:r>
              <a:rPr sz="3200" b="1" spc="4" dirty="0">
                <a:latin typeface="Cambria"/>
                <a:cs typeface="Cambria"/>
              </a:rPr>
              <a:t>e</a:t>
            </a:r>
            <a:r>
              <a:rPr sz="4000" b="1" spc="0" dirty="0">
                <a:latin typeface="Cambria"/>
                <a:cs typeface="Cambria"/>
              </a:rPr>
              <a:t>: </a:t>
            </a:r>
            <a:r>
              <a:rPr sz="2800" b="1" i="1" spc="-200" dirty="0">
                <a:latin typeface="Cambria"/>
                <a:cs typeface="Cambria"/>
              </a:rPr>
              <a:t>T</a:t>
            </a:r>
            <a:r>
              <a:rPr sz="2800" b="1" i="1" spc="0" dirty="0">
                <a:latin typeface="Cambria"/>
                <a:cs typeface="Cambria"/>
              </a:rPr>
              <a:t>op</a:t>
            </a:r>
            <a:r>
              <a:rPr sz="2800" b="1" i="1" spc="-4" dirty="0">
                <a:latin typeface="Cambria"/>
                <a:cs typeface="Cambria"/>
              </a:rPr>
              <a:t>ic</a:t>
            </a:r>
            <a:r>
              <a:rPr sz="2800" b="1" i="1" spc="0" dirty="0">
                <a:latin typeface="Cambria"/>
                <a:cs typeface="Cambria"/>
              </a:rPr>
              <a:t>s</a:t>
            </a:r>
            <a:r>
              <a:rPr sz="2800" b="1" i="1" spc="-61" dirty="0">
                <a:latin typeface="Cambria"/>
                <a:cs typeface="Cambria"/>
              </a:rPr>
              <a:t> </a:t>
            </a:r>
            <a:r>
              <a:rPr sz="2800" b="1" i="1" spc="-19" dirty="0">
                <a:latin typeface="Cambria"/>
                <a:cs typeface="Cambria"/>
              </a:rPr>
              <a:t>t</a:t>
            </a:r>
            <a:r>
              <a:rPr sz="2800" b="1" i="1" spc="0" dirty="0">
                <a:latin typeface="Cambria"/>
                <a:cs typeface="Cambria"/>
              </a:rPr>
              <a:t>o</a:t>
            </a:r>
            <a:r>
              <a:rPr sz="2800" b="1" i="1" spc="-15" dirty="0">
                <a:latin typeface="Cambria"/>
                <a:cs typeface="Cambria"/>
              </a:rPr>
              <a:t> </a:t>
            </a:r>
            <a:r>
              <a:rPr sz="2800" b="1" i="1" spc="0" dirty="0">
                <a:latin typeface="Cambria"/>
                <a:cs typeface="Cambria"/>
              </a:rPr>
              <a:t>be</a:t>
            </a:r>
            <a:r>
              <a:rPr sz="2800" b="1" i="1" spc="-24" dirty="0">
                <a:latin typeface="Cambria"/>
                <a:cs typeface="Cambria"/>
              </a:rPr>
              <a:t> </a:t>
            </a:r>
            <a:r>
              <a:rPr sz="2800" b="1" i="1" spc="-14" dirty="0">
                <a:latin typeface="Cambria"/>
                <a:cs typeface="Cambria"/>
              </a:rPr>
              <a:t>c</a:t>
            </a:r>
            <a:r>
              <a:rPr sz="2800" b="1" i="1" spc="-34" dirty="0">
                <a:latin typeface="Cambria"/>
                <a:cs typeface="Cambria"/>
              </a:rPr>
              <a:t>o</a:t>
            </a:r>
            <a:r>
              <a:rPr sz="2800" b="1" i="1" spc="-4" dirty="0">
                <a:latin typeface="Cambria"/>
                <a:cs typeface="Cambria"/>
              </a:rPr>
              <a:t>ve</a:t>
            </a:r>
            <a:r>
              <a:rPr sz="2800" b="1" i="1" spc="-25" dirty="0">
                <a:latin typeface="Cambria"/>
                <a:cs typeface="Cambria"/>
              </a:rPr>
              <a:t>r</a:t>
            </a:r>
            <a:r>
              <a:rPr sz="2800" b="1" i="1" spc="-4" dirty="0">
                <a:latin typeface="Cambria"/>
                <a:cs typeface="Cambria"/>
              </a:rPr>
              <a:t>e</a:t>
            </a:r>
            <a:r>
              <a:rPr sz="2800" b="1" i="1" spc="4" dirty="0">
                <a:latin typeface="Cambria"/>
                <a:cs typeface="Cambria"/>
              </a:rPr>
              <a:t>d</a:t>
            </a:r>
            <a:r>
              <a:rPr sz="2800" b="1" i="1" spc="0" dirty="0"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6568" y="916019"/>
            <a:ext cx="32528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1.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31679" y="916019"/>
            <a:ext cx="94801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"</a:t>
            </a:r>
            <a:r>
              <a:rPr sz="2600" spc="4" dirty="0">
                <a:latin typeface="Cambria"/>
                <a:cs typeface="Cambria"/>
              </a:rPr>
              <a:t>B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-4" dirty="0">
                <a:latin typeface="Cambria"/>
                <a:cs typeface="Cambria"/>
              </a:rPr>
              <a:t>si</a:t>
            </a:r>
            <a:r>
              <a:rPr sz="2600" spc="0" dirty="0">
                <a:latin typeface="Cambria"/>
                <a:cs typeface="Cambria"/>
              </a:rPr>
              <a:t>c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11314" y="916019"/>
            <a:ext cx="11844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n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pt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24099" y="916019"/>
            <a:ext cx="20399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f   </a:t>
            </a:r>
            <a:r>
              <a:rPr sz="2600" spc="114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-4" dirty="0">
                <a:latin typeface="Cambria"/>
                <a:cs typeface="Cambria"/>
              </a:rPr>
              <a:t>d</a:t>
            </a:r>
            <a:r>
              <a:rPr sz="2600" spc="4" dirty="0">
                <a:latin typeface="Cambria"/>
                <a:cs typeface="Cambria"/>
              </a:rPr>
              <a:t>ru</a:t>
            </a:r>
            <a:r>
              <a:rPr sz="2600" spc="-14" dirty="0">
                <a:latin typeface="Cambria"/>
                <a:cs typeface="Cambria"/>
              </a:rPr>
              <a:t>g</a:t>
            </a:r>
            <a:r>
              <a:rPr sz="2600" spc="0" dirty="0">
                <a:latin typeface="Cambria"/>
                <a:cs typeface="Cambria"/>
              </a:rPr>
              <a:t>s;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5071" y="916019"/>
            <a:ext cx="24664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C</a:t>
            </a:r>
            <a:r>
              <a:rPr sz="2600" spc="-39" dirty="0">
                <a:latin typeface="Cambria"/>
                <a:cs typeface="Cambria"/>
              </a:rPr>
              <a:t>o</a:t>
            </a:r>
            <a:r>
              <a:rPr sz="2600" spc="-64" dirty="0">
                <a:latin typeface="Cambria"/>
                <a:cs typeface="Cambria"/>
              </a:rPr>
              <a:t>v</a:t>
            </a:r>
            <a:r>
              <a:rPr sz="2600" spc="0" dirty="0">
                <a:latin typeface="Cambria"/>
                <a:cs typeface="Cambria"/>
              </a:rPr>
              <a:t>al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0" dirty="0">
                <a:latin typeface="Cambria"/>
                <a:cs typeface="Cambria"/>
              </a:rPr>
              <a:t>nt   </a:t>
            </a:r>
            <a:r>
              <a:rPr sz="2600" spc="119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b</a:t>
            </a:r>
            <a:r>
              <a:rPr sz="2600" spc="0" dirty="0">
                <a:latin typeface="Cambria"/>
                <a:cs typeface="Cambria"/>
              </a:rPr>
              <a:t>o</a:t>
            </a:r>
            <a:r>
              <a:rPr sz="2600" spc="-14" dirty="0">
                <a:latin typeface="Cambria"/>
                <a:cs typeface="Cambria"/>
              </a:rPr>
              <a:t>nd</a:t>
            </a:r>
            <a:r>
              <a:rPr sz="2600" spc="0" dirty="0">
                <a:latin typeface="Cambria"/>
                <a:cs typeface="Cambria"/>
              </a:rPr>
              <a:t>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2010" y="1233168"/>
            <a:ext cx="73293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(</a:t>
            </a:r>
            <a:r>
              <a:rPr sz="2600" spc="-9" dirty="0">
                <a:latin typeface="Cambria"/>
                <a:cs typeface="Cambria"/>
              </a:rPr>
              <a:t>c</a:t>
            </a:r>
            <a:r>
              <a:rPr sz="2600" spc="4" dirty="0">
                <a:latin typeface="Cambria"/>
                <a:cs typeface="Cambria"/>
              </a:rPr>
              <a:t>l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-50" dirty="0">
                <a:latin typeface="Cambria"/>
                <a:cs typeface="Cambria"/>
              </a:rPr>
              <a:t>a</a:t>
            </a:r>
            <a:r>
              <a:rPr sz="2600" spc="-64" dirty="0">
                <a:latin typeface="Cambria"/>
                <a:cs typeface="Cambria"/>
              </a:rPr>
              <a:t>v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4" dirty="0">
                <a:latin typeface="Cambria"/>
                <a:cs typeface="Cambria"/>
              </a:rPr>
              <a:t>b</a:t>
            </a:r>
            <a:r>
              <a:rPr sz="2600" spc="-9" dirty="0">
                <a:latin typeface="Cambria"/>
                <a:cs typeface="Cambria"/>
              </a:rPr>
              <a:t>le)</a:t>
            </a:r>
            <a:r>
              <a:rPr sz="2600" spc="0" dirty="0">
                <a:latin typeface="Cambria"/>
                <a:cs typeface="Cambria"/>
              </a:rPr>
              <a:t>;</a:t>
            </a:r>
            <a:r>
              <a:rPr sz="2600" spc="541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P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-14" dirty="0">
                <a:latin typeface="Cambria"/>
                <a:cs typeface="Cambria"/>
              </a:rPr>
              <a:t>d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u</a:t>
            </a:r>
            <a:r>
              <a:rPr sz="2600" spc="-4" dirty="0">
                <a:latin typeface="Cambria"/>
                <a:cs typeface="Cambria"/>
              </a:rPr>
              <a:t>g</a:t>
            </a:r>
            <a:r>
              <a:rPr sz="2600" spc="0" dirty="0">
                <a:latin typeface="Cambria"/>
                <a:cs typeface="Cambria"/>
              </a:rPr>
              <a:t>s</a:t>
            </a:r>
            <a:r>
              <a:rPr sz="2600" spc="527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f</a:t>
            </a:r>
            <a:r>
              <a:rPr sz="2600" spc="546" dirty="0">
                <a:latin typeface="Cambria"/>
                <a:cs typeface="Cambria"/>
              </a:rPr>
              <a:t> </a:t>
            </a:r>
            <a:r>
              <a:rPr sz="2600" spc="-9" dirty="0">
                <a:latin typeface="Cambria"/>
                <a:cs typeface="Cambria"/>
              </a:rPr>
              <a:t>f</a:t>
            </a:r>
            <a:r>
              <a:rPr sz="2600" spc="0" dirty="0">
                <a:latin typeface="Cambria"/>
                <a:cs typeface="Cambria"/>
              </a:rPr>
              <a:t>un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ti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nal</a:t>
            </a:r>
            <a:r>
              <a:rPr sz="2600" spc="541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g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u</a:t>
            </a: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1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;</a:t>
            </a:r>
            <a:r>
              <a:rPr sz="2600" spc="541" dirty="0">
                <a:latin typeface="Cambria"/>
                <a:cs typeface="Cambria"/>
              </a:rPr>
              <a:t> </a:t>
            </a:r>
            <a:r>
              <a:rPr sz="2600" spc="-54" dirty="0">
                <a:latin typeface="Cambria"/>
                <a:cs typeface="Cambria"/>
              </a:rPr>
              <a:t>T</a:t>
            </a:r>
            <a:r>
              <a:rPr sz="2600" spc="-4" dirty="0">
                <a:latin typeface="Cambria"/>
                <a:cs typeface="Cambria"/>
              </a:rPr>
              <a:t>y</a:t>
            </a:r>
            <a:r>
              <a:rPr sz="2600" spc="-9" dirty="0">
                <a:latin typeface="Cambria"/>
                <a:cs typeface="Cambria"/>
              </a:rPr>
              <a:t>p</a:t>
            </a:r>
            <a:r>
              <a:rPr sz="2600" spc="0" dirty="0">
                <a:latin typeface="Cambria"/>
                <a:cs typeface="Cambria"/>
              </a:rPr>
              <a:t>es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1679" y="1550317"/>
            <a:ext cx="189822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f </a:t>
            </a: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od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u</a:t>
            </a:r>
            <a:r>
              <a:rPr sz="2600" spc="-4" dirty="0">
                <a:latin typeface="Cambria"/>
                <a:cs typeface="Cambria"/>
              </a:rPr>
              <a:t>gs</a:t>
            </a:r>
            <a:r>
              <a:rPr sz="2600" spc="-175" dirty="0">
                <a:latin typeface="Cambria"/>
                <a:cs typeface="Cambria"/>
              </a:rPr>
              <a:t>.</a:t>
            </a:r>
            <a:r>
              <a:rPr sz="2600" spc="0" dirty="0">
                <a:latin typeface="Cambria"/>
                <a:cs typeface="Cambria"/>
              </a:rPr>
              <a:t>"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568" y="1946243"/>
            <a:ext cx="32528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2.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31679" y="1946243"/>
            <a:ext cx="149833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"C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m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0" dirty="0">
                <a:latin typeface="Cambria"/>
                <a:cs typeface="Cambria"/>
              </a:rPr>
              <a:t>al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2715" y="1946243"/>
            <a:ext cx="121704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d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0" dirty="0">
                <a:latin typeface="Cambria"/>
                <a:cs typeface="Cambria"/>
              </a:rPr>
              <a:t>l</a:t>
            </a:r>
            <a:r>
              <a:rPr sz="2600" spc="-50" dirty="0">
                <a:latin typeface="Cambria"/>
                <a:cs typeface="Cambria"/>
              </a:rPr>
              <a:t>iv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y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3311" y="1946243"/>
            <a:ext cx="12915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29" dirty="0">
                <a:latin typeface="Cambria"/>
                <a:cs typeface="Cambria"/>
              </a:rPr>
              <a:t>sy</a:t>
            </a:r>
            <a:r>
              <a:rPr sz="2600" spc="0" dirty="0">
                <a:latin typeface="Cambria"/>
                <a:cs typeface="Cambria"/>
              </a:rPr>
              <a:t>s</a:t>
            </a:r>
            <a:r>
              <a:rPr sz="2600" spc="-29" dirty="0">
                <a:latin typeface="Cambria"/>
                <a:cs typeface="Cambria"/>
              </a:rPr>
              <a:t>t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m</a:t>
            </a:r>
            <a:r>
              <a:rPr sz="2600" spc="0" dirty="0">
                <a:latin typeface="Cambria"/>
                <a:cs typeface="Cambria"/>
              </a:rPr>
              <a:t>s;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7324" y="1946243"/>
            <a:ext cx="148932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50" dirty="0">
                <a:latin typeface="Cambria"/>
                <a:cs typeface="Cambria"/>
              </a:rPr>
              <a:t>P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-44" dirty="0">
                <a:latin typeface="Cambria"/>
                <a:cs typeface="Cambria"/>
              </a:rPr>
              <a:t>l</a:t>
            </a:r>
            <a:r>
              <a:rPr sz="2600" spc="-4" dirty="0">
                <a:latin typeface="Cambria"/>
                <a:cs typeface="Cambria"/>
              </a:rPr>
              <a:t>ym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ic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00754" y="1946243"/>
            <a:ext cx="14605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-4" dirty="0">
                <a:latin typeface="Cambria"/>
                <a:cs typeface="Cambria"/>
              </a:rPr>
              <a:t>d</a:t>
            </a:r>
            <a:r>
              <a:rPr sz="2600" spc="4" dirty="0">
                <a:latin typeface="Cambria"/>
                <a:cs typeface="Cambria"/>
              </a:rPr>
              <a:t>ru</a:t>
            </a:r>
            <a:r>
              <a:rPr sz="2600" spc="0" dirty="0">
                <a:latin typeface="Cambria"/>
                <a:cs typeface="Cambria"/>
              </a:rPr>
              <a:t>g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31679" y="2263392"/>
            <a:ext cx="73277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54" dirty="0">
                <a:latin typeface="Cambria"/>
                <a:cs typeface="Cambria"/>
              </a:rPr>
              <a:t>T</a:t>
            </a:r>
            <a:r>
              <a:rPr sz="2600" spc="-4" dirty="0">
                <a:latin typeface="Cambria"/>
                <a:cs typeface="Cambria"/>
              </a:rPr>
              <a:t>y</a:t>
            </a:r>
            <a:r>
              <a:rPr sz="2600" spc="-9" dirty="0">
                <a:latin typeface="Cambria"/>
                <a:cs typeface="Cambria"/>
              </a:rPr>
              <a:t>p</a:t>
            </a:r>
            <a:r>
              <a:rPr sz="2600" spc="0" dirty="0">
                <a:latin typeface="Cambria"/>
                <a:cs typeface="Cambria"/>
              </a:rPr>
              <a:t>es </a:t>
            </a:r>
            <a:r>
              <a:rPr sz="2600" spc="487" dirty="0">
                <a:latin typeface="Cambria"/>
                <a:cs typeface="Cambria"/>
              </a:rPr>
              <a:t> 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-14" dirty="0">
                <a:latin typeface="Cambria"/>
                <a:cs typeface="Cambria"/>
              </a:rPr>
              <a:t>n</a:t>
            </a:r>
            <a:r>
              <a:rPr sz="2600" spc="0" dirty="0">
                <a:latin typeface="Cambria"/>
                <a:cs typeface="Cambria"/>
              </a:rPr>
              <a:t>d </a:t>
            </a:r>
            <a:r>
              <a:rPr sz="2600" spc="482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st</a:t>
            </a:r>
            <a:r>
              <a:rPr sz="2600" spc="4" dirty="0">
                <a:latin typeface="Cambria"/>
                <a:cs typeface="Cambria"/>
              </a:rPr>
              <a:t>ruc</a:t>
            </a:r>
            <a:r>
              <a:rPr sz="2600" spc="-14" dirty="0">
                <a:latin typeface="Cambria"/>
                <a:cs typeface="Cambria"/>
              </a:rPr>
              <a:t>t</a:t>
            </a:r>
            <a:r>
              <a:rPr sz="2600" spc="4" dirty="0">
                <a:latin typeface="Cambria"/>
                <a:cs typeface="Cambria"/>
              </a:rPr>
              <a:t>u</a:t>
            </a:r>
            <a:r>
              <a:rPr sz="2600" spc="-4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e </a:t>
            </a:r>
            <a:r>
              <a:rPr sz="2600" spc="487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f </a:t>
            </a:r>
            <a:r>
              <a:rPr sz="2600" spc="482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-44" dirty="0">
                <a:latin typeface="Cambria"/>
                <a:cs typeface="Cambria"/>
              </a:rPr>
              <a:t>l</a:t>
            </a:r>
            <a:r>
              <a:rPr sz="2600" spc="-14" dirty="0">
                <a:latin typeface="Cambria"/>
                <a:cs typeface="Cambria"/>
              </a:rPr>
              <a:t>y</a:t>
            </a:r>
            <a:r>
              <a:rPr sz="2600" spc="-4" dirty="0">
                <a:latin typeface="Cambria"/>
                <a:cs typeface="Cambria"/>
              </a:rPr>
              <a:t>m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; </a:t>
            </a:r>
            <a:r>
              <a:rPr sz="2600" spc="482" dirty="0">
                <a:latin typeface="Cambria"/>
                <a:cs typeface="Cambria"/>
              </a:rPr>
              <a:t> </a:t>
            </a:r>
            <a:r>
              <a:rPr sz="2600" spc="-14" dirty="0">
                <a:latin typeface="Cambria"/>
                <a:cs typeface="Cambria"/>
              </a:rPr>
              <a:t>C</a:t>
            </a:r>
            <a:r>
              <a:rPr sz="2600" spc="-29" dirty="0">
                <a:latin typeface="Cambria"/>
                <a:cs typeface="Cambria"/>
              </a:rPr>
              <a:t>r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-4" dirty="0">
                <a:latin typeface="Cambria"/>
                <a:cs typeface="Cambria"/>
              </a:rPr>
              <a:t>ss</a:t>
            </a:r>
            <a:r>
              <a:rPr sz="2600" spc="0" dirty="0">
                <a:latin typeface="Cambria"/>
                <a:cs typeface="Cambria"/>
              </a:rPr>
              <a:t>-l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-14" dirty="0">
                <a:latin typeface="Cambria"/>
                <a:cs typeface="Cambria"/>
              </a:rPr>
              <a:t>n</a:t>
            </a:r>
            <a:r>
              <a:rPr sz="2600" spc="4" dirty="0">
                <a:latin typeface="Cambria"/>
                <a:cs typeface="Cambria"/>
              </a:rPr>
              <a:t>k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ng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1348" y="2580541"/>
            <a:ext cx="2435020" cy="1148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367">
              <a:lnSpc>
                <a:spcPts val="2790"/>
              </a:lnSpc>
              <a:spcBef>
                <a:spcPts val="139"/>
              </a:spcBef>
            </a:pP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ea</a:t>
            </a:r>
            <a:r>
              <a:rPr sz="2600" spc="-4" dirty="0">
                <a:latin typeface="Cambria"/>
                <a:cs typeface="Cambria"/>
              </a:rPr>
              <a:t>g</a:t>
            </a:r>
            <a:r>
              <a:rPr sz="2600" spc="0" dirty="0">
                <a:latin typeface="Cambria"/>
                <a:cs typeface="Cambria"/>
              </a:rPr>
              <a:t>en</a:t>
            </a:r>
            <a:r>
              <a:rPr sz="2600" spc="-4" dirty="0">
                <a:latin typeface="Cambria"/>
                <a:cs typeface="Cambria"/>
              </a:rPr>
              <a:t>t</a:t>
            </a:r>
            <a:r>
              <a:rPr sz="2600" spc="0" dirty="0">
                <a:latin typeface="Cambria"/>
                <a:cs typeface="Cambria"/>
              </a:rPr>
              <a:t>s</a:t>
            </a:r>
            <a:r>
              <a:rPr sz="2600" spc="-175" dirty="0">
                <a:latin typeface="Cambria"/>
                <a:cs typeface="Cambria"/>
              </a:rPr>
              <a:t>.</a:t>
            </a:r>
            <a:r>
              <a:rPr sz="2600" spc="0" dirty="0">
                <a:latin typeface="Cambria"/>
                <a:cs typeface="Cambria"/>
              </a:rPr>
              <a:t>"</a:t>
            </a:r>
            <a:endParaRPr sz="2600">
              <a:latin typeface="Cambria"/>
              <a:cs typeface="Cambria"/>
            </a:endParaRPr>
          </a:p>
          <a:p>
            <a:pPr marL="13030">
              <a:lnSpc>
                <a:spcPct val="100041"/>
              </a:lnSpc>
            </a:pPr>
            <a:r>
              <a:rPr sz="2600" spc="-4" dirty="0">
                <a:latin typeface="Cambria"/>
                <a:cs typeface="Cambria"/>
              </a:rPr>
              <a:t>"</a:t>
            </a:r>
            <a:r>
              <a:rPr sz="2600" spc="4" dirty="0">
                <a:latin typeface="Cambria"/>
                <a:cs typeface="Cambria"/>
              </a:rPr>
              <a:t>Dru</a:t>
            </a:r>
            <a:r>
              <a:rPr sz="2600" spc="0" dirty="0">
                <a:latin typeface="Cambria"/>
                <a:cs typeface="Cambria"/>
              </a:rPr>
              <a:t>g </a:t>
            </a:r>
            <a:r>
              <a:rPr sz="2600" spc="-4" dirty="0">
                <a:latin typeface="Cambria"/>
                <a:cs typeface="Cambria"/>
              </a:rPr>
              <a:t>t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-9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g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-4" dirty="0">
                <a:latin typeface="Cambria"/>
                <a:cs typeface="Cambria"/>
              </a:rPr>
              <a:t>ti</a:t>
            </a:r>
            <a:r>
              <a:rPr sz="2600" spc="0" dirty="0">
                <a:latin typeface="Cambria"/>
                <a:cs typeface="Cambria"/>
              </a:rPr>
              <a:t>ng</a:t>
            </a:r>
            <a:r>
              <a:rPr sz="2600" spc="-175" dirty="0">
                <a:latin typeface="Cambria"/>
                <a:cs typeface="Cambria"/>
              </a:rPr>
              <a:t>.</a:t>
            </a:r>
            <a:r>
              <a:rPr sz="2600" spc="0" dirty="0">
                <a:latin typeface="Cambria"/>
                <a:cs typeface="Cambria"/>
              </a:rPr>
              <a:t>" </a:t>
            </a:r>
            <a:r>
              <a:rPr sz="2600" spc="-4" dirty="0">
                <a:latin typeface="Cambria"/>
                <a:cs typeface="Cambria"/>
              </a:rPr>
              <a:t>"P</a:t>
            </a:r>
            <a:r>
              <a:rPr sz="2600" spc="-3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j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29" dirty="0">
                <a:latin typeface="Cambria"/>
                <a:cs typeface="Cambria"/>
              </a:rPr>
              <a:t>t</a:t>
            </a:r>
            <a:r>
              <a:rPr sz="2600" spc="-175" dirty="0">
                <a:latin typeface="Cambria"/>
                <a:cs typeface="Cambria"/>
              </a:rPr>
              <a:t>.</a:t>
            </a:r>
            <a:r>
              <a:rPr sz="2600" spc="0" dirty="0">
                <a:latin typeface="Cambria"/>
                <a:cs typeface="Cambria"/>
              </a:rPr>
              <a:t>"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568" y="2976465"/>
            <a:ext cx="325282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3.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</a:pPr>
            <a:r>
              <a:rPr sz="2600" spc="-4" dirty="0">
                <a:latin typeface="Cambria"/>
                <a:cs typeface="Cambria"/>
              </a:rPr>
              <a:t>4.</a:t>
            </a:r>
            <a:endParaRPr sz="26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70"/>
              </a:spcBef>
            </a:pPr>
            <a:r>
              <a:rPr sz="2600" spc="-4" dirty="0">
                <a:latin typeface="Cambria"/>
                <a:cs typeface="Cambria"/>
              </a:rPr>
              <a:t>5.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1679" y="3768945"/>
            <a:ext cx="222228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"Co</a:t>
            </a:r>
            <a:r>
              <a:rPr sz="2600" spc="4" dirty="0">
                <a:latin typeface="Cambria"/>
                <a:cs typeface="Cambria"/>
              </a:rPr>
              <a:t>mb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na</a:t>
            </a:r>
            <a:r>
              <a:rPr sz="2600" spc="-39" dirty="0">
                <a:latin typeface="Cambria"/>
                <a:cs typeface="Cambria"/>
              </a:rPr>
              <a:t>t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al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54776" y="3768945"/>
            <a:ext cx="157333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9" dirty="0">
                <a:latin typeface="Cambria"/>
                <a:cs typeface="Cambria"/>
              </a:rPr>
              <a:t>c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m</a:t>
            </a:r>
            <a:r>
              <a:rPr sz="2600" spc="-4" dirty="0">
                <a:latin typeface="Cambria"/>
                <a:cs typeface="Cambria"/>
              </a:rPr>
              <a:t>ist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y</a:t>
            </a:r>
            <a:r>
              <a:rPr sz="2600" spc="0" dirty="0">
                <a:latin typeface="Cambria"/>
                <a:cs typeface="Cambria"/>
              </a:rPr>
              <a:t>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8694" y="3768945"/>
            <a:ext cx="20917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64" dirty="0">
                <a:latin typeface="Cambria"/>
                <a:cs typeface="Cambria"/>
              </a:rPr>
              <a:t>P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-4" dirty="0">
                <a:latin typeface="Cambria"/>
                <a:cs typeface="Cambria"/>
              </a:rPr>
              <a:t>ti</a:t>
            </a:r>
            <a:r>
              <a:rPr sz="2600" spc="-14" dirty="0">
                <a:latin typeface="Cambria"/>
                <a:cs typeface="Cambria"/>
              </a:rPr>
              <a:t>d</a:t>
            </a:r>
            <a:r>
              <a:rPr sz="2600" spc="0" dirty="0">
                <a:latin typeface="Cambria"/>
                <a:cs typeface="Cambria"/>
              </a:rPr>
              <a:t>es  </a:t>
            </a:r>
            <a:r>
              <a:rPr sz="2600" spc="452" dirty="0">
                <a:latin typeface="Cambria"/>
                <a:cs typeface="Cambria"/>
              </a:rPr>
              <a:t> </a:t>
            </a:r>
            <a:r>
              <a:rPr sz="2600" spc="-9" dirty="0">
                <a:latin typeface="Cambria"/>
                <a:cs typeface="Cambria"/>
              </a:rPr>
              <a:t>a</a:t>
            </a:r>
            <a:r>
              <a:rPr sz="2600" spc="0" dirty="0">
                <a:latin typeface="Cambria"/>
                <a:cs typeface="Cambria"/>
              </a:rPr>
              <a:t>nd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0831" y="3768945"/>
            <a:ext cx="8381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o</a:t>
            </a:r>
            <a:r>
              <a:rPr sz="2600" spc="-4" dirty="0">
                <a:latin typeface="Cambria"/>
                <a:cs typeface="Cambria"/>
              </a:rPr>
              <a:t>t</a:t>
            </a:r>
            <a:r>
              <a:rPr sz="2600" spc="-9" dirty="0">
                <a:latin typeface="Cambria"/>
                <a:cs typeface="Cambria"/>
              </a:rPr>
              <a:t>her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679" y="4086094"/>
            <a:ext cx="7325533" cy="673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2500"/>
              </a:lnSpc>
              <a:spcBef>
                <a:spcPts val="335"/>
              </a:spcBef>
            </a:pPr>
            <a:r>
              <a:rPr sz="2600" spc="0" dirty="0">
                <a:latin typeface="Cambria"/>
                <a:cs typeface="Cambria"/>
              </a:rPr>
              <a:t>l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near</a:t>
            </a:r>
            <a:r>
              <a:rPr sz="2600" spc="104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-14" dirty="0">
                <a:latin typeface="Cambria"/>
                <a:cs typeface="Cambria"/>
              </a:rPr>
              <a:t>t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9" dirty="0">
                <a:latin typeface="Cambria"/>
                <a:cs typeface="Cambria"/>
              </a:rPr>
              <a:t>u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t</a:t>
            </a:r>
            <a:r>
              <a:rPr sz="2600" spc="4" dirty="0">
                <a:latin typeface="Cambria"/>
                <a:cs typeface="Cambria"/>
              </a:rPr>
              <a:t>u</a:t>
            </a:r>
            <a:r>
              <a:rPr sz="2600" spc="-4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es;</a:t>
            </a:r>
            <a:r>
              <a:rPr sz="2600" spc="99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D</a:t>
            </a:r>
            <a:r>
              <a:rPr sz="2600" spc="-9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ug</a:t>
            </a:r>
            <a:r>
              <a:rPr sz="2600" spc="109" dirty="0">
                <a:latin typeface="Cambria"/>
                <a:cs typeface="Cambria"/>
              </a:rPr>
              <a:t> </a:t>
            </a:r>
            <a:r>
              <a:rPr sz="2600" spc="0" dirty="0">
                <a:latin typeface="Cambria"/>
                <a:cs typeface="Cambria"/>
              </a:rPr>
              <a:t>l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-54" dirty="0">
                <a:latin typeface="Cambria"/>
                <a:cs typeface="Cambria"/>
              </a:rPr>
              <a:t>k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100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m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l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9" dirty="0">
                <a:latin typeface="Cambria"/>
                <a:cs typeface="Cambria"/>
              </a:rPr>
              <a:t>u</a:t>
            </a:r>
            <a:r>
              <a:rPr sz="2600" spc="0" dirty="0">
                <a:latin typeface="Cambria"/>
                <a:cs typeface="Cambria"/>
              </a:rPr>
              <a:t>l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;</a:t>
            </a:r>
            <a:r>
              <a:rPr sz="2600" spc="109" dirty="0">
                <a:latin typeface="Cambria"/>
                <a:cs typeface="Cambria"/>
              </a:rPr>
              <a:t> </a:t>
            </a:r>
            <a:r>
              <a:rPr sz="2600" spc="-9" dirty="0">
                <a:latin typeface="Cambria"/>
                <a:cs typeface="Cambria"/>
              </a:rPr>
              <a:t>Su</a:t>
            </a:r>
            <a:r>
              <a:rPr sz="2600" spc="4" dirty="0">
                <a:latin typeface="Cambria"/>
                <a:cs typeface="Cambria"/>
              </a:rPr>
              <a:t>pp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t</a:t>
            </a:r>
            <a:r>
              <a:rPr sz="2600" spc="94" dirty="0">
                <a:latin typeface="Cambria"/>
                <a:cs typeface="Cambria"/>
              </a:rPr>
              <a:t> </a:t>
            </a:r>
            <a:r>
              <a:rPr sz="2600" spc="0" dirty="0">
                <a:latin typeface="Cambria"/>
                <a:cs typeface="Cambria"/>
              </a:rPr>
              <a:t>and l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</a:t>
            </a:r>
            <a:r>
              <a:rPr sz="2600" spc="-44" dirty="0">
                <a:latin typeface="Cambria"/>
                <a:cs typeface="Cambria"/>
              </a:rPr>
              <a:t>k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;</a:t>
            </a:r>
            <a:r>
              <a:rPr sz="2600" spc="-19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S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0" dirty="0">
                <a:latin typeface="Cambria"/>
                <a:cs typeface="Cambria"/>
              </a:rPr>
              <a:t>lu</a:t>
            </a:r>
            <a:r>
              <a:rPr sz="2600" spc="-4" dirty="0">
                <a:latin typeface="Cambria"/>
                <a:cs typeface="Cambria"/>
              </a:rPr>
              <a:t>tio</a:t>
            </a:r>
            <a:r>
              <a:rPr sz="2600" spc="0" dirty="0">
                <a:latin typeface="Cambria"/>
                <a:cs typeface="Cambria"/>
              </a:rPr>
              <a:t>n-</a:t>
            </a:r>
            <a:r>
              <a:rPr sz="2600" spc="4" dirty="0">
                <a:latin typeface="Cambria"/>
                <a:cs typeface="Cambria"/>
              </a:rPr>
              <a:t>ph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-29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mb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na</a:t>
            </a:r>
            <a:r>
              <a:rPr sz="2600" spc="-29" dirty="0">
                <a:latin typeface="Cambria"/>
                <a:cs typeface="Cambria"/>
              </a:rPr>
              <a:t>t</a:t>
            </a:r>
            <a:r>
              <a:rPr sz="2600" spc="-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al</a:t>
            </a:r>
            <a:r>
              <a:rPr sz="2600" spc="-19" dirty="0">
                <a:latin typeface="Cambria"/>
                <a:cs typeface="Cambria"/>
              </a:rPr>
              <a:t> </a:t>
            </a:r>
            <a:r>
              <a:rPr sz="2600" spc="4" dirty="0">
                <a:latin typeface="Cambria"/>
                <a:cs typeface="Cambria"/>
              </a:rPr>
              <a:t>chem</a:t>
            </a:r>
            <a:r>
              <a:rPr sz="2600" spc="-4" dirty="0">
                <a:latin typeface="Cambria"/>
                <a:cs typeface="Cambria"/>
              </a:rPr>
              <a:t>ist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219" dirty="0">
                <a:latin typeface="Cambria"/>
                <a:cs typeface="Cambria"/>
              </a:rPr>
              <a:t>y</a:t>
            </a:r>
            <a:r>
              <a:rPr sz="2600" spc="-175" dirty="0">
                <a:latin typeface="Cambria"/>
                <a:cs typeface="Cambria"/>
              </a:rPr>
              <a:t>.</a:t>
            </a:r>
            <a:r>
              <a:rPr sz="2600" spc="0" dirty="0">
                <a:latin typeface="Cambria"/>
                <a:cs typeface="Cambria"/>
              </a:rPr>
              <a:t>"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568" y="4799169"/>
            <a:ext cx="32528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6.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679" y="4799169"/>
            <a:ext cx="16303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-4" dirty="0">
                <a:latin typeface="Cambria"/>
                <a:cs typeface="Cambria"/>
              </a:rPr>
              <a:t>"</a:t>
            </a:r>
            <a:r>
              <a:rPr sz="2600" spc="4" dirty="0">
                <a:latin typeface="Cambria"/>
                <a:cs typeface="Cambria"/>
              </a:rPr>
              <a:t>D</a:t>
            </a:r>
            <a:r>
              <a:rPr sz="2600" spc="0" dirty="0">
                <a:latin typeface="Cambria"/>
                <a:cs typeface="Cambria"/>
              </a:rPr>
              <a:t>e</a:t>
            </a:r>
            <a:r>
              <a:rPr sz="2600" spc="-29" dirty="0">
                <a:latin typeface="Cambria"/>
                <a:cs typeface="Cambria"/>
              </a:rPr>
              <a:t>t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tio</a:t>
            </a:r>
            <a:r>
              <a:rPr sz="2600" spc="0" dirty="0">
                <a:latin typeface="Cambria"/>
                <a:cs typeface="Cambria"/>
              </a:rPr>
              <a:t>n,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2353" y="4799169"/>
            <a:ext cx="17329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4" dirty="0">
                <a:latin typeface="Cambria"/>
                <a:cs typeface="Cambria"/>
              </a:rPr>
              <a:t>p</a:t>
            </a:r>
            <a:r>
              <a:rPr sz="2600" spc="0" dirty="0">
                <a:latin typeface="Cambria"/>
                <a:cs typeface="Cambria"/>
              </a:rPr>
              <a:t>u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f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-4" dirty="0">
                <a:latin typeface="Cambria"/>
                <a:cs typeface="Cambria"/>
              </a:rPr>
              <a:t>tion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6538" y="4799169"/>
            <a:ext cx="6044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and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1355" y="4799169"/>
            <a:ext cx="160541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anal</a:t>
            </a:r>
            <a:r>
              <a:rPr sz="2600" spc="-4" dirty="0">
                <a:latin typeface="Cambria"/>
                <a:cs typeface="Cambria"/>
              </a:rPr>
              <a:t>g</a:t>
            </a:r>
            <a:r>
              <a:rPr sz="2600" spc="0" dirty="0">
                <a:latin typeface="Cambria"/>
                <a:cs typeface="Cambria"/>
              </a:rPr>
              <a:t>es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0" dirty="0">
                <a:latin typeface="Cambria"/>
                <a:cs typeface="Cambria"/>
              </a:rPr>
              <a:t>s;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5903" y="4799169"/>
            <a:ext cx="13936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En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odi</a:t>
            </a:r>
            <a:r>
              <a:rPr sz="2600" spc="0" dirty="0">
                <a:latin typeface="Cambria"/>
                <a:cs typeface="Cambria"/>
              </a:rPr>
              <a:t>ng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348" y="5116318"/>
            <a:ext cx="20515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-4" dirty="0">
                <a:latin typeface="Cambria"/>
                <a:cs typeface="Cambria"/>
              </a:rPr>
              <a:t>om</a:t>
            </a:r>
            <a:r>
              <a:rPr sz="2600" spc="4" dirty="0">
                <a:latin typeface="Cambria"/>
                <a:cs typeface="Cambria"/>
              </a:rPr>
              <a:t>b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na</a:t>
            </a:r>
            <a:r>
              <a:rPr sz="2600" spc="-29" dirty="0">
                <a:latin typeface="Cambria"/>
                <a:cs typeface="Cambria"/>
              </a:rPr>
              <a:t>t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0" dirty="0">
                <a:latin typeface="Cambria"/>
                <a:cs typeface="Cambria"/>
              </a:rPr>
              <a:t>al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1862" y="5116318"/>
            <a:ext cx="13477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4" dirty="0">
                <a:latin typeface="Cambria"/>
                <a:cs typeface="Cambria"/>
              </a:rPr>
              <a:t>l</a:t>
            </a:r>
            <a:r>
              <a:rPr sz="2600" spc="-1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b</a:t>
            </a:r>
            <a:r>
              <a:rPr sz="2600" spc="-4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a</a:t>
            </a:r>
            <a:r>
              <a:rPr sz="2600" spc="4" dirty="0">
                <a:latin typeface="Cambria"/>
                <a:cs typeface="Cambria"/>
              </a:rPr>
              <a:t>r</a:t>
            </a:r>
            <a:r>
              <a:rPr sz="2600" spc="0" dirty="0">
                <a:latin typeface="Cambria"/>
                <a:cs typeface="Cambria"/>
              </a:rPr>
              <a:t>ie</a:t>
            </a:r>
            <a:r>
              <a:rPr sz="2600" spc="-4" dirty="0">
                <a:latin typeface="Cambria"/>
                <a:cs typeface="Cambria"/>
              </a:rPr>
              <a:t>s</a:t>
            </a:r>
            <a:r>
              <a:rPr sz="2600" spc="0" dirty="0">
                <a:latin typeface="Cambria"/>
                <a:cs typeface="Cambria"/>
              </a:rPr>
              <a:t>;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6646" y="5116318"/>
            <a:ext cx="24536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H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-14" dirty="0">
                <a:latin typeface="Cambria"/>
                <a:cs typeface="Cambria"/>
              </a:rPr>
              <a:t>g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0" dirty="0">
                <a:latin typeface="Cambria"/>
                <a:cs typeface="Cambria"/>
              </a:rPr>
              <a:t>-</a:t>
            </a:r>
            <a:r>
              <a:rPr sz="2600" spc="-4" dirty="0">
                <a:latin typeface="Cambria"/>
                <a:cs typeface="Cambria"/>
              </a:rPr>
              <a:t>t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-29" dirty="0">
                <a:latin typeface="Cambria"/>
                <a:cs typeface="Cambria"/>
              </a:rPr>
              <a:t>r</a:t>
            </a:r>
            <a:r>
              <a:rPr sz="2600" spc="-14" dirty="0">
                <a:latin typeface="Cambria"/>
                <a:cs typeface="Cambria"/>
              </a:rPr>
              <a:t>o</a:t>
            </a:r>
            <a:r>
              <a:rPr sz="2600" spc="4" dirty="0">
                <a:latin typeface="Cambria"/>
                <a:cs typeface="Cambria"/>
              </a:rPr>
              <a:t>u</a:t>
            </a:r>
            <a:r>
              <a:rPr sz="2600" spc="-14" dirty="0">
                <a:latin typeface="Cambria"/>
                <a:cs typeface="Cambria"/>
              </a:rPr>
              <a:t>g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-9" dirty="0">
                <a:latin typeface="Cambria"/>
                <a:cs typeface="Cambria"/>
              </a:rPr>
              <a:t>p</a:t>
            </a:r>
            <a:r>
              <a:rPr sz="2600" spc="4" dirty="0">
                <a:latin typeface="Cambria"/>
                <a:cs typeface="Cambria"/>
              </a:rPr>
              <a:t>ut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348" y="5433467"/>
            <a:ext cx="4383157" cy="672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90"/>
              </a:lnSpc>
              <a:spcBef>
                <a:spcPts val="134"/>
              </a:spcBef>
            </a:pPr>
            <a:r>
              <a:rPr sz="3900" spc="-4" baseline="-1093" dirty="0">
                <a:latin typeface="Cambria"/>
                <a:cs typeface="Cambria"/>
              </a:rPr>
              <a:t>s</a:t>
            </a:r>
            <a:r>
              <a:rPr sz="3900" spc="4" baseline="-1093" dirty="0">
                <a:latin typeface="Cambria"/>
                <a:cs typeface="Cambria"/>
              </a:rPr>
              <a:t>c</a:t>
            </a:r>
            <a:r>
              <a:rPr sz="3900" spc="-44" baseline="-1093" dirty="0">
                <a:latin typeface="Cambria"/>
                <a:cs typeface="Cambria"/>
              </a:rPr>
              <a:t>r</a:t>
            </a:r>
            <a:r>
              <a:rPr sz="3900" spc="-9" baseline="-1093" dirty="0">
                <a:latin typeface="Cambria"/>
                <a:cs typeface="Cambria"/>
              </a:rPr>
              <a:t>e</a:t>
            </a:r>
            <a:r>
              <a:rPr sz="3900" spc="0" baseline="-1093" dirty="0">
                <a:latin typeface="Cambria"/>
                <a:cs typeface="Cambria"/>
              </a:rPr>
              <a:t>en</a:t>
            </a:r>
            <a:r>
              <a:rPr sz="3900" spc="-4" baseline="-1093" dirty="0">
                <a:latin typeface="Cambria"/>
                <a:cs typeface="Cambria"/>
              </a:rPr>
              <a:t>i</a:t>
            </a:r>
            <a:r>
              <a:rPr sz="3900" spc="0" baseline="-1093" dirty="0">
                <a:latin typeface="Cambria"/>
                <a:cs typeface="Cambria"/>
              </a:rPr>
              <a:t>n</a:t>
            </a:r>
            <a:r>
              <a:rPr sz="3900" spc="-4" baseline="-1093" dirty="0">
                <a:latin typeface="Cambria"/>
                <a:cs typeface="Cambria"/>
              </a:rPr>
              <a:t>g</a:t>
            </a:r>
            <a:r>
              <a:rPr sz="3900" spc="0" baseline="-1093" dirty="0">
                <a:latin typeface="Cambria"/>
                <a:cs typeface="Cambria"/>
              </a:rPr>
              <a:t>; </a:t>
            </a:r>
            <a:r>
              <a:rPr sz="3900" spc="521" baseline="-1093" dirty="0">
                <a:latin typeface="Cambria"/>
                <a:cs typeface="Cambria"/>
              </a:rPr>
              <a:t> </a:t>
            </a:r>
            <a:r>
              <a:rPr sz="3900" spc="0" baseline="-1093" dirty="0">
                <a:latin typeface="Cambria"/>
                <a:cs typeface="Cambria"/>
              </a:rPr>
              <a:t>Vi</a:t>
            </a:r>
            <a:r>
              <a:rPr sz="3900" spc="4" baseline="-1093" dirty="0">
                <a:latin typeface="Cambria"/>
                <a:cs typeface="Cambria"/>
              </a:rPr>
              <a:t>r</a:t>
            </a:r>
            <a:r>
              <a:rPr sz="3900" spc="-4" baseline="-1093" dirty="0">
                <a:latin typeface="Cambria"/>
                <a:cs typeface="Cambria"/>
              </a:rPr>
              <a:t>t</a:t>
            </a:r>
            <a:r>
              <a:rPr sz="3900" spc="0" baseline="-1093" dirty="0">
                <a:latin typeface="Cambria"/>
                <a:cs typeface="Cambria"/>
              </a:rPr>
              <a:t>ual </a:t>
            </a:r>
            <a:r>
              <a:rPr sz="3900" spc="521" baseline="-1093" dirty="0">
                <a:latin typeface="Cambria"/>
                <a:cs typeface="Cambria"/>
              </a:rPr>
              <a:t> </a:t>
            </a:r>
            <a:r>
              <a:rPr sz="3900" spc="-4" baseline="-1093" dirty="0">
                <a:latin typeface="Cambria"/>
                <a:cs typeface="Cambria"/>
              </a:rPr>
              <a:t>s</a:t>
            </a:r>
            <a:r>
              <a:rPr sz="3900" spc="4" baseline="-1093" dirty="0">
                <a:latin typeface="Cambria"/>
                <a:cs typeface="Cambria"/>
              </a:rPr>
              <a:t>c</a:t>
            </a:r>
            <a:r>
              <a:rPr sz="3900" spc="-44" baseline="-1093" dirty="0">
                <a:latin typeface="Cambria"/>
                <a:cs typeface="Cambria"/>
              </a:rPr>
              <a:t>r</a:t>
            </a:r>
            <a:r>
              <a:rPr sz="3900" spc="0" baseline="-1093" dirty="0">
                <a:latin typeface="Cambria"/>
                <a:cs typeface="Cambria"/>
              </a:rPr>
              <a:t>e</a:t>
            </a:r>
            <a:r>
              <a:rPr sz="3900" spc="-9" baseline="-1093" dirty="0">
                <a:latin typeface="Cambria"/>
                <a:cs typeface="Cambria"/>
              </a:rPr>
              <a:t>e</a:t>
            </a:r>
            <a:r>
              <a:rPr sz="3900" spc="0" baseline="-1093" dirty="0">
                <a:latin typeface="Cambria"/>
                <a:cs typeface="Cambria"/>
              </a:rPr>
              <a:t>n</a:t>
            </a:r>
            <a:r>
              <a:rPr sz="3900" spc="-4" baseline="-1093" dirty="0">
                <a:latin typeface="Cambria"/>
                <a:cs typeface="Cambria"/>
              </a:rPr>
              <a:t>i</a:t>
            </a:r>
            <a:r>
              <a:rPr sz="3900" spc="0" baseline="-1093" dirty="0">
                <a:latin typeface="Cambria"/>
                <a:cs typeface="Cambria"/>
              </a:rPr>
              <a:t>n</a:t>
            </a:r>
            <a:r>
              <a:rPr sz="3900" spc="-4" baseline="-1093" dirty="0">
                <a:latin typeface="Cambria"/>
                <a:cs typeface="Cambria"/>
              </a:rPr>
              <a:t>g</a:t>
            </a:r>
            <a:r>
              <a:rPr sz="3900" spc="0" baseline="-1093" dirty="0">
                <a:latin typeface="Cambria"/>
                <a:cs typeface="Cambria"/>
              </a:rPr>
              <a:t>;</a:t>
            </a:r>
            <a:endParaRPr sz="2600">
              <a:latin typeface="Cambria"/>
              <a:cs typeface="Cambria"/>
            </a:endParaRPr>
          </a:p>
          <a:p>
            <a:pPr marL="13030" marR="58067">
              <a:lnSpc>
                <a:spcPts val="2590"/>
              </a:lnSpc>
            </a:pPr>
            <a:r>
              <a:rPr sz="3900" spc="0" baseline="1093" dirty="0">
                <a:latin typeface="Cambria"/>
                <a:cs typeface="Cambria"/>
              </a:rPr>
              <a:t>and l</a:t>
            </a:r>
            <a:r>
              <a:rPr sz="3900" spc="-4" baseline="1093" dirty="0">
                <a:latin typeface="Cambria"/>
                <a:cs typeface="Cambria"/>
              </a:rPr>
              <a:t>i</a:t>
            </a:r>
            <a:r>
              <a:rPr sz="3900" spc="4" baseline="1093" dirty="0">
                <a:latin typeface="Cambria"/>
                <a:cs typeface="Cambria"/>
              </a:rPr>
              <a:t>b</a:t>
            </a:r>
            <a:r>
              <a:rPr sz="3900" spc="-44" baseline="1093" dirty="0">
                <a:latin typeface="Cambria"/>
                <a:cs typeface="Cambria"/>
              </a:rPr>
              <a:t>r</a:t>
            </a:r>
            <a:r>
              <a:rPr sz="3900" spc="0" baseline="1093" dirty="0">
                <a:latin typeface="Cambria"/>
                <a:cs typeface="Cambria"/>
              </a:rPr>
              <a:t>ary</a:t>
            </a:r>
            <a:r>
              <a:rPr sz="3900" spc="-9" baseline="1093" dirty="0">
                <a:latin typeface="Cambria"/>
                <a:cs typeface="Cambria"/>
              </a:rPr>
              <a:t> </a:t>
            </a:r>
            <a:r>
              <a:rPr sz="3900" spc="-4" baseline="1093" dirty="0">
                <a:latin typeface="Cambria"/>
                <a:cs typeface="Cambria"/>
              </a:rPr>
              <a:t>d</a:t>
            </a:r>
            <a:r>
              <a:rPr sz="3900" spc="0" baseline="1093" dirty="0">
                <a:latin typeface="Cambria"/>
                <a:cs typeface="Cambria"/>
              </a:rPr>
              <a:t>e</a:t>
            </a:r>
            <a:r>
              <a:rPr sz="3900" spc="-4" baseline="1093" dirty="0">
                <a:latin typeface="Cambria"/>
                <a:cs typeface="Cambria"/>
              </a:rPr>
              <a:t>sign</a:t>
            </a:r>
            <a:r>
              <a:rPr sz="3900" spc="-175" baseline="1093" dirty="0">
                <a:latin typeface="Cambria"/>
                <a:cs typeface="Cambria"/>
              </a:rPr>
              <a:t>.</a:t>
            </a:r>
            <a:r>
              <a:rPr sz="3900" spc="0" baseline="1093" dirty="0">
                <a:latin typeface="Cambria"/>
                <a:cs typeface="Cambria"/>
              </a:rPr>
              <a:t>"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3859" y="5433467"/>
            <a:ext cx="2815585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sz="2600" spc="0" dirty="0">
                <a:latin typeface="Cambria"/>
                <a:cs typeface="Cambria"/>
              </a:rPr>
              <a:t>C</a:t>
            </a:r>
            <a:r>
              <a:rPr sz="2600" spc="4" dirty="0">
                <a:latin typeface="Cambria"/>
                <a:cs typeface="Cambria"/>
              </a:rPr>
              <a:t>h</a:t>
            </a:r>
            <a:r>
              <a:rPr sz="2600" spc="-9" dirty="0">
                <a:latin typeface="Cambria"/>
                <a:cs typeface="Cambria"/>
              </a:rPr>
              <a:t>e</a:t>
            </a:r>
            <a:r>
              <a:rPr sz="2600" spc="4" dirty="0">
                <a:latin typeface="Cambria"/>
                <a:cs typeface="Cambria"/>
              </a:rPr>
              <a:t>m</a:t>
            </a:r>
            <a:r>
              <a:rPr sz="2600" spc="-4" dirty="0">
                <a:latin typeface="Cambria"/>
                <a:cs typeface="Cambria"/>
              </a:rPr>
              <a:t>i</a:t>
            </a:r>
            <a:r>
              <a:rPr sz="2600" spc="4" dirty="0">
                <a:latin typeface="Cambria"/>
                <a:cs typeface="Cambria"/>
              </a:rPr>
              <a:t>c</a:t>
            </a:r>
            <a:r>
              <a:rPr sz="2600" spc="0" dirty="0">
                <a:latin typeface="Cambria"/>
                <a:cs typeface="Cambria"/>
              </a:rPr>
              <a:t>al </a:t>
            </a:r>
            <a:r>
              <a:rPr sz="2600" spc="512" dirty="0">
                <a:latin typeface="Cambria"/>
                <a:cs typeface="Cambria"/>
              </a:rPr>
              <a:t> </a:t>
            </a:r>
            <a:r>
              <a:rPr sz="2600" spc="-4" dirty="0">
                <a:latin typeface="Cambria"/>
                <a:cs typeface="Cambria"/>
              </a:rPr>
              <a:t>d</a:t>
            </a:r>
            <a:r>
              <a:rPr sz="2600" spc="-50" dirty="0">
                <a:latin typeface="Cambria"/>
                <a:cs typeface="Cambria"/>
              </a:rPr>
              <a:t>iv</a:t>
            </a:r>
            <a:r>
              <a:rPr sz="2600" spc="4" dirty="0">
                <a:latin typeface="Cambria"/>
                <a:cs typeface="Cambria"/>
              </a:rPr>
              <a:t>e</a:t>
            </a:r>
            <a:r>
              <a:rPr sz="2600" spc="-9" dirty="0">
                <a:latin typeface="Cambria"/>
                <a:cs typeface="Cambria"/>
              </a:rPr>
              <a:t>r</a:t>
            </a:r>
            <a:r>
              <a:rPr sz="2600" spc="-4" dirty="0">
                <a:latin typeface="Cambria"/>
                <a:cs typeface="Cambria"/>
              </a:rPr>
              <a:t>sit</a:t>
            </a:r>
            <a:r>
              <a:rPr sz="2600" spc="0" dirty="0">
                <a:latin typeface="Cambria"/>
                <a:cs typeface="Cambria"/>
              </a:rPr>
              <a:t>y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546303" y="507972"/>
            <a:ext cx="5395061" cy="751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So for</a:t>
            </a:r>
            <a:r>
              <a:rPr sz="2400" b="1" spc="-4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such</a:t>
            </a:r>
            <a:r>
              <a:rPr sz="2400" b="1" spc="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drug, the p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oblem is </a:t>
            </a:r>
            <a:r>
              <a:rPr sz="2400" b="1" spc="-4" dirty="0">
                <a:latin typeface="Times New Roman"/>
                <a:cs typeface="Times New Roman"/>
              </a:rPr>
              <a:t>d</a:t>
            </a:r>
            <a:r>
              <a:rPr sz="2400" b="1" spc="0" dirty="0">
                <a:latin typeface="Times New Roman"/>
                <a:cs typeface="Times New Roman"/>
              </a:rPr>
              <a:t>et</a:t>
            </a:r>
            <a:r>
              <a:rPr sz="2400" b="1" spc="4" dirty="0">
                <a:latin typeface="Times New Roman"/>
                <a:cs typeface="Times New Roman"/>
              </a:rPr>
              <a:t>e</a:t>
            </a:r>
            <a:r>
              <a:rPr sz="2400" b="1" spc="0" dirty="0">
                <a:latin typeface="Times New Roman"/>
                <a:cs typeface="Times New Roman"/>
              </a:rPr>
              <a:t>ct</a:t>
            </a:r>
            <a:r>
              <a:rPr sz="2400" b="1" spc="4" dirty="0">
                <a:latin typeface="Times New Roman"/>
                <a:cs typeface="Times New Roman"/>
              </a:rPr>
              <a:t>e</a:t>
            </a:r>
            <a:r>
              <a:rPr sz="2400" b="1" spc="0" dirty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427"/>
              </a:spcBef>
            </a:pPr>
            <a:r>
              <a:rPr sz="2400" b="1" spc="0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odrug</a:t>
            </a:r>
            <a:r>
              <a:rPr sz="2400" b="1" spc="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is </a:t>
            </a:r>
            <a:r>
              <a:rPr sz="2400" b="1" spc="-4" dirty="0">
                <a:latin typeface="Times New Roman"/>
                <a:cs typeface="Times New Roman"/>
              </a:rPr>
              <a:t>d</a:t>
            </a:r>
            <a:r>
              <a:rPr sz="2400" b="1" spc="0" dirty="0">
                <a:latin typeface="Times New Roman"/>
                <a:cs typeface="Times New Roman"/>
              </a:rPr>
              <a:t>es</a:t>
            </a:r>
            <a:r>
              <a:rPr sz="2400" b="1" spc="4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gn.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44615" y="507972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12763" y="507972"/>
            <a:ext cx="11382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depends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56982" y="507972"/>
            <a:ext cx="39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5051" y="507972"/>
            <a:ext cx="2573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it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6569" y="507972"/>
            <a:ext cx="477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2128028"/>
            <a:ext cx="429207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800" b="1" u="heavy" spc="-59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800" b="1" u="heavy" spc="9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800" b="1" u="heavy" spc="-9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ties</a:t>
            </a:r>
            <a:r>
              <a:rPr sz="2800" b="1" u="heavy" spc="-6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800" b="1" u="heavy" spc="6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ideal</a:t>
            </a:r>
            <a:r>
              <a:rPr sz="2800" b="1" u="heavy" spc="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800" b="1" u="heavy" spc="-5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2800" b="1" u="heavy" spc="9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rug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2745003"/>
            <a:ext cx="375364" cy="99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  <a:p>
            <a:pPr marL="12700" marR="147">
              <a:lnSpc>
                <a:spcPct val="95825"/>
              </a:lnSpc>
              <a:spcBef>
                <a:spcPts val="1495"/>
              </a:spcBef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4468" y="2745003"/>
            <a:ext cx="5204416" cy="9983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Pharmacolog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cal Ine</a:t>
            </a:r>
            <a:r>
              <a:rPr sz="28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tness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495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Ra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id</a:t>
            </a:r>
            <a:r>
              <a:rPr sz="2800" b="1" spc="-58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tra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orma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n,</a:t>
            </a:r>
            <a:r>
              <a:rPr sz="2800" b="1" spc="-18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chemi</a:t>
            </a:r>
            <a:r>
              <a:rPr sz="28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7929" y="3362849"/>
            <a:ext cx="26552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800" b="1" spc="-7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z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ym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tica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8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596" y="3981348"/>
            <a:ext cx="7442398" cy="1615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9399" marR="48635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-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acti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8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rm</a:t>
            </a:r>
            <a:r>
              <a:rPr sz="280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2800" b="1" spc="-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rget</a:t>
            </a:r>
            <a:r>
              <a:rPr sz="2800" b="1" spc="-2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site</a:t>
            </a:r>
            <a:endParaRPr sz="2800">
              <a:latin typeface="Times New Roman"/>
              <a:cs typeface="Times New Roman"/>
            </a:endParaRPr>
          </a:p>
          <a:p>
            <a:pPr marL="12700" indent="30479">
              <a:lnSpc>
                <a:spcPct val="144345"/>
              </a:lnSpc>
              <a:spcBef>
                <a:spcPts val="624"/>
              </a:spcBef>
            </a:pP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x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800" b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meta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ic</a:t>
            </a:r>
            <a:r>
              <a:rPr sz="2800" b="1" spc="-96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ragmen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800" b="1" spc="-12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ll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-29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ed</a:t>
            </a:r>
            <a:r>
              <a:rPr sz="2800" b="1" spc="-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2800" b="1" spc="-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eir rap</a:t>
            </a: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elimin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ti</a:t>
            </a:r>
            <a:r>
              <a:rPr sz="28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4599067"/>
            <a:ext cx="3752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sz="28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761" y="2286762"/>
            <a:ext cx="905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299101" y="2286762"/>
            <a:ext cx="17861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207782" y="2286762"/>
            <a:ext cx="9078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34339" y="422826"/>
            <a:ext cx="3585261" cy="34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2500" b="1" u="heavy" spc="-175" dirty="0">
                <a:solidFill>
                  <a:srgbClr val="4F6128"/>
                </a:solidFill>
                <a:latin typeface="Times New Roman"/>
                <a:cs typeface="Times New Roman"/>
              </a:rPr>
              <a:t>T</a:t>
            </a:r>
            <a:r>
              <a:rPr sz="2500" b="1" u="heavy" spc="0" dirty="0">
                <a:solidFill>
                  <a:srgbClr val="4F6128"/>
                </a:solidFill>
                <a:latin typeface="Times New Roman"/>
                <a:cs typeface="Times New Roman"/>
              </a:rPr>
              <a:t>ypes</a:t>
            </a:r>
            <a:r>
              <a:rPr sz="2500" b="1" u="heavy" spc="70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4F6128"/>
                </a:solidFill>
                <a:latin typeface="Times New Roman"/>
                <a:cs typeface="Times New Roman"/>
              </a:rPr>
              <a:t>of</a:t>
            </a:r>
            <a:r>
              <a:rPr sz="2500" b="1" u="heavy" spc="-108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4F6128"/>
                </a:solidFill>
                <a:latin typeface="Times New Roman"/>
                <a:cs typeface="Times New Roman"/>
              </a:rPr>
              <a:t>p</a:t>
            </a:r>
            <a:r>
              <a:rPr sz="2500" b="1" u="heavy" spc="-50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500" b="1" u="heavy" spc="0" dirty="0">
                <a:solidFill>
                  <a:srgbClr val="4F6128"/>
                </a:solidFill>
                <a:latin typeface="Times New Roman"/>
                <a:cs typeface="Times New Roman"/>
              </a:rPr>
              <a:t>odrugs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4339" y="983206"/>
            <a:ext cx="7486188" cy="1720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T</a:t>
            </a:r>
            <a:r>
              <a:rPr sz="2400" b="1" spc="-4" dirty="0">
                <a:solidFill>
                  <a:srgbClr val="4F6128"/>
                </a:solidFill>
                <a:latin typeface="Times New Roman"/>
                <a:cs typeface="Times New Roman"/>
              </a:rPr>
              <a:t>h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e</a:t>
            </a:r>
            <a:r>
              <a:rPr sz="2400" b="1" spc="-44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e a</a:t>
            </a:r>
            <a:r>
              <a:rPr sz="2400" b="1" spc="-44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e</a:t>
            </a:r>
            <a:r>
              <a:rPr sz="2400" b="1" spc="-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four</a:t>
            </a:r>
            <a:r>
              <a:rPr sz="2400" b="1" spc="-4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4" dirty="0">
                <a:solidFill>
                  <a:srgbClr val="4F6128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ajor</a:t>
            </a:r>
            <a:r>
              <a:rPr sz="2400" b="1" spc="-3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cla</a:t>
            </a:r>
            <a:r>
              <a:rPr sz="2400" b="1" spc="4" dirty="0">
                <a:solidFill>
                  <a:srgbClr val="4F6128"/>
                </a:solidFill>
                <a:latin typeface="Times New Roman"/>
                <a:cs typeface="Times New Roman"/>
              </a:rPr>
              <a:t>s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ses</a:t>
            </a:r>
            <a:r>
              <a:rPr sz="2400" b="1" spc="-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of</a:t>
            </a:r>
            <a:r>
              <a:rPr sz="2400" b="1" spc="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odrugs,</a:t>
            </a:r>
            <a:r>
              <a:rPr sz="2400" b="1" spc="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name</a:t>
            </a:r>
            <a:r>
              <a:rPr sz="2400" b="1" spc="4" dirty="0">
                <a:solidFill>
                  <a:srgbClr val="4F6128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y</a:t>
            </a:r>
            <a:r>
              <a:rPr sz="2400" b="1" spc="9" dirty="0">
                <a:solidFill>
                  <a:srgbClr val="4F6128"/>
                </a:solidFill>
                <a:latin typeface="Times New Roman"/>
                <a:cs typeface="Times New Roman"/>
              </a:rPr>
              <a:t>:</a:t>
            </a:r>
            <a:r>
              <a:rPr sz="24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355904" indent="-343204">
              <a:lnSpc>
                <a:spcPts val="3310"/>
              </a:lnSpc>
              <a:spcBef>
                <a:spcPts val="1192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1)</a:t>
            </a:r>
            <a:r>
              <a:rPr sz="2400" b="1" spc="10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Carrier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–l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n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k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ed</a:t>
            </a:r>
            <a:r>
              <a:rPr sz="2400" b="1" spc="585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odrugs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:</a:t>
            </a:r>
            <a:r>
              <a:rPr sz="2400" spc="-125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A</a:t>
            </a:r>
            <a:r>
              <a:rPr sz="2400" spc="-1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co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pound</a:t>
            </a:r>
            <a:r>
              <a:rPr sz="2400" spc="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that</a:t>
            </a:r>
            <a:r>
              <a:rPr sz="24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cont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ins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an ac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ive</a:t>
            </a:r>
            <a:r>
              <a:rPr sz="2400" spc="-2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drug 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inked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to</a:t>
            </a:r>
            <a:r>
              <a:rPr sz="2400" spc="-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a</a:t>
            </a:r>
            <a:r>
              <a:rPr sz="2400" spc="-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ca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er</a:t>
            </a:r>
            <a:r>
              <a:rPr sz="2400" spc="-2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group 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(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al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s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o</a:t>
            </a:r>
            <a:r>
              <a:rPr sz="2400" spc="-25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known 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a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s a pro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oie</a:t>
            </a:r>
            <a:r>
              <a:rPr sz="2400" spc="9" dirty="0">
                <a:solidFill>
                  <a:srgbClr val="4F6128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y),</a:t>
            </a:r>
            <a:r>
              <a:rPr sz="2400" spc="-19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that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is </a:t>
            </a:r>
            <a:r>
              <a:rPr sz="2400" spc="9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e</a:t>
            </a:r>
            <a:r>
              <a:rPr sz="2400" spc="-14" dirty="0">
                <a:solidFill>
                  <a:srgbClr val="4F6128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oved enz</a:t>
            </a:r>
            <a:r>
              <a:rPr sz="2400" spc="4" dirty="0">
                <a:solidFill>
                  <a:srgbClr val="4F6128"/>
                </a:solidFill>
                <a:latin typeface="Times New Roman"/>
                <a:cs typeface="Times New Roman"/>
              </a:rPr>
              <a:t>y</a:t>
            </a:r>
            <a:r>
              <a:rPr sz="2400" spc="-19" dirty="0">
                <a:solidFill>
                  <a:srgbClr val="4F6128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at</a:t>
            </a:r>
            <a:r>
              <a:rPr sz="2400" spc="9" dirty="0">
                <a:solidFill>
                  <a:srgbClr val="4F6128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call</a:t>
            </a:r>
            <a:r>
              <a:rPr sz="2400" spc="-154" dirty="0">
                <a:solidFill>
                  <a:srgbClr val="4F6128"/>
                </a:solidFill>
                <a:latin typeface="Times New Roman"/>
                <a:cs typeface="Times New Roman"/>
              </a:rPr>
              <a:t>y</a:t>
            </a:r>
            <a:r>
              <a:rPr sz="2400" spc="0" dirty="0">
                <a:solidFill>
                  <a:srgbClr val="4F6128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638" y="554354"/>
            <a:ext cx="7772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934260" y="554354"/>
            <a:ext cx="7589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254" name="Picture 253">
            <a:extLst>
              <a:ext uri="{FF2B5EF4-FFF2-40B4-BE49-F238E27FC236}">
                <a16:creationId xmlns:a16="http://schemas.microsoft.com/office/drawing/2014/main" id="{0544019F-B1B6-4A1B-8323-A33E51798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27" y="3040462"/>
            <a:ext cx="7864522" cy="34064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18540" y="586966"/>
            <a:ext cx="3250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440" y="586966"/>
            <a:ext cx="7484516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Biop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ecursor</a:t>
            </a:r>
            <a:r>
              <a:rPr sz="2400" b="1" spc="55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odrugs:</a:t>
            </a:r>
            <a:r>
              <a:rPr sz="2400" b="1" spc="-5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which do not conta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 pro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oie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12700" marR="276864">
              <a:lnSpc>
                <a:spcPct val="97933"/>
              </a:lnSpc>
              <a:spcBef>
                <a:spcPts val="52"/>
              </a:spcBef>
            </a:pPr>
            <a:r>
              <a:rPr sz="2400" spc="0" dirty="0">
                <a:latin typeface="Times New Roman"/>
                <a:cs typeface="Times New Roman"/>
              </a:rPr>
              <a:t>ra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her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cont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in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 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tent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function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ty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that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et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bol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ly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che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ansfor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ed to 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ive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drug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ole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ule.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6272" y="586966"/>
            <a:ext cx="4606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but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2057635"/>
            <a:ext cx="32501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440" y="2057635"/>
            <a:ext cx="6392722" cy="688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Mac</a:t>
            </a:r>
            <a:r>
              <a:rPr sz="2400" b="1" spc="-44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omolecu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ar</a:t>
            </a:r>
            <a:r>
              <a:rPr sz="2400" b="1" spc="-7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odr</a:t>
            </a:r>
            <a:r>
              <a:rPr sz="2400" b="1" spc="-4" dirty="0">
                <a:solidFill>
                  <a:srgbClr val="622322"/>
                </a:solidFill>
                <a:latin typeface="Times New Roman"/>
                <a:cs typeface="Times New Roman"/>
              </a:rPr>
              <a:t>u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gs: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</a:t>
            </a: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spc="0" dirty="0">
                <a:latin typeface="Times New Roman"/>
                <a:cs typeface="Times New Roman"/>
              </a:rPr>
              <a:t>ere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car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a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ole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ule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such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 a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PE</a:t>
            </a:r>
            <a:r>
              <a:rPr sz="2400" spc="-9" dirty="0">
                <a:latin typeface="Times New Roman"/>
                <a:cs typeface="Times New Roman"/>
              </a:rPr>
              <a:t>G</a:t>
            </a:r>
            <a:r>
              <a:rPr sz="2400" spc="14" dirty="0">
                <a:latin typeface="Times New Roman"/>
                <a:cs typeface="Times New Roman"/>
              </a:rPr>
              <a:t>(</a:t>
            </a:r>
            <a:r>
              <a:rPr sz="2400" spc="0" dirty="0">
                <a:latin typeface="Times New Roman"/>
                <a:cs typeface="Times New Roman"/>
              </a:rPr>
              <a:t>polye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hylen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g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yco</a:t>
            </a:r>
            <a:r>
              <a:rPr sz="2400" spc="4" dirty="0">
                <a:latin typeface="Times New Roman"/>
                <a:cs typeface="Times New Roman"/>
              </a:rPr>
              <a:t>l).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3155541"/>
            <a:ext cx="3250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440" y="3155541"/>
            <a:ext cx="7495717" cy="688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Dru</a:t>
            </a:r>
            <a:r>
              <a:rPr sz="2400" b="1" spc="-4" dirty="0">
                <a:solidFill>
                  <a:srgbClr val="622322"/>
                </a:solidFill>
                <a:latin typeface="Times New Roman"/>
                <a:cs typeface="Times New Roman"/>
              </a:rPr>
              <a:t>g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ant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body conjuga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es:</a:t>
            </a:r>
            <a:r>
              <a:rPr sz="2400" b="1" spc="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where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car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an ant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body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latin typeface="Times New Roman"/>
                <a:cs typeface="Times New Roman"/>
              </a:rPr>
              <a:t>ra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sed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against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tu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or ce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4421167"/>
            <a:ext cx="8601660" cy="34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Carrier</a:t>
            </a:r>
            <a:r>
              <a:rPr sz="2500" b="1" u="heavy" spc="-5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–l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n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k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ed</a:t>
            </a:r>
            <a:r>
              <a:rPr sz="2500" b="1" u="heavy" spc="243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500" b="1" u="heavy" spc="-47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odrugs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: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r>
              <a:rPr sz="2500" b="1" spc="107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Drug</a:t>
            </a:r>
            <a:r>
              <a:rPr sz="2400" spc="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is linked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to pro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oie</a:t>
            </a:r>
            <a:r>
              <a:rPr sz="2400" spc="9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y</a:t>
            </a:r>
            <a:r>
              <a:rPr sz="2400" spc="-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and bond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800191"/>
            <a:ext cx="8085226" cy="690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19" dirty="0">
                <a:solidFill>
                  <a:srgbClr val="622322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ust</a:t>
            </a:r>
            <a:r>
              <a:rPr sz="2400" spc="1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be</a:t>
            </a:r>
            <a:r>
              <a:rPr sz="2400" spc="-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cova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ent</a:t>
            </a:r>
            <a:r>
              <a:rPr sz="2400" spc="-2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bond and 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ust be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l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able</a:t>
            </a:r>
            <a:r>
              <a:rPr sz="2400" spc="-3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in v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vo</a:t>
            </a:r>
            <a:r>
              <a:rPr sz="2400" spc="-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to</a:t>
            </a:r>
            <a:r>
              <a:rPr sz="2400" spc="-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hydro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l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ysis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by</a:t>
            </a:r>
            <a:endParaRPr sz="2400" dirty="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ei</a:t>
            </a:r>
            <a:r>
              <a:rPr sz="2400" spc="9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her</a:t>
            </a:r>
            <a:r>
              <a:rPr sz="2400" spc="-2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enzy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m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e or change</a:t>
            </a:r>
            <a:r>
              <a:rPr sz="2400" spc="-1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in </a:t>
            </a:r>
            <a:r>
              <a:rPr sz="2400" spc="4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he</a:t>
            </a:r>
            <a:r>
              <a:rPr sz="2400" spc="-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pH.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9765" y="4552696"/>
            <a:ext cx="6974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666644" y="4552696"/>
            <a:ext cx="1503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338">
            <a:extLst>
              <a:ext uri="{FF2B5EF4-FFF2-40B4-BE49-F238E27FC236}">
                <a16:creationId xmlns:a16="http://schemas.microsoft.com/office/drawing/2014/main" id="{0723698A-0211-4686-B63E-D6B0CC0A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2" y="1592421"/>
            <a:ext cx="7795936" cy="367315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556486"/>
            <a:ext cx="8013517" cy="5444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solidFill>
                  <a:srgbClr val="622322"/>
                </a:solidFill>
                <a:latin typeface="Times New Roman"/>
                <a:cs typeface="Times New Roman"/>
              </a:rPr>
              <a:t>The</a:t>
            </a:r>
            <a:r>
              <a:rPr sz="2400" spc="-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oie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who is not nece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sa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for 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iv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ty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but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ay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</a:pPr>
            <a:r>
              <a:rPr sz="2400" spc="0" dirty="0">
                <a:latin typeface="Times New Roman"/>
                <a:cs typeface="Times New Roman"/>
              </a:rPr>
              <a:t>so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des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ra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0" dirty="0">
                <a:latin typeface="Times New Roman"/>
                <a:cs typeface="Times New Roman"/>
              </a:rPr>
              <a:t>le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prop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drug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such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 in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re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pid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60"/>
              </a:spcBef>
            </a:pPr>
            <a:r>
              <a:rPr sz="2400" spc="0" dirty="0">
                <a:latin typeface="Times New Roman"/>
                <a:cs typeface="Times New Roman"/>
              </a:rPr>
              <a:t>water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solubi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ity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te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dir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cted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del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ver</a:t>
            </a:r>
            <a:r>
              <a:rPr sz="2400" spc="-154" dirty="0">
                <a:latin typeface="Times New Roman"/>
                <a:cs typeface="Times New Roman"/>
              </a:rPr>
              <a:t>y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indent="70104">
              <a:lnSpc>
                <a:spcPct val="99754"/>
              </a:lnSpc>
              <a:spcBef>
                <a:spcPts val="180"/>
              </a:spcBef>
            </a:pPr>
            <a:r>
              <a:rPr sz="2400" spc="0" dirty="0">
                <a:latin typeface="Times New Roman"/>
                <a:cs typeface="Times New Roman"/>
              </a:rPr>
              <a:t>The pro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oie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could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 s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all or po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er (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led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poly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 prod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g</a:t>
            </a:r>
            <a:r>
              <a:rPr sz="2400" spc="0" dirty="0">
                <a:latin typeface="Times New Roman"/>
                <a:cs typeface="Times New Roman"/>
              </a:rPr>
              <a:t>), that</a:t>
            </a:r>
            <a:r>
              <a:rPr sz="2400" spc="-19" dirty="0">
                <a:latin typeface="Times New Roman"/>
                <a:cs typeface="Times New Roman"/>
              </a:rPr>
              <a:t> m</a:t>
            </a:r>
            <a:r>
              <a:rPr sz="2400" spc="0" dirty="0">
                <a:latin typeface="Times New Roman"/>
                <a:cs typeface="Times New Roman"/>
              </a:rPr>
              <a:t>ean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ei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all or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-3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ge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 g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ve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purpo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e.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all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ole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ule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ay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 a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ino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(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ing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e)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which is </a:t>
            </a:r>
            <a:r>
              <a:rPr sz="2400" spc="25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- type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ple 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iphatic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acid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such as succ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nic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acid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 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such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 ben</a:t>
            </a:r>
            <a:r>
              <a:rPr sz="2400" spc="4" dirty="0">
                <a:latin typeface="Times New Roman"/>
                <a:cs typeface="Times New Roman"/>
              </a:rPr>
              <a:t>z</a:t>
            </a:r>
            <a:r>
              <a:rPr sz="2400" spc="0" dirty="0">
                <a:latin typeface="Times New Roman"/>
                <a:cs typeface="Times New Roman"/>
              </a:rPr>
              <a:t>oic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d.</a:t>
            </a:r>
            <a:r>
              <a:rPr sz="2400" spc="-5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a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ino 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id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acid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could be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used 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inc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ea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es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hydroph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city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and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water solu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it</a:t>
            </a:r>
            <a:r>
              <a:rPr sz="2400" spc="-159" dirty="0">
                <a:latin typeface="Times New Roman"/>
                <a:cs typeface="Times New Roman"/>
              </a:rPr>
              <a:t>y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r>
              <a:rPr sz="2400" spc="-8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W</a:t>
            </a:r>
            <a:r>
              <a:rPr sz="2400" spc="0" dirty="0">
                <a:latin typeface="Times New Roman"/>
                <a:cs typeface="Times New Roman"/>
              </a:rPr>
              <a:t>hi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e br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nched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phatic,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long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cha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ro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could used to inc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eases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hydrophobici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54" dirty="0">
                <a:latin typeface="Times New Roman"/>
                <a:cs typeface="Times New Roman"/>
              </a:rPr>
              <a:t>y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45389">
              <a:lnSpc>
                <a:spcPct val="99370"/>
              </a:lnSpc>
              <a:spcBef>
                <a:spcPts val="70"/>
              </a:spcBef>
            </a:pP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poly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er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ain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uses which is ei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natu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ynthe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ic,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natu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poly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er such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as 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rbohyd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ate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(Dex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ra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0" dirty="0">
                <a:latin typeface="Times New Roman"/>
                <a:cs typeface="Times New Roman"/>
              </a:rPr>
              <a:t>),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ein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p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0" dirty="0">
                <a:latin typeface="Times New Roman"/>
                <a:cs typeface="Times New Roman"/>
              </a:rPr>
              <a:t>ly pept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de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po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ino 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id,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while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ed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syn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het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c poly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er use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for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edi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79196" y="1359424"/>
            <a:ext cx="36570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Crite</a:t>
            </a:r>
            <a:r>
              <a:rPr sz="2800" b="1" spc="-9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ia</a:t>
            </a:r>
            <a:r>
              <a:rPr sz="2800" b="1" spc="-21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of</a:t>
            </a:r>
            <a:r>
              <a:rPr sz="2800" b="1" spc="-3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p</a:t>
            </a:r>
            <a:r>
              <a:rPr sz="2800" b="1" spc="-50" dirty="0">
                <a:solidFill>
                  <a:srgbClr val="4F6128"/>
                </a:solidFill>
                <a:latin typeface="Times New Roman"/>
                <a:cs typeface="Times New Roman"/>
              </a:rPr>
              <a:t>r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om</a:t>
            </a:r>
            <a:r>
              <a:rPr sz="2800" b="1" spc="9" dirty="0">
                <a:solidFill>
                  <a:srgbClr val="4F6128"/>
                </a:solidFill>
                <a:latin typeface="Times New Roman"/>
                <a:cs typeface="Times New Roman"/>
              </a:rPr>
              <a:t>o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iety</a:t>
            </a:r>
            <a:r>
              <a:rPr sz="2800" b="1" spc="-112" dirty="0">
                <a:solidFill>
                  <a:srgbClr val="4F6128"/>
                </a:solidFill>
                <a:latin typeface="Times New Roman"/>
                <a:cs typeface="Times New Roman"/>
              </a:rPr>
              <a:t> </a:t>
            </a:r>
            <a:r>
              <a:rPr sz="2800" b="1" spc="4" dirty="0">
                <a:solidFill>
                  <a:srgbClr val="4F6128"/>
                </a:solidFill>
                <a:latin typeface="Times New Roman"/>
                <a:cs typeface="Times New Roman"/>
              </a:rPr>
              <a:t>:</a:t>
            </a:r>
            <a:r>
              <a:rPr sz="2800" b="1" spc="0" dirty="0">
                <a:solidFill>
                  <a:srgbClr val="4F6128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196" y="2204320"/>
            <a:ext cx="32501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2096" y="2204320"/>
            <a:ext cx="3454400" cy="288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64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Should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con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ain</a:t>
            </a:r>
            <a:r>
              <a:rPr sz="2400" b="1" spc="-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func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ional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-14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dru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Mu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 solve drug p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oblem</a:t>
            </a:r>
            <a:endParaRPr sz="2400">
              <a:latin typeface="Times New Roman"/>
              <a:cs typeface="Times New Roman"/>
            </a:endParaRPr>
          </a:p>
          <a:p>
            <a:pPr marL="12700" marR="1490527">
              <a:lnSpc>
                <a:spcPct val="100041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Mu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 be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sa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 Not tox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 Biod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gr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dable Exc</a:t>
            </a:r>
            <a:r>
              <a:rPr sz="2400" b="1" spc="-39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able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Not 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ula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(m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ode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6355" y="2204320"/>
            <a:ext cx="8455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400" b="1" spc="-44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oup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7903" y="2204320"/>
            <a:ext cx="5965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that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0180" y="2204320"/>
            <a:ext cx="52882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4113" y="2204320"/>
            <a:ext cx="108930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34863" y="2204320"/>
            <a:ext cx="146366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che</a:t>
            </a:r>
            <a:r>
              <a:rPr sz="2400" b="1" spc="9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al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196" y="2928719"/>
            <a:ext cx="325018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2)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3)</a:t>
            </a:r>
            <a:endParaRPr sz="2400">
              <a:latin typeface="Times New Roman"/>
              <a:cs typeface="Times New Roman"/>
            </a:endParaRPr>
          </a:p>
          <a:p>
            <a:pPr marL="12700" marR="5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4)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5)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6)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0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7)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78223" y="4757773"/>
            <a:ext cx="765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b="1" spc="4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2400" b="1" spc="0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8267" y="598777"/>
            <a:ext cx="827968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 marR="4572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Carrier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4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odrug</a:t>
            </a:r>
            <a:r>
              <a:rPr sz="24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can be fur</a:t>
            </a:r>
            <a:r>
              <a:rPr sz="24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her</a:t>
            </a:r>
            <a:r>
              <a:rPr sz="2400" b="1" spc="-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subdivided </a:t>
            </a:r>
            <a:r>
              <a:rPr sz="24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nto</a:t>
            </a:r>
            <a:r>
              <a:rPr sz="2400" b="1" spc="14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4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spc="0" dirty="0">
                <a:latin typeface="Times New Roman"/>
                <a:cs typeface="Times New Roman"/>
              </a:rPr>
              <a:t>1- Bipa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tat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:</a:t>
            </a:r>
            <a:r>
              <a:rPr sz="2400" spc="0" dirty="0">
                <a:latin typeface="Times New Roman"/>
                <a:cs typeface="Times New Roman"/>
              </a:rPr>
              <a:t>-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posed of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one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(g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oup)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ached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drug.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72" name="Picture 371">
            <a:extLst>
              <a:ext uri="{FF2B5EF4-FFF2-40B4-BE49-F238E27FC236}">
                <a16:creationId xmlns:a16="http://schemas.microsoft.com/office/drawing/2014/main" id="{15845D64-059E-499F-AFCA-58D921F77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2073"/>
            <a:ext cx="7795936" cy="245385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403961" y="849992"/>
            <a:ext cx="716031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2-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-8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par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:</a:t>
            </a:r>
            <a:r>
              <a:rPr sz="2400" spc="0" dirty="0">
                <a:latin typeface="Times New Roman"/>
                <a:cs typeface="Times New Roman"/>
              </a:rPr>
              <a:t>-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car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ier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group is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ached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via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nker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drug</a:t>
            </a:r>
            <a:r>
              <a:rPr sz="2400" spc="14" dirty="0">
                <a:latin typeface="Times New Roman"/>
                <a:cs typeface="Times New Roman"/>
              </a:rPr>
              <a:t>.</a:t>
            </a:r>
            <a:r>
              <a:rPr sz="2400" spc="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88" name="Picture 387">
            <a:extLst>
              <a:ext uri="{FF2B5EF4-FFF2-40B4-BE49-F238E27FC236}">
                <a16:creationId xmlns:a16="http://schemas.microsoft.com/office/drawing/2014/main" id="{C531CF9E-F622-4D5B-A412-F0C9646B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6" y="2430693"/>
            <a:ext cx="7933107" cy="19966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0264" y="1401671"/>
            <a:ext cx="63051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3- Mutual 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odrug</a:t>
            </a:r>
            <a:r>
              <a:rPr sz="2400" b="1" spc="4" dirty="0">
                <a:latin typeface="Times New Roman"/>
                <a:cs typeface="Times New Roman"/>
              </a:rPr>
              <a:t>:</a:t>
            </a:r>
            <a:r>
              <a:rPr sz="2400" b="1" spc="0" dirty="0">
                <a:latin typeface="Times New Roman"/>
                <a:cs typeface="Times New Roman"/>
              </a:rPr>
              <a:t>- t</a:t>
            </a:r>
            <a:r>
              <a:rPr sz="2400" b="1" spc="-9" dirty="0">
                <a:latin typeface="Times New Roman"/>
                <a:cs typeface="Times New Roman"/>
              </a:rPr>
              <a:t>w</a:t>
            </a:r>
            <a:r>
              <a:rPr sz="2400" b="1" spc="0" dirty="0">
                <a:latin typeface="Times New Roman"/>
                <a:cs typeface="Times New Roman"/>
              </a:rPr>
              <a:t>o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dru</a:t>
            </a:r>
            <a:r>
              <a:rPr sz="2400" b="1" spc="4" dirty="0">
                <a:latin typeface="Times New Roman"/>
                <a:cs typeface="Times New Roman"/>
              </a:rPr>
              <a:t>g</a:t>
            </a:r>
            <a:r>
              <a:rPr sz="2400" b="1" spc="0" dirty="0">
                <a:latin typeface="Times New Roman"/>
                <a:cs typeface="Times New Roman"/>
              </a:rPr>
              <a:t>s l</a:t>
            </a:r>
            <a:r>
              <a:rPr sz="2400" b="1" spc="9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n</a:t>
            </a:r>
            <a:r>
              <a:rPr sz="2400" b="1" spc="9" dirty="0">
                <a:latin typeface="Times New Roman"/>
                <a:cs typeface="Times New Roman"/>
              </a:rPr>
              <a:t>k</a:t>
            </a:r>
            <a:r>
              <a:rPr sz="2400" b="1" spc="0" dirty="0">
                <a:latin typeface="Times New Roman"/>
                <a:cs typeface="Times New Roman"/>
              </a:rPr>
              <a:t>ed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to</a:t>
            </a:r>
            <a:r>
              <a:rPr sz="2400" b="1" spc="4" dirty="0">
                <a:latin typeface="Times New Roman"/>
                <a:cs typeface="Times New Roman"/>
              </a:rPr>
              <a:t>g</a:t>
            </a:r>
            <a:r>
              <a:rPr sz="2400" b="1" spc="0" dirty="0">
                <a:latin typeface="Times New Roman"/>
                <a:cs typeface="Times New Roman"/>
              </a:rPr>
              <a:t>e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he</a:t>
            </a:r>
            <a:r>
              <a:rPr sz="2400" b="1" spc="-209" dirty="0">
                <a:latin typeface="Times New Roman"/>
                <a:cs typeface="Times New Roman"/>
              </a:rPr>
              <a:t>r</a:t>
            </a:r>
            <a:r>
              <a:rPr sz="2400" b="1" spc="-14" dirty="0">
                <a:latin typeface="Times New Roman"/>
                <a:cs typeface="Times New Roman"/>
              </a:rPr>
              <a:t>.</a:t>
            </a:r>
            <a:r>
              <a:rPr sz="2400" spc="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BDC14AFB-E783-4ED5-B6A1-A6562673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29" y="1950592"/>
            <a:ext cx="8093141" cy="29568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02437" y="1320203"/>
            <a:ext cx="7217563" cy="347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80"/>
              </a:lnSpc>
              <a:spcBef>
                <a:spcPts val="134"/>
              </a:spcBef>
            </a:pP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</a:t>
            </a:r>
            <a:r>
              <a:rPr sz="2500" b="1" u="heavy" spc="-9" dirty="0">
                <a:solidFill>
                  <a:srgbClr val="622322"/>
                </a:solidFill>
                <a:latin typeface="Times New Roman"/>
                <a:cs typeface="Times New Roman"/>
              </a:rPr>
              <a:t>h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em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cal</a:t>
            </a:r>
            <a:r>
              <a:rPr sz="2500" b="1" u="heavy" spc="-2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class</a:t>
            </a:r>
            <a:r>
              <a:rPr sz="2500" b="1" u="heavy" spc="9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f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cation</a:t>
            </a:r>
            <a:r>
              <a:rPr sz="2500" b="1" u="heavy" spc="-4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of</a:t>
            </a:r>
            <a:r>
              <a:rPr sz="2500" b="1" u="heavy" spc="-108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carr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er</a:t>
            </a:r>
            <a:r>
              <a:rPr sz="2500" b="1" u="heavy" spc="-7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l</a:t>
            </a:r>
            <a:r>
              <a:rPr sz="2500" b="1" u="heavy" spc="4" dirty="0">
                <a:solidFill>
                  <a:srgbClr val="622322"/>
                </a:solidFill>
                <a:latin typeface="Times New Roman"/>
                <a:cs typeface="Times New Roman"/>
              </a:rPr>
              <a:t>i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nked</a:t>
            </a:r>
            <a:r>
              <a:rPr sz="2500" b="1" u="heavy" spc="5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500" b="1" u="heavy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odr</a:t>
            </a:r>
            <a:r>
              <a:rPr sz="2500" b="1" u="heavy" spc="-4" dirty="0">
                <a:solidFill>
                  <a:srgbClr val="622322"/>
                </a:solidFill>
                <a:latin typeface="Times New Roman"/>
                <a:cs typeface="Times New Roman"/>
              </a:rPr>
              <a:t>u</a:t>
            </a:r>
            <a:r>
              <a:rPr sz="2500" b="1" u="heavy" spc="0" dirty="0">
                <a:solidFill>
                  <a:srgbClr val="622322"/>
                </a:solidFill>
                <a:latin typeface="Times New Roman"/>
                <a:cs typeface="Times New Roman"/>
              </a:rPr>
              <a:t>g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2073120"/>
            <a:ext cx="7731353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T</a:t>
            </a:r>
            <a:r>
              <a:rPr sz="2400" b="1" spc="-4" dirty="0">
                <a:latin typeface="Times New Roman"/>
                <a:cs typeface="Times New Roman"/>
              </a:rPr>
              <a:t>h</a:t>
            </a:r>
            <a:r>
              <a:rPr sz="2400" b="1" spc="0" dirty="0">
                <a:latin typeface="Times New Roman"/>
                <a:cs typeface="Times New Roman"/>
              </a:rPr>
              <a:t>e che</a:t>
            </a:r>
            <a:r>
              <a:rPr sz="2400" b="1" spc="4" dirty="0">
                <a:latin typeface="Times New Roman"/>
                <a:cs typeface="Times New Roman"/>
              </a:rPr>
              <a:t>m</a:t>
            </a:r>
            <a:r>
              <a:rPr sz="2400" b="1" spc="0" dirty="0">
                <a:latin typeface="Times New Roman"/>
                <a:cs typeface="Times New Roman"/>
              </a:rPr>
              <a:t>ical</a:t>
            </a:r>
            <a:r>
              <a:rPr sz="2400" b="1" spc="-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natu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 of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carr</a:t>
            </a:r>
            <a:r>
              <a:rPr sz="2400" b="1" spc="9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er</a:t>
            </a:r>
            <a:r>
              <a:rPr sz="2400" b="1" spc="-6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l</a:t>
            </a:r>
            <a:r>
              <a:rPr sz="2400" b="1" spc="4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n</a:t>
            </a:r>
            <a:r>
              <a:rPr sz="2400" b="1" spc="4" dirty="0">
                <a:latin typeface="Times New Roman"/>
                <a:cs typeface="Times New Roman"/>
              </a:rPr>
              <a:t>k</a:t>
            </a:r>
            <a:r>
              <a:rPr sz="2400" b="1" spc="0" dirty="0">
                <a:latin typeface="Times New Roman"/>
                <a:cs typeface="Times New Roman"/>
              </a:rPr>
              <a:t>ed 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odrugs</a:t>
            </a:r>
            <a:r>
              <a:rPr sz="2400" b="1" spc="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that can be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epa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ed depend on</a:t>
            </a:r>
            <a:r>
              <a:rPr sz="2400" b="1" spc="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the</a:t>
            </a:r>
            <a:r>
              <a:rPr sz="2400" b="1" spc="-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</a:t>
            </a:r>
            <a:r>
              <a:rPr sz="2400" b="1" spc="-9" dirty="0">
                <a:latin typeface="Times New Roman"/>
                <a:cs typeface="Times New Roman"/>
              </a:rPr>
              <a:t>w</a:t>
            </a:r>
            <a:r>
              <a:rPr sz="2400" b="1" spc="0" dirty="0">
                <a:latin typeface="Times New Roman"/>
                <a:cs typeface="Times New Roman"/>
              </a:rPr>
              <a:t>o</a:t>
            </a:r>
            <a:r>
              <a:rPr sz="2400" b="1" spc="1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fa</a:t>
            </a:r>
            <a:r>
              <a:rPr sz="2400" b="1" spc="4" dirty="0">
                <a:latin typeface="Times New Roman"/>
                <a:cs typeface="Times New Roman"/>
              </a:rPr>
              <a:t>c</a:t>
            </a:r>
            <a:r>
              <a:rPr sz="2400" b="1" spc="0" dirty="0">
                <a:latin typeface="Times New Roman"/>
                <a:cs typeface="Times New Roman"/>
              </a:rPr>
              <a:t>to</a:t>
            </a:r>
            <a:r>
              <a:rPr sz="2400" b="1" spc="4" dirty="0">
                <a:latin typeface="Times New Roman"/>
                <a:cs typeface="Times New Roman"/>
              </a:rPr>
              <a:t>r</a:t>
            </a:r>
            <a:r>
              <a:rPr sz="2400" b="1" spc="19" dirty="0">
                <a:latin typeface="Times New Roman"/>
                <a:cs typeface="Times New Roman"/>
              </a:rPr>
              <a:t>s</a:t>
            </a:r>
            <a:r>
              <a:rPr sz="2400" b="1" spc="4" dirty="0">
                <a:latin typeface="Times New Roman"/>
                <a:cs typeface="Times New Roman"/>
              </a:rPr>
              <a:t>:</a:t>
            </a:r>
            <a:r>
              <a:rPr sz="2400" b="1" spc="0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3170781"/>
            <a:ext cx="80833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1)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Che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natu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ginal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drug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(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ype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funct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onal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grou</a:t>
            </a:r>
            <a:r>
              <a:rPr sz="2400" spc="29" dirty="0">
                <a:latin typeface="Times New Roman"/>
                <a:cs typeface="Times New Roman"/>
              </a:rPr>
              <a:t>p</a:t>
            </a:r>
            <a:r>
              <a:rPr sz="2400" spc="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3894681"/>
            <a:ext cx="66737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2)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-16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ype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a prob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em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in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ginal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drug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 so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ved.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4634075"/>
            <a:ext cx="7652461" cy="688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latin typeface="Times New Roman"/>
                <a:cs typeface="Times New Roman"/>
              </a:rPr>
              <a:t>T</a:t>
            </a:r>
            <a:r>
              <a:rPr sz="2400" b="1" spc="-4" dirty="0">
                <a:latin typeface="Times New Roman"/>
                <a:cs typeface="Times New Roman"/>
              </a:rPr>
              <a:t>h</a:t>
            </a:r>
            <a:r>
              <a:rPr sz="2400" b="1" spc="0" dirty="0">
                <a:latin typeface="Times New Roman"/>
                <a:cs typeface="Times New Roman"/>
              </a:rPr>
              <a:t>e car</a:t>
            </a:r>
            <a:r>
              <a:rPr sz="2400" b="1" spc="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ier</a:t>
            </a:r>
            <a:r>
              <a:rPr sz="2400" b="1" spc="-5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l</a:t>
            </a:r>
            <a:r>
              <a:rPr sz="2400" b="1" spc="4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n</a:t>
            </a:r>
            <a:r>
              <a:rPr sz="2400" b="1" spc="4" dirty="0">
                <a:latin typeface="Times New Roman"/>
                <a:cs typeface="Times New Roman"/>
              </a:rPr>
              <a:t>k</a:t>
            </a:r>
            <a:r>
              <a:rPr sz="2400" b="1" spc="0" dirty="0">
                <a:latin typeface="Times New Roman"/>
                <a:cs typeface="Times New Roman"/>
              </a:rPr>
              <a:t>ed</a:t>
            </a:r>
            <a:r>
              <a:rPr sz="2400" b="1" spc="-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odrugs</a:t>
            </a:r>
            <a:r>
              <a:rPr sz="2400" b="1" spc="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a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</a:t>
            </a:r>
            <a:r>
              <a:rPr sz="2400" b="1" spc="-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cla</a:t>
            </a:r>
            <a:r>
              <a:rPr sz="2400" b="1" spc="4" dirty="0">
                <a:latin typeface="Times New Roman"/>
                <a:cs typeface="Times New Roman"/>
              </a:rPr>
              <a:t>s</a:t>
            </a:r>
            <a:r>
              <a:rPr sz="2400" b="1" spc="0" dirty="0">
                <a:latin typeface="Times New Roman"/>
                <a:cs typeface="Times New Roman"/>
              </a:rPr>
              <a:t>si</a:t>
            </a:r>
            <a:r>
              <a:rPr sz="2400" b="1" spc="9" dirty="0">
                <a:latin typeface="Times New Roman"/>
                <a:cs typeface="Times New Roman"/>
              </a:rPr>
              <a:t>f</a:t>
            </a:r>
            <a:r>
              <a:rPr sz="2400" b="1" spc="0" dirty="0">
                <a:latin typeface="Times New Roman"/>
                <a:cs typeface="Times New Roman"/>
              </a:rPr>
              <a:t>ied</a:t>
            </a:r>
            <a:r>
              <a:rPr sz="2400" b="1" spc="-2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accord</a:t>
            </a:r>
            <a:r>
              <a:rPr sz="2400" b="1" spc="4" dirty="0">
                <a:latin typeface="Times New Roman"/>
                <a:cs typeface="Times New Roman"/>
              </a:rPr>
              <a:t>i</a:t>
            </a:r>
            <a:r>
              <a:rPr sz="2400" b="1" spc="0" dirty="0">
                <a:latin typeface="Times New Roman"/>
                <a:cs typeface="Times New Roman"/>
              </a:rPr>
              <a:t>ng</a:t>
            </a:r>
            <a:r>
              <a:rPr sz="2400" b="1" spc="-1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to 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he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</a:pPr>
            <a:r>
              <a:rPr sz="2400" b="1" spc="0" dirty="0">
                <a:latin typeface="Times New Roman"/>
                <a:cs typeface="Times New Roman"/>
              </a:rPr>
              <a:t>che</a:t>
            </a:r>
            <a:r>
              <a:rPr sz="2400" b="1" spc="4" dirty="0">
                <a:latin typeface="Times New Roman"/>
                <a:cs typeface="Times New Roman"/>
              </a:rPr>
              <a:t>m</a:t>
            </a:r>
            <a:r>
              <a:rPr sz="2400" b="1" spc="0" dirty="0">
                <a:latin typeface="Times New Roman"/>
                <a:cs typeface="Times New Roman"/>
              </a:rPr>
              <a:t>ical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s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ruc</a:t>
            </a:r>
            <a:r>
              <a:rPr sz="2400" b="1" spc="4" dirty="0">
                <a:latin typeface="Times New Roman"/>
                <a:cs typeface="Times New Roman"/>
              </a:rPr>
              <a:t>t</a:t>
            </a:r>
            <a:r>
              <a:rPr sz="2400" b="1" spc="0" dirty="0">
                <a:latin typeface="Times New Roman"/>
                <a:cs typeface="Times New Roman"/>
              </a:rPr>
              <a:t>u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</a:t>
            </a:r>
            <a:r>
              <a:rPr sz="2400" b="1" spc="-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or</a:t>
            </a:r>
            <a:r>
              <a:rPr sz="2400" b="1" spc="-44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natu</a:t>
            </a:r>
            <a:r>
              <a:rPr sz="2400" b="1" spc="-44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e of the</a:t>
            </a:r>
            <a:r>
              <a:rPr sz="2400" b="1" spc="9" dirty="0">
                <a:latin typeface="Times New Roman"/>
                <a:cs typeface="Times New Roman"/>
              </a:rPr>
              <a:t> </a:t>
            </a:r>
            <a:r>
              <a:rPr sz="2400" b="1" spc="0" dirty="0">
                <a:latin typeface="Times New Roman"/>
                <a:cs typeface="Times New Roman"/>
              </a:rPr>
              <a:t>p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spc="0" dirty="0">
                <a:latin typeface="Times New Roman"/>
                <a:cs typeface="Times New Roman"/>
              </a:rPr>
              <a:t>odrug.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1727" y="1451990"/>
            <a:ext cx="738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405469" y="1451990"/>
            <a:ext cx="7047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30101" y="1451990"/>
            <a:ext cx="7627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21996" y="1451990"/>
            <a:ext cx="6590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602529" y="1451990"/>
            <a:ext cx="7716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502822" y="588908"/>
            <a:ext cx="621972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Ba</a:t>
            </a:r>
            <a:r>
              <a:rPr sz="4400" i="1" spc="-4" dirty="0">
                <a:latin typeface="Cambria"/>
                <a:cs typeface="Cambria"/>
              </a:rPr>
              <a:t>si</a:t>
            </a:r>
            <a:r>
              <a:rPr sz="4400" i="1" spc="0" dirty="0">
                <a:latin typeface="Cambria"/>
                <a:cs typeface="Cambria"/>
              </a:rPr>
              <a:t>c 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-5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14" dirty="0">
                <a:latin typeface="Cambria"/>
                <a:cs typeface="Cambria"/>
              </a:rPr>
              <a:t>p</a:t>
            </a:r>
            <a:r>
              <a:rPr sz="4400" i="1" spc="0" dirty="0">
                <a:latin typeface="Cambria"/>
                <a:cs typeface="Cambria"/>
              </a:rPr>
              <a:t>t</a:t>
            </a:r>
            <a:r>
              <a:rPr sz="4400" i="1" spc="-14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</a:t>
            </a:r>
            <a:r>
              <a:rPr sz="4400" i="1" spc="-4" dirty="0">
                <a:latin typeface="Cambria"/>
                <a:cs typeface="Cambria"/>
              </a:rPr>
              <a:t>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1852136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8840" y="1852062"/>
            <a:ext cx="778826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179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184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1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184" dirty="0">
                <a:latin typeface="Cambria"/>
                <a:cs typeface="Cambria"/>
              </a:rPr>
              <a:t> </a:t>
            </a:r>
            <a:r>
              <a:rPr sz="3200" spc="-5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184" dirty="0">
                <a:latin typeface="Cambria"/>
                <a:cs typeface="Cambria"/>
              </a:rPr>
              <a:t> </a:t>
            </a:r>
            <a:r>
              <a:rPr sz="3200" spc="-1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du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184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b</a:t>
            </a:r>
            <a:r>
              <a:rPr sz="3200" spc="0" dirty="0">
                <a:latin typeface="Cambria"/>
                <a:cs typeface="Cambria"/>
              </a:rPr>
              <a:t>y</a:t>
            </a:r>
            <a:r>
              <a:rPr sz="3200" spc="18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0" dirty="0">
                <a:latin typeface="Cambria"/>
                <a:cs typeface="Cambria"/>
              </a:rPr>
              <a:t>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9246" y="2583683"/>
            <a:ext cx="8373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h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89093" y="2583683"/>
            <a:ext cx="90810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68927" y="2583683"/>
            <a:ext cx="18134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“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1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g”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54132" y="2583683"/>
            <a:ext cx="25003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r</a:t>
            </a:r>
            <a:r>
              <a:rPr sz="3200" spc="53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“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t”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28232" y="2583683"/>
            <a:ext cx="43652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37274" y="2583683"/>
            <a:ext cx="93096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er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9246" y="3315304"/>
            <a:ext cx="43652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0434" y="3315304"/>
            <a:ext cx="28512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9031" y="3315304"/>
            <a:ext cx="32709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14" dirty="0">
                <a:latin typeface="Cambria"/>
                <a:cs typeface="Cambria"/>
              </a:rPr>
              <a:t>h</a:t>
            </a:r>
            <a:r>
              <a:rPr sz="3200" spc="-4" dirty="0">
                <a:latin typeface="Cambria"/>
                <a:cs typeface="Cambria"/>
              </a:rPr>
              <a:t>arma</a:t>
            </a:r>
            <a:r>
              <a:rPr sz="3200" spc="0" dirty="0">
                <a:latin typeface="Cambria"/>
                <a:cs typeface="Cambria"/>
              </a:rPr>
              <a:t>c</a:t>
            </a:r>
            <a:r>
              <a:rPr sz="3200" spc="4" dirty="0">
                <a:latin typeface="Cambria"/>
                <a:cs typeface="Cambria"/>
              </a:rPr>
              <a:t>olo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al</a:t>
            </a:r>
            <a:r>
              <a:rPr sz="3200" spc="-69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86368" y="3315304"/>
            <a:ext cx="144310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804" y="3315304"/>
            <a:ext cx="193839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14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po</a:t>
            </a:r>
            <a:r>
              <a:rPr sz="3200" spc="-1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653" y="4046924"/>
            <a:ext cx="78312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that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9426" y="4046924"/>
            <a:ext cx="355584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s  </a:t>
            </a:r>
            <a:r>
              <a:rPr sz="3200" spc="27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rme</a:t>
            </a:r>
            <a:r>
              <a:rPr sz="3200" spc="0" dirty="0">
                <a:latin typeface="Cambria"/>
                <a:cs typeface="Cambria"/>
              </a:rPr>
              <a:t>d  </a:t>
            </a:r>
            <a:r>
              <a:rPr sz="3200" spc="274" dirty="0">
                <a:latin typeface="Cambria"/>
                <a:cs typeface="Cambria"/>
              </a:rPr>
              <a:t> </a:t>
            </a:r>
            <a:r>
              <a:rPr sz="3200" spc="-59" dirty="0">
                <a:latin typeface="Cambria"/>
                <a:cs typeface="Cambria"/>
              </a:rPr>
              <a:t>by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60415" y="4046924"/>
            <a:ext cx="6459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9805" y="4046924"/>
            <a:ext cx="21460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mamma</a:t>
            </a:r>
            <a:r>
              <a:rPr sz="3200" spc="4" dirty="0">
                <a:latin typeface="Cambria"/>
                <a:cs typeface="Cambria"/>
              </a:rPr>
              <a:t>l</a:t>
            </a:r>
            <a:r>
              <a:rPr sz="3200" spc="-4" dirty="0">
                <a:latin typeface="Cambria"/>
                <a:cs typeface="Cambria"/>
              </a:rPr>
              <a:t>ian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653" y="4778545"/>
            <a:ext cx="130587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9" dirty="0">
                <a:latin typeface="Cambria"/>
                <a:cs typeface="Cambria"/>
              </a:rPr>
              <a:t>s</a:t>
            </a:r>
            <a:r>
              <a:rPr sz="3200" spc="-29" dirty="0">
                <a:latin typeface="Cambria"/>
                <a:cs typeface="Cambria"/>
              </a:rPr>
              <a:t>y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m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0810" y="4778545"/>
            <a:ext cx="77486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3394" y="4778545"/>
            <a:ext cx="51140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0673" y="4778545"/>
            <a:ext cx="110337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99190" y="4778545"/>
            <a:ext cx="182266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ta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8748" y="4778545"/>
            <a:ext cx="50199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0" dirty="0">
                <a:latin typeface="Cambria"/>
                <a:cs typeface="Cambria"/>
              </a:rPr>
              <a:t>by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2772" y="4778545"/>
            <a:ext cx="112451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either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5509662"/>
            <a:ext cx="521432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hemi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l 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r</a:t>
            </a:r>
            <a:r>
              <a:rPr sz="3200" spc="-1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metab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li</a:t>
            </a:r>
            <a:r>
              <a:rPr sz="3200" spc="0" dirty="0">
                <a:latin typeface="Cambria"/>
                <a:cs typeface="Cambria"/>
              </a:rPr>
              <a:t>c</a:t>
            </a:r>
            <a:r>
              <a:rPr sz="3200" spc="1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mea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328980" y="98849"/>
            <a:ext cx="2175518" cy="346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2500" b="1" u="heavy" spc="0" dirty="0">
                <a:solidFill>
                  <a:srgbClr val="403052"/>
                </a:solidFill>
                <a:latin typeface="Times New Roman"/>
                <a:cs typeface="Times New Roman"/>
              </a:rPr>
              <a:t>Ester</a:t>
            </a:r>
            <a:r>
              <a:rPr sz="2500" b="1" u="heavy" spc="-39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403052"/>
                </a:solidFill>
                <a:latin typeface="Times New Roman"/>
                <a:cs typeface="Times New Roman"/>
              </a:rPr>
              <a:t>p</a:t>
            </a:r>
            <a:r>
              <a:rPr sz="2500" b="1" u="heavy" spc="-50" dirty="0">
                <a:solidFill>
                  <a:srgbClr val="403052"/>
                </a:solidFill>
                <a:latin typeface="Times New Roman"/>
                <a:cs typeface="Times New Roman"/>
              </a:rPr>
              <a:t>r</a:t>
            </a:r>
            <a:r>
              <a:rPr sz="2500" b="1" u="heavy" spc="0" dirty="0">
                <a:solidFill>
                  <a:srgbClr val="403052"/>
                </a:solidFill>
                <a:latin typeface="Times New Roman"/>
                <a:cs typeface="Times New Roman"/>
              </a:rPr>
              <a:t>o</a:t>
            </a:r>
            <a:r>
              <a:rPr sz="2500" b="1" u="heavy" spc="-174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500" b="1" u="heavy" spc="0" dirty="0">
                <a:solidFill>
                  <a:srgbClr val="403052"/>
                </a:solidFill>
                <a:latin typeface="Times New Roman"/>
                <a:cs typeface="Times New Roman"/>
              </a:rPr>
              <a:t>drug.</a:t>
            </a:r>
            <a:r>
              <a:rPr sz="2400" spc="0" dirty="0">
                <a:solidFill>
                  <a:srgbClr val="403052"/>
                </a:solidFill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456" y="477628"/>
            <a:ext cx="7381781" cy="696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If 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olecu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conta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ei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her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 alcohol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or ca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boxylic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acid</a:t>
            </a:r>
            <a:endParaRPr sz="2400">
              <a:latin typeface="Times New Roman"/>
              <a:cs typeface="Times New Roman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>
                <a:latin typeface="Times New Roman"/>
                <a:cs typeface="Times New Roman"/>
              </a:rPr>
              <a:t>function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ty</a:t>
            </a:r>
            <a:r>
              <a:rPr sz="2400" spc="-4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ug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ay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ea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syn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ze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710" y="230377"/>
            <a:ext cx="710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557832" y="230377"/>
            <a:ext cx="762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272" name="Picture 271">
            <a:extLst>
              <a:ext uri="{FF2B5EF4-FFF2-40B4-BE49-F238E27FC236}">
                <a16:creationId xmlns:a16="http://schemas.microsoft.com/office/drawing/2014/main" id="{21B49E82-F786-4A2B-A485-C26238C1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4" y="1447800"/>
            <a:ext cx="7750212" cy="43209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2406" y="1084425"/>
            <a:ext cx="7209180" cy="750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b="1" spc="-4" dirty="0">
                <a:solidFill>
                  <a:srgbClr val="622322"/>
                </a:solidFill>
                <a:latin typeface="Times New Roman"/>
                <a:cs typeface="Times New Roman"/>
              </a:rPr>
              <a:t>h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e es</a:t>
            </a:r>
            <a:r>
              <a:rPr sz="2400" b="1" spc="9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er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odrug</a:t>
            </a:r>
            <a:r>
              <a:rPr sz="2400" b="1" spc="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is the most co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mon </a:t>
            </a:r>
            <a:r>
              <a:rPr sz="2400" b="1" spc="4" dirty="0">
                <a:solidFill>
                  <a:srgbClr val="622322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ype</a:t>
            </a:r>
            <a:r>
              <a:rPr sz="2400" b="1" spc="-9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of</a:t>
            </a:r>
            <a:r>
              <a:rPr sz="2400" b="1" spc="14" dirty="0">
                <a:solidFill>
                  <a:srgbClr val="622322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p</a:t>
            </a:r>
            <a:r>
              <a:rPr sz="2400" b="1" spc="-50" dirty="0">
                <a:solidFill>
                  <a:srgbClr val="622322"/>
                </a:solidFill>
                <a:latin typeface="Times New Roman"/>
                <a:cs typeface="Times New Roman"/>
              </a:rPr>
              <a:t>r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odrug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424"/>
              </a:spcBef>
            </a:pP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because</a:t>
            </a:r>
            <a:r>
              <a:rPr sz="2400" b="1" spc="9" dirty="0">
                <a:solidFill>
                  <a:srgbClr val="622322"/>
                </a:solidFill>
                <a:latin typeface="Times New Roman"/>
                <a:cs typeface="Times New Roman"/>
              </a:rPr>
              <a:t>:</a:t>
            </a:r>
            <a:r>
              <a:rPr sz="2400" b="1" spc="0" dirty="0">
                <a:solidFill>
                  <a:srgbClr val="622322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406" y="2052165"/>
            <a:ext cx="299719" cy="751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1.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26"/>
              </a:spcBef>
            </a:pPr>
            <a:r>
              <a:rPr sz="2400" spc="0" dirty="0">
                <a:latin typeface="Times New Roman"/>
                <a:cs typeface="Times New Roman"/>
              </a:rPr>
              <a:t>2.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5306" y="2052165"/>
            <a:ext cx="7496348" cy="3275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ea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for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at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on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the ester prod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g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426"/>
              </a:spcBef>
            </a:pPr>
            <a:r>
              <a:rPr sz="2400" spc="0" dirty="0">
                <a:latin typeface="Times New Roman"/>
                <a:cs typeface="Times New Roman"/>
              </a:rPr>
              <a:t>The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prod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ug 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 hydr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y</a:t>
            </a:r>
            <a:r>
              <a:rPr sz="2400" spc="0" dirty="0">
                <a:latin typeface="Times New Roman"/>
                <a:cs typeface="Times New Roman"/>
              </a:rPr>
              <a:t>z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d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si</a:t>
            </a:r>
            <a:r>
              <a:rPr sz="2400" spc="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ve the ac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v</a:t>
            </a:r>
            <a:r>
              <a:rPr sz="2400" spc="0" dirty="0">
                <a:latin typeface="Times New Roman"/>
                <a:cs typeface="Times New Roman"/>
              </a:rPr>
              <a:t>e 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59"/>
              </a:lnSpc>
              <a:spcBef>
                <a:spcPts val="551"/>
              </a:spcBef>
            </a:pPr>
            <a:r>
              <a:rPr sz="2400" spc="0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Times New Roman"/>
                <a:cs typeface="Times New Roman"/>
              </a:rPr>
              <a:t>Hydrolys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s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take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pla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by es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enzy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52"/>
              </a:spcBef>
            </a:pPr>
            <a:r>
              <a:rPr sz="2400" spc="0" dirty="0">
                <a:latin typeface="Times New Roman"/>
                <a:cs typeface="Times New Roman"/>
              </a:rPr>
              <a:t>Ester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se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enzy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present in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ust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issue that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are capable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54"/>
              </a:spcBef>
            </a:pPr>
            <a:r>
              <a:rPr sz="2400" spc="0" dirty="0">
                <a:latin typeface="Times New Roman"/>
                <a:cs typeface="Times New Roman"/>
              </a:rPr>
              <a:t>hydro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yzing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wide va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ie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st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0" dirty="0">
                <a:latin typeface="Times New Roman"/>
                <a:cs typeface="Times New Roman"/>
              </a:rPr>
              <a:t>r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nkages.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52"/>
              </a:spcBef>
            </a:pPr>
            <a:r>
              <a:rPr sz="2400" spc="0" dirty="0">
                <a:latin typeface="Times New Roman"/>
                <a:cs typeface="Times New Roman"/>
              </a:rPr>
              <a:t>Che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ic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hydro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ysis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he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er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function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ay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al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occur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  <a:p>
            <a:pPr marL="12700" marR="39873">
              <a:lnSpc>
                <a:spcPct val="95825"/>
              </a:lnSpc>
              <a:spcBef>
                <a:spcPts val="552"/>
              </a:spcBef>
            </a:pPr>
            <a:r>
              <a:rPr sz="2400" spc="0" dirty="0">
                <a:latin typeface="Times New Roman"/>
                <a:cs typeface="Times New Roman"/>
              </a:rPr>
              <a:t>so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exten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3314291"/>
            <a:ext cx="299719" cy="750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  <a:p>
            <a:pPr marL="12700" marR="30">
              <a:lnSpc>
                <a:spcPct val="95825"/>
              </a:lnSpc>
              <a:spcBef>
                <a:spcPts val="424"/>
              </a:spcBef>
            </a:pPr>
            <a:r>
              <a:rPr sz="2400" spc="0" dirty="0">
                <a:latin typeface="Times New Roman"/>
                <a:cs typeface="Times New Roman"/>
              </a:rPr>
              <a:t>4.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62406" y="4576417"/>
            <a:ext cx="2997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5.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4894" y="191432"/>
            <a:ext cx="3741462" cy="709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8" marR="45720">
              <a:lnSpc>
                <a:spcPts val="2675"/>
              </a:lnSpc>
              <a:spcBef>
                <a:spcPts val="133"/>
              </a:spcBef>
            </a:pPr>
            <a:r>
              <a:rPr sz="25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Examples</a:t>
            </a:r>
            <a:r>
              <a:rPr sz="2500" b="1" spc="14" dirty="0">
                <a:solidFill>
                  <a:srgbClr val="0E233D"/>
                </a:solidFill>
                <a:latin typeface="Times New Roman"/>
                <a:cs typeface="Times New Roman"/>
              </a:rPr>
              <a:t>:</a:t>
            </a:r>
            <a:r>
              <a:rPr sz="2500" b="1" spc="0" dirty="0">
                <a:solidFill>
                  <a:srgbClr val="0E233D"/>
                </a:solidFill>
                <a:latin typeface="Times New Roman"/>
                <a:cs typeface="Times New Roman"/>
              </a:rPr>
              <a:t>-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24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lora</a:t>
            </a:r>
            <a:r>
              <a:rPr sz="2400" b="1" spc="9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phenicol</a:t>
            </a:r>
            <a:r>
              <a:rPr sz="2400" b="1" spc="9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ant</a:t>
            </a:r>
            <a:r>
              <a:rPr sz="24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bio</a:t>
            </a:r>
            <a:r>
              <a:rPr sz="24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400" b="1" spc="9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400" b="1" spc="0" dirty="0">
                <a:solidFill>
                  <a:srgbClr val="C00000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894" y="4800200"/>
            <a:ext cx="367445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spc="0" dirty="0">
                <a:latin typeface="Times New Roman"/>
                <a:cs typeface="Times New Roman"/>
              </a:rPr>
              <a:t>lor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0" dirty="0">
                <a:latin typeface="Times New Roman"/>
                <a:cs typeface="Times New Roman"/>
              </a:rPr>
              <a:t>phenicol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</a:t>
            </a: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spc="0" dirty="0">
                <a:latin typeface="Times New Roman"/>
                <a:cs typeface="Times New Roman"/>
              </a:rPr>
              <a:t>en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given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5440" y="4800200"/>
            <a:ext cx="415560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paren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0" dirty="0">
                <a:latin typeface="Times New Roman"/>
                <a:cs typeface="Times New Roman"/>
              </a:rPr>
              <a:t>ral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by IM in</a:t>
            </a:r>
            <a:r>
              <a:rPr sz="2400" spc="4" dirty="0">
                <a:latin typeface="Times New Roman"/>
                <a:cs typeface="Times New Roman"/>
              </a:rPr>
              <a:t>j</a:t>
            </a:r>
            <a:r>
              <a:rPr sz="2400" spc="0" dirty="0">
                <a:latin typeface="Times New Roman"/>
                <a:cs typeface="Times New Roman"/>
              </a:rPr>
              <a:t>.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it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is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0" dirty="0">
                <a:latin typeface="Times New Roman"/>
                <a:cs typeface="Times New Roman"/>
              </a:rPr>
              <a:t>ainful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894" y="5166586"/>
            <a:ext cx="8126730" cy="1132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>
                <a:latin typeface="Times New Roman"/>
                <a:cs typeface="Times New Roman"/>
              </a:rPr>
              <a:t>,sin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it ppt. at site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nje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0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on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becau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of its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low water solu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it</a:t>
            </a:r>
            <a:r>
              <a:rPr sz="2400" spc="-159" dirty="0">
                <a:latin typeface="Times New Roman"/>
                <a:cs typeface="Times New Roman"/>
              </a:rPr>
              <a:t>y</a:t>
            </a:r>
            <a:r>
              <a:rPr sz="2400" spc="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12700" marR="254572">
              <a:lnSpc>
                <a:spcPct val="102437"/>
              </a:lnSpc>
            </a:pPr>
            <a:r>
              <a:rPr sz="2400" spc="0" dirty="0">
                <a:latin typeface="Times New Roman"/>
                <a:cs typeface="Times New Roman"/>
              </a:rPr>
              <a:t>so when polar function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l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group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ike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succ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0" dirty="0">
                <a:latin typeface="Times New Roman"/>
                <a:cs typeface="Times New Roman"/>
              </a:rPr>
              <a:t>nate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was added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le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0" dirty="0">
                <a:latin typeface="Times New Roman"/>
                <a:cs typeface="Times New Roman"/>
              </a:rPr>
              <a:t>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to inc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ea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e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water solu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0" dirty="0">
                <a:latin typeface="Times New Roman"/>
                <a:cs typeface="Times New Roman"/>
              </a:rPr>
              <a:t>ity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and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0" dirty="0">
                <a:latin typeface="Times New Roman"/>
                <a:cs typeface="Times New Roman"/>
              </a:rPr>
              <a:t>educe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0" dirty="0">
                <a:latin typeface="Times New Roman"/>
                <a:cs typeface="Times New Roman"/>
              </a:rPr>
              <a:t>pai</a:t>
            </a:r>
            <a:r>
              <a:rPr sz="2400" spc="29" dirty="0">
                <a:latin typeface="Times New Roman"/>
                <a:cs typeface="Times New Roman"/>
              </a:rPr>
              <a:t>n</a:t>
            </a:r>
            <a:r>
              <a:rPr sz="2800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348FC60B-E796-45DF-922F-6AB158AC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6" y="1375830"/>
            <a:ext cx="7902625" cy="29491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8937528" y="4730944"/>
            <a:ext cx="73253" cy="108284"/>
          </a:xfrm>
          <a:custGeom>
            <a:avLst/>
            <a:gdLst/>
            <a:ahLst/>
            <a:cxnLst/>
            <a:rect l="l" t="t" r="r" b="b"/>
            <a:pathLst>
              <a:path w="73253" h="108284">
                <a:moveTo>
                  <a:pt x="65944" y="0"/>
                </a:moveTo>
                <a:lnTo>
                  <a:pt x="38326" y="0"/>
                </a:lnTo>
                <a:lnTo>
                  <a:pt x="38326" y="4164"/>
                </a:lnTo>
                <a:lnTo>
                  <a:pt x="41300" y="4757"/>
                </a:lnTo>
                <a:lnTo>
                  <a:pt x="43254" y="6035"/>
                </a:lnTo>
                <a:lnTo>
                  <a:pt x="45124" y="9936"/>
                </a:lnTo>
                <a:lnTo>
                  <a:pt x="45634" y="14878"/>
                </a:lnTo>
                <a:lnTo>
                  <a:pt x="45634" y="79055"/>
                </a:lnTo>
                <a:lnTo>
                  <a:pt x="42915" y="84972"/>
                </a:lnTo>
                <a:lnTo>
                  <a:pt x="40620" y="88912"/>
                </a:lnTo>
                <a:lnTo>
                  <a:pt x="38666" y="90863"/>
                </a:lnTo>
                <a:lnTo>
                  <a:pt x="35691" y="92997"/>
                </a:lnTo>
                <a:lnTo>
                  <a:pt x="32632" y="92997"/>
                </a:lnTo>
                <a:lnTo>
                  <a:pt x="30507" y="91311"/>
                </a:lnTo>
                <a:lnTo>
                  <a:pt x="28808" y="88543"/>
                </a:lnTo>
                <a:lnTo>
                  <a:pt x="27873" y="84194"/>
                </a:lnTo>
                <a:lnTo>
                  <a:pt x="27618" y="79358"/>
                </a:lnTo>
                <a:lnTo>
                  <a:pt x="27618" y="0"/>
                </a:lnTo>
                <a:lnTo>
                  <a:pt x="0" y="0"/>
                </a:lnTo>
                <a:lnTo>
                  <a:pt x="0" y="4164"/>
                </a:lnTo>
                <a:lnTo>
                  <a:pt x="3059" y="4757"/>
                </a:lnTo>
                <a:lnTo>
                  <a:pt x="5013" y="6035"/>
                </a:lnTo>
                <a:lnTo>
                  <a:pt x="6883" y="9936"/>
                </a:lnTo>
                <a:lnTo>
                  <a:pt x="7308" y="14878"/>
                </a:lnTo>
                <a:lnTo>
                  <a:pt x="7308" y="64790"/>
                </a:lnTo>
                <a:lnTo>
                  <a:pt x="7695" y="80122"/>
                </a:lnTo>
                <a:lnTo>
                  <a:pt x="8837" y="90072"/>
                </a:lnTo>
                <a:lnTo>
                  <a:pt x="9857" y="94948"/>
                </a:lnTo>
                <a:lnTo>
                  <a:pt x="11897" y="99204"/>
                </a:lnTo>
                <a:lnTo>
                  <a:pt x="14871" y="102842"/>
                </a:lnTo>
                <a:lnTo>
                  <a:pt x="17845" y="106479"/>
                </a:lnTo>
                <a:lnTo>
                  <a:pt x="21245" y="108284"/>
                </a:lnTo>
                <a:lnTo>
                  <a:pt x="29063" y="108284"/>
                </a:lnTo>
                <a:lnTo>
                  <a:pt x="32717" y="106927"/>
                </a:lnTo>
                <a:lnTo>
                  <a:pt x="35946" y="104186"/>
                </a:lnTo>
                <a:lnTo>
                  <a:pt x="39175" y="101445"/>
                </a:lnTo>
                <a:lnTo>
                  <a:pt x="42405" y="97083"/>
                </a:lnTo>
                <a:lnTo>
                  <a:pt x="45634" y="91087"/>
                </a:lnTo>
                <a:lnTo>
                  <a:pt x="45634" y="105148"/>
                </a:lnTo>
                <a:lnTo>
                  <a:pt x="73253" y="105148"/>
                </a:lnTo>
                <a:lnTo>
                  <a:pt x="73253" y="101089"/>
                </a:lnTo>
                <a:lnTo>
                  <a:pt x="70278" y="100575"/>
                </a:lnTo>
                <a:lnTo>
                  <a:pt x="68324" y="99310"/>
                </a:lnTo>
                <a:lnTo>
                  <a:pt x="66454" y="95343"/>
                </a:lnTo>
                <a:lnTo>
                  <a:pt x="65944" y="90335"/>
                </a:lnTo>
                <a:lnTo>
                  <a:pt x="65944" y="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42451" y="4727794"/>
            <a:ext cx="18893" cy="15075"/>
          </a:xfrm>
          <a:custGeom>
            <a:avLst/>
            <a:gdLst/>
            <a:ahLst/>
            <a:cxnLst/>
            <a:rect l="l" t="t" r="r" b="b"/>
            <a:pathLst>
              <a:path w="18893" h="15075">
                <a:moveTo>
                  <a:pt x="18893" y="0"/>
                </a:moveTo>
                <a:lnTo>
                  <a:pt x="10945" y="29"/>
                </a:lnTo>
                <a:lnTo>
                  <a:pt x="0" y="4238"/>
                </a:lnTo>
                <a:lnTo>
                  <a:pt x="6316" y="9224"/>
                </a:lnTo>
                <a:lnTo>
                  <a:pt x="8356" y="7313"/>
                </a:lnTo>
                <a:lnTo>
                  <a:pt x="12605" y="7313"/>
                </a:lnTo>
                <a:lnTo>
                  <a:pt x="14984" y="9330"/>
                </a:lnTo>
                <a:lnTo>
                  <a:pt x="16769" y="11662"/>
                </a:lnTo>
                <a:lnTo>
                  <a:pt x="18043" y="15075"/>
                </a:lnTo>
                <a:lnTo>
                  <a:pt x="18893" y="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3783" y="4727794"/>
            <a:ext cx="56681" cy="111434"/>
          </a:xfrm>
          <a:custGeom>
            <a:avLst/>
            <a:gdLst/>
            <a:ahLst/>
            <a:cxnLst/>
            <a:rect l="l" t="t" r="r" b="b"/>
            <a:pathLst>
              <a:path w="56681" h="111434">
                <a:moveTo>
                  <a:pt x="56681" y="51948"/>
                </a:moveTo>
                <a:lnTo>
                  <a:pt x="56629" y="49898"/>
                </a:lnTo>
                <a:lnTo>
                  <a:pt x="55388" y="35046"/>
                </a:lnTo>
                <a:lnTo>
                  <a:pt x="52686" y="22779"/>
                </a:lnTo>
                <a:lnTo>
                  <a:pt x="48523" y="13099"/>
                </a:lnTo>
                <a:lnTo>
                  <a:pt x="43509" y="4375"/>
                </a:lnTo>
                <a:lnTo>
                  <a:pt x="37561" y="0"/>
                </a:lnTo>
                <a:lnTo>
                  <a:pt x="36711" y="15075"/>
                </a:lnTo>
                <a:lnTo>
                  <a:pt x="37561" y="19569"/>
                </a:lnTo>
                <a:lnTo>
                  <a:pt x="38411" y="24063"/>
                </a:lnTo>
                <a:lnTo>
                  <a:pt x="38836" y="32352"/>
                </a:lnTo>
                <a:lnTo>
                  <a:pt x="38836" y="44423"/>
                </a:lnTo>
                <a:lnTo>
                  <a:pt x="19120" y="44423"/>
                </a:lnTo>
                <a:lnTo>
                  <a:pt x="19151" y="37568"/>
                </a:lnTo>
                <a:lnTo>
                  <a:pt x="20382" y="23752"/>
                </a:lnTo>
                <a:lnTo>
                  <a:pt x="23369" y="13046"/>
                </a:lnTo>
                <a:lnTo>
                  <a:pt x="24984" y="9224"/>
                </a:lnTo>
                <a:lnTo>
                  <a:pt x="18667" y="4238"/>
                </a:lnTo>
                <a:lnTo>
                  <a:pt x="9177" y="15576"/>
                </a:lnTo>
                <a:lnTo>
                  <a:pt x="7243" y="19187"/>
                </a:lnTo>
                <a:lnTo>
                  <a:pt x="3219" y="30061"/>
                </a:lnTo>
                <a:lnTo>
                  <a:pt x="804" y="42821"/>
                </a:lnTo>
                <a:lnTo>
                  <a:pt x="0" y="57469"/>
                </a:lnTo>
                <a:lnTo>
                  <a:pt x="568" y="69888"/>
                </a:lnTo>
                <a:lnTo>
                  <a:pt x="2625" y="82509"/>
                </a:lnTo>
                <a:lnTo>
                  <a:pt x="6203" y="93446"/>
                </a:lnTo>
                <a:lnTo>
                  <a:pt x="8294" y="97718"/>
                </a:lnTo>
                <a:lnTo>
                  <a:pt x="17296" y="108005"/>
                </a:lnTo>
                <a:lnTo>
                  <a:pt x="29063" y="111434"/>
                </a:lnTo>
                <a:lnTo>
                  <a:pt x="34926" y="111434"/>
                </a:lnTo>
                <a:lnTo>
                  <a:pt x="40025" y="109022"/>
                </a:lnTo>
                <a:lnTo>
                  <a:pt x="44529" y="104186"/>
                </a:lnTo>
                <a:lnTo>
                  <a:pt x="51358" y="93427"/>
                </a:lnTo>
                <a:lnTo>
                  <a:pt x="56681" y="79503"/>
                </a:lnTo>
                <a:lnTo>
                  <a:pt x="54217" y="77026"/>
                </a:lnTo>
                <a:lnTo>
                  <a:pt x="51498" y="83549"/>
                </a:lnTo>
                <a:lnTo>
                  <a:pt x="48948" y="88069"/>
                </a:lnTo>
                <a:lnTo>
                  <a:pt x="46569" y="90586"/>
                </a:lnTo>
                <a:lnTo>
                  <a:pt x="44274" y="93090"/>
                </a:lnTo>
                <a:lnTo>
                  <a:pt x="41640" y="94342"/>
                </a:lnTo>
                <a:lnTo>
                  <a:pt x="33992" y="94342"/>
                </a:lnTo>
                <a:lnTo>
                  <a:pt x="29998" y="91232"/>
                </a:lnTo>
                <a:lnTo>
                  <a:pt x="26683" y="85012"/>
                </a:lnTo>
                <a:lnTo>
                  <a:pt x="23791" y="78409"/>
                </a:lnTo>
                <a:lnTo>
                  <a:pt x="20791" y="66418"/>
                </a:lnTo>
                <a:lnTo>
                  <a:pt x="19460" y="51948"/>
                </a:lnTo>
                <a:lnTo>
                  <a:pt x="56681" y="5194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24" name="Picture 423">
            <a:extLst>
              <a:ext uri="{FF2B5EF4-FFF2-40B4-BE49-F238E27FC236}">
                <a16:creationId xmlns:a16="http://schemas.microsoft.com/office/drawing/2014/main" id="{01C9DC82-76F8-4D30-AC55-057E3F84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874"/>
            <a:ext cx="9144000" cy="5704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502822" y="588908"/>
            <a:ext cx="326184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Ba</a:t>
            </a:r>
            <a:r>
              <a:rPr sz="4400" i="1" spc="-4" dirty="0">
                <a:latin typeface="Cambria"/>
                <a:cs typeface="Cambria"/>
              </a:rPr>
              <a:t>si</a:t>
            </a:r>
            <a:r>
              <a:rPr sz="4400" i="1" spc="0" dirty="0">
                <a:latin typeface="Cambria"/>
                <a:cs typeface="Cambria"/>
              </a:rPr>
              <a:t>c 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-5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14" dirty="0">
                <a:latin typeface="Cambria"/>
                <a:cs typeface="Cambria"/>
              </a:rPr>
              <a:t>p</a:t>
            </a:r>
            <a:r>
              <a:rPr sz="4400" i="1" spc="0" dirty="0">
                <a:latin typeface="Cambria"/>
                <a:cs typeface="Cambria"/>
              </a:rPr>
              <a:t>t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6116" y="588908"/>
            <a:ext cx="294643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</a:t>
            </a:r>
            <a:r>
              <a:rPr sz="4400" i="1" spc="-4" dirty="0">
                <a:latin typeface="Cambria"/>
                <a:cs typeface="Cambria"/>
              </a:rPr>
              <a:t>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2207632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40" y="2207558"/>
            <a:ext cx="151037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ther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2490" y="2207558"/>
            <a:ext cx="9248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0" dirty="0">
                <a:latin typeface="Cambria"/>
                <a:cs typeface="Cambria"/>
              </a:rPr>
              <a:t>m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9379" y="2207558"/>
            <a:ext cx="9047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5109" y="2207558"/>
            <a:ext cx="218318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la</a:t>
            </a:r>
            <a:r>
              <a:rPr sz="3200" spc="-1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a</a:t>
            </a:r>
            <a:r>
              <a:rPr sz="3200" spc="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n,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0971" y="2207558"/>
            <a:ext cx="113693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w</a:t>
            </a:r>
            <a:r>
              <a:rPr sz="3200" spc="-14" dirty="0">
                <a:latin typeface="Cambria"/>
                <a:cs typeface="Cambria"/>
              </a:rPr>
              <a:t>h</a:t>
            </a:r>
            <a:r>
              <a:rPr sz="3200" spc="0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h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40" y="3182917"/>
            <a:ext cx="13596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lies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2722" y="3182917"/>
            <a:ext cx="28512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2367" y="3182917"/>
            <a:ext cx="87259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time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9994" y="3182917"/>
            <a:ext cx="59662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l</a:t>
            </a:r>
            <a:r>
              <a:rPr sz="3200" spc="-4" dirty="0">
                <a:latin typeface="Cambria"/>
                <a:cs typeface="Cambria"/>
              </a:rPr>
              <a:t>ag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1738" y="3182917"/>
            <a:ext cx="149538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ele</a:t>
            </a:r>
            <a:r>
              <a:rPr sz="3200" spc="9" dirty="0">
                <a:latin typeface="Cambria"/>
                <a:cs typeface="Cambria"/>
              </a:rPr>
              <a:t>m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61120" y="3182917"/>
            <a:ext cx="47150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6723" y="3182917"/>
            <a:ext cx="213878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c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14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1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4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,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4158275"/>
            <a:ext cx="76726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7082" y="4158275"/>
            <a:ext cx="124583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5069" y="4158275"/>
            <a:ext cx="50199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0" dirty="0">
                <a:latin typeface="Cambria"/>
                <a:cs typeface="Cambria"/>
              </a:rPr>
              <a:t>by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5738" y="4158275"/>
            <a:ext cx="136782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Har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319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502822" y="588908"/>
            <a:ext cx="621972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Ba</a:t>
            </a:r>
            <a:r>
              <a:rPr sz="4400" i="1" spc="-4" dirty="0">
                <a:latin typeface="Cambria"/>
                <a:cs typeface="Cambria"/>
              </a:rPr>
              <a:t>si</a:t>
            </a:r>
            <a:r>
              <a:rPr sz="4400" i="1" spc="0" dirty="0">
                <a:latin typeface="Cambria"/>
                <a:cs typeface="Cambria"/>
              </a:rPr>
              <a:t>c 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-5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14" dirty="0">
                <a:latin typeface="Cambria"/>
                <a:cs typeface="Cambria"/>
              </a:rPr>
              <a:t>p</a:t>
            </a:r>
            <a:r>
              <a:rPr sz="4400" i="1" spc="0" dirty="0">
                <a:latin typeface="Cambria"/>
                <a:cs typeface="Cambria"/>
              </a:rPr>
              <a:t>t</a:t>
            </a:r>
            <a:r>
              <a:rPr sz="4400" i="1" spc="-14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</a:t>
            </a:r>
            <a:r>
              <a:rPr sz="4400" i="1" spc="-4" dirty="0">
                <a:latin typeface="Cambria"/>
                <a:cs typeface="Cambria"/>
              </a:rPr>
              <a:t>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1852136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8840" y="1852062"/>
            <a:ext cx="104644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La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319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,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0515" y="1852062"/>
            <a:ext cx="6460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1385" y="1852062"/>
            <a:ext cx="145103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0" dirty="0">
                <a:latin typeface="Cambria"/>
                <a:cs typeface="Cambria"/>
              </a:rPr>
              <a:t>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5492" y="1852062"/>
            <a:ext cx="4264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25412" y="1852062"/>
            <a:ext cx="150827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8928" y="1852062"/>
            <a:ext cx="7374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839" y="2583683"/>
            <a:ext cx="196386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la</a:t>
            </a:r>
            <a:r>
              <a:rPr sz="3200" spc="-1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a</a:t>
            </a:r>
            <a:r>
              <a:rPr sz="3200" spc="-14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0299" y="2583683"/>
            <a:ext cx="9047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2578" y="2583683"/>
            <a:ext cx="58997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59095" y="2583683"/>
            <a:ext cx="13255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so</a:t>
            </a:r>
            <a:r>
              <a:rPr sz="3200" spc="-64" dirty="0">
                <a:latin typeface="Cambria"/>
                <a:cs typeface="Cambria"/>
              </a:rPr>
              <a:t>l</a:t>
            </a:r>
            <a:r>
              <a:rPr sz="3200" spc="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i</a:t>
            </a:r>
            <a:r>
              <a:rPr sz="3200" spc="-9" dirty="0">
                <a:latin typeface="Cambria"/>
                <a:cs typeface="Cambria"/>
              </a:rPr>
              <a:t>n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91710" y="2583683"/>
            <a:ext cx="1376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6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ar</a:t>
            </a:r>
            <a:r>
              <a:rPr sz="3200" spc="0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3315304"/>
            <a:ext cx="77901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lem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368" dirty="0">
                <a:latin typeface="Cambria"/>
                <a:cs typeface="Cambria"/>
              </a:rPr>
              <a:t> </a:t>
            </a:r>
            <a:r>
              <a:rPr sz="3200" spc="-5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36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14" dirty="0">
                <a:latin typeface="Cambria"/>
                <a:cs typeface="Cambria"/>
              </a:rPr>
              <a:t>t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</a:t>
            </a:r>
            <a:r>
              <a:rPr sz="3200" spc="36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de</a:t>
            </a:r>
            <a:r>
              <a:rPr sz="3200" spc="4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iti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4046924"/>
            <a:ext cx="64078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124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125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la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a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9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109" dirty="0">
                <a:latin typeface="Cambria"/>
                <a:cs typeface="Cambria"/>
              </a:rPr>
              <a:t> </a:t>
            </a:r>
            <a:r>
              <a:rPr sz="3200" spc="-5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114" dirty="0">
                <a:latin typeface="Cambria"/>
                <a:cs typeface="Cambria"/>
              </a:rPr>
              <a:t> </a:t>
            </a:r>
            <a:r>
              <a:rPr sz="3200" spc="-50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x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nd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125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5951" y="4046924"/>
            <a:ext cx="1331856" cy="1163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in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lu</a:t>
            </a:r>
            <a:r>
              <a:rPr sz="3200" spc="-14" dirty="0">
                <a:latin typeface="Cambria"/>
                <a:cs typeface="Cambria"/>
              </a:rPr>
              <a:t>d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  <a:p>
            <a:pPr marL="96030" marR="1185" algn="ctr">
              <a:lnSpc>
                <a:spcPts val="3750"/>
              </a:lnSpc>
              <a:spcBef>
                <a:spcPts val="2026"/>
              </a:spcBef>
            </a:pPr>
            <a:r>
              <a:rPr sz="3200" spc="-4" dirty="0">
                <a:latin typeface="Cambria"/>
                <a:cs typeface="Cambria"/>
              </a:rPr>
              <a:t>pa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4778545"/>
            <a:ext cx="2740917" cy="1163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06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–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14" dirty="0">
                <a:latin typeface="Cambria"/>
                <a:cs typeface="Cambria"/>
              </a:rPr>
              <a:t>z</a:t>
            </a:r>
            <a:r>
              <a:rPr sz="3200" spc="4" dirty="0">
                <a:latin typeface="Cambria"/>
                <a:cs typeface="Cambria"/>
              </a:rPr>
              <a:t>y</a:t>
            </a:r>
            <a:r>
              <a:rPr sz="3200" spc="-4" dirty="0">
                <a:latin typeface="Cambria"/>
                <a:cs typeface="Cambria"/>
              </a:rPr>
              <a:t>matic</a:t>
            </a:r>
            <a:endParaRPr sz="3200">
              <a:latin typeface="Cambria"/>
              <a:cs typeface="Cambria"/>
            </a:endParaRPr>
          </a:p>
          <a:p>
            <a:pPr marL="12700" marR="61036">
              <a:lnSpc>
                <a:spcPts val="3750"/>
              </a:lnSpc>
              <a:spcBef>
                <a:spcPts val="2022"/>
              </a:spcBef>
            </a:pP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po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nds.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596" y="4778545"/>
            <a:ext cx="232524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14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6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a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3678" y="4778545"/>
            <a:ext cx="42640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781714" y="234632"/>
            <a:ext cx="5655358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i="1" spc="4" dirty="0">
                <a:latin typeface="Cambria"/>
                <a:cs typeface="Cambria"/>
              </a:rPr>
              <a:t>B</a:t>
            </a:r>
            <a:r>
              <a:rPr sz="4000" i="1" spc="-4" dirty="0">
                <a:latin typeface="Cambria"/>
                <a:cs typeface="Cambria"/>
              </a:rPr>
              <a:t>asi</a:t>
            </a:r>
            <a:r>
              <a:rPr sz="4000" i="1" spc="0" dirty="0">
                <a:latin typeface="Cambria"/>
                <a:cs typeface="Cambria"/>
              </a:rPr>
              <a:t>c</a:t>
            </a:r>
            <a:r>
              <a:rPr sz="4000" i="1" spc="-23" dirty="0">
                <a:latin typeface="Cambria"/>
                <a:cs typeface="Cambria"/>
              </a:rPr>
              <a:t> </a:t>
            </a:r>
            <a:r>
              <a:rPr sz="4000" i="1" spc="-50" dirty="0">
                <a:latin typeface="Cambria"/>
                <a:cs typeface="Cambria"/>
              </a:rPr>
              <a:t>c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0" dirty="0">
                <a:latin typeface="Cambria"/>
                <a:cs typeface="Cambria"/>
              </a:rPr>
              <a:t>n</a:t>
            </a:r>
            <a:r>
              <a:rPr sz="4000" i="1" spc="-50" dirty="0">
                <a:latin typeface="Cambria"/>
                <a:cs typeface="Cambria"/>
              </a:rPr>
              <a:t>c</a:t>
            </a:r>
            <a:r>
              <a:rPr sz="4000" i="1" spc="-4" dirty="0">
                <a:latin typeface="Cambria"/>
                <a:cs typeface="Cambria"/>
              </a:rPr>
              <a:t>ep</a:t>
            </a:r>
            <a:r>
              <a:rPr sz="4000" i="1" spc="0" dirty="0">
                <a:latin typeface="Cambria"/>
                <a:cs typeface="Cambria"/>
              </a:rPr>
              <a:t>t</a:t>
            </a:r>
            <a:r>
              <a:rPr sz="4000" i="1" spc="-74" dirty="0">
                <a:latin typeface="Cambria"/>
                <a:cs typeface="Cambria"/>
              </a:rPr>
              <a:t> 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0" dirty="0">
                <a:latin typeface="Cambria"/>
                <a:cs typeface="Cambria"/>
              </a:rPr>
              <a:t>f</a:t>
            </a:r>
            <a:r>
              <a:rPr sz="4000" i="1" spc="-9" dirty="0">
                <a:latin typeface="Cambria"/>
                <a:cs typeface="Cambria"/>
              </a:rPr>
              <a:t> </a:t>
            </a:r>
            <a:r>
              <a:rPr sz="4000" i="1" spc="-4" dirty="0">
                <a:latin typeface="Cambria"/>
                <a:cs typeface="Cambria"/>
              </a:rPr>
              <a:t>p</a:t>
            </a:r>
            <a:r>
              <a:rPr sz="4000" i="1" spc="-29" dirty="0">
                <a:latin typeface="Cambria"/>
                <a:cs typeface="Cambria"/>
              </a:rPr>
              <a:t>r</a:t>
            </a:r>
            <a:r>
              <a:rPr sz="4000" i="1" spc="4" dirty="0">
                <a:latin typeface="Cambria"/>
                <a:cs typeface="Cambria"/>
              </a:rPr>
              <a:t>o</a:t>
            </a:r>
            <a:r>
              <a:rPr sz="4000" i="1" spc="-4" dirty="0">
                <a:latin typeface="Cambria"/>
                <a:cs typeface="Cambria"/>
              </a:rPr>
              <a:t>d</a:t>
            </a:r>
            <a:r>
              <a:rPr sz="4000" i="1" spc="4" dirty="0">
                <a:latin typeface="Cambria"/>
                <a:cs typeface="Cambria"/>
              </a:rPr>
              <a:t>r</a:t>
            </a:r>
            <a:r>
              <a:rPr sz="4000" i="1" spc="-4" dirty="0">
                <a:latin typeface="Cambria"/>
                <a:cs typeface="Cambria"/>
              </a:rPr>
              <a:t>u</a:t>
            </a:r>
            <a:r>
              <a:rPr sz="4000" i="1" spc="0" dirty="0">
                <a:latin typeface="Cambria"/>
                <a:cs typeface="Cambria"/>
              </a:rPr>
              <a:t>g</a:t>
            </a:r>
            <a:r>
              <a:rPr sz="4000" i="1" spc="-4" dirty="0">
                <a:latin typeface="Cambria"/>
                <a:cs typeface="Cambria"/>
              </a:rPr>
              <a:t>s</a:t>
            </a:r>
            <a:r>
              <a:rPr sz="4000" i="1" spc="0" dirty="0">
                <a:latin typeface="Cambria"/>
                <a:cs typeface="Cambria"/>
              </a:rPr>
              <a:t>: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268" y="1006733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167" y="1006659"/>
            <a:ext cx="646654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ap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h</a:t>
            </a:r>
            <a:r>
              <a:rPr sz="3200" spc="34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ha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37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em</a:t>
            </a:r>
            <a:r>
              <a:rPr sz="3200" spc="-14" dirty="0">
                <a:latin typeface="Cambria"/>
                <a:cs typeface="Cambria"/>
              </a:rPr>
              <a:t>e</a:t>
            </a:r>
            <a:r>
              <a:rPr sz="3200" spc="-29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63019" y="1006659"/>
            <a:ext cx="473552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401">
              <a:lnSpc>
                <a:spcPts val="3410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as</a:t>
            </a:r>
            <a:endParaRPr sz="3200">
              <a:latin typeface="Cambria"/>
              <a:cs typeface="Cambria"/>
            </a:endParaRPr>
          </a:p>
          <a:p>
            <a:pPr marL="49728">
              <a:lnSpc>
                <a:spcPts val="3750"/>
              </a:lnSpc>
              <a:spcBef>
                <a:spcPts val="102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3689" y="1006659"/>
            <a:ext cx="1100060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3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4" dirty="0">
                <a:latin typeface="Cambria"/>
                <a:cs typeface="Cambria"/>
              </a:rPr>
              <a:t>ool</a:t>
            </a:r>
            <a:endParaRPr sz="3200">
              <a:latin typeface="Cambria"/>
              <a:cs typeface="Cambria"/>
            </a:endParaRPr>
          </a:p>
          <a:p>
            <a:pPr marL="208015">
              <a:lnSpc>
                <a:spcPts val="3750"/>
              </a:lnSpc>
              <a:spcBef>
                <a:spcPts val="102"/>
              </a:spcBef>
            </a:pP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167" y="1494135"/>
            <a:ext cx="42577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544" y="1494135"/>
            <a:ext cx="373456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4" dirty="0">
                <a:latin typeface="Cambria"/>
                <a:cs typeface="Cambria"/>
              </a:rPr>
              <a:t>ov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4" dirty="0">
                <a:latin typeface="Cambria"/>
                <a:cs typeface="Cambria"/>
              </a:rPr>
              <a:t>mi</a:t>
            </a:r>
            <a:r>
              <a:rPr sz="3200" spc="0" dirty="0">
                <a:latin typeface="Cambria"/>
                <a:cs typeface="Cambria"/>
              </a:rPr>
              <a:t>ng  </a:t>
            </a:r>
            <a:r>
              <a:rPr sz="3200" spc="388" dirty="0">
                <a:latin typeface="Cambria"/>
                <a:cs typeface="Cambria"/>
              </a:rPr>
              <a:t> </a:t>
            </a:r>
            <a:r>
              <a:rPr sz="3200" spc="-6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ari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1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2302" y="1494135"/>
            <a:ext cx="1754988" cy="919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887">
              <a:lnSpc>
                <a:spcPts val="3410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ta</a:t>
            </a:r>
            <a:r>
              <a:rPr sz="3200" spc="0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les</a:t>
            </a:r>
            <a:endParaRPr sz="3200">
              <a:latin typeface="Cambria"/>
              <a:cs typeface="Cambria"/>
            </a:endParaRPr>
          </a:p>
          <a:p>
            <a:pPr marL="12700" marR="61036">
              <a:lnSpc>
                <a:spcPts val="3750"/>
              </a:lnSpc>
              <a:spcBef>
                <a:spcPts val="102"/>
              </a:spcBef>
            </a:pP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h</a:t>
            </a:r>
            <a:r>
              <a:rPr sz="3200" spc="-2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167" y="1981610"/>
            <a:ext cx="456044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rmulati</a:t>
            </a:r>
            <a:r>
              <a:rPr sz="3200" spc="0" dirty="0">
                <a:latin typeface="Cambria"/>
                <a:cs typeface="Cambria"/>
              </a:rPr>
              <a:t>on</a:t>
            </a:r>
            <a:r>
              <a:rPr sz="3200" spc="1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ta</a:t>
            </a:r>
            <a:r>
              <a:rPr sz="3200" spc="-29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g</a:t>
            </a:r>
            <a:r>
              <a:rPr sz="3200" spc="-4" dirty="0">
                <a:latin typeface="Cambria"/>
                <a:cs typeface="Cambria"/>
              </a:rPr>
              <a:t>eti</a:t>
            </a:r>
            <a:r>
              <a:rPr sz="3200" spc="0" dirty="0">
                <a:latin typeface="Cambria"/>
                <a:cs typeface="Cambria"/>
              </a:rPr>
              <a:t>ng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2368" y="2586370"/>
            <a:ext cx="337007" cy="3367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0"/>
              </a:lnSpc>
              <a:spcBef>
                <a:spcPts val="149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1.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27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2.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42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3.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42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4.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42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5.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97696"/>
              </a:lnSpc>
              <a:spcBef>
                <a:spcPts val="142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6.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7479" y="2586370"/>
            <a:ext cx="4528875" cy="33675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833">
              <a:lnSpc>
                <a:spcPts val="2990"/>
              </a:lnSpc>
              <a:spcBef>
                <a:spcPts val="149"/>
              </a:spcBef>
            </a:pP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Ch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mi</a:t>
            </a:r>
            <a:r>
              <a:rPr sz="2800" i="1" spc="-34" dirty="0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sz="2800" i="1" spc="-57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sz="2800" i="1" spc="-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bili</a:t>
            </a:r>
            <a:r>
              <a:rPr sz="2800" i="1" spc="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-94" dirty="0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ts val="3282"/>
              </a:lnSpc>
              <a:spcBef>
                <a:spcPts val="1271"/>
              </a:spcBef>
            </a:pPr>
            <a:r>
              <a:rPr sz="2800" i="1" spc="-39" dirty="0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oor</a:t>
            </a:r>
            <a:r>
              <a:rPr sz="2800" i="1" spc="-16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aqu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u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sz="2800" i="1" spc="-48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sol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u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ili</a:t>
            </a:r>
            <a:r>
              <a:rPr sz="2800" i="1" spc="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-109" dirty="0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ts val="3282"/>
              </a:lnSpc>
              <a:spcBef>
                <a:spcPts val="1421"/>
              </a:spcBef>
            </a:pP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Ina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qua</a:t>
            </a:r>
            <a:r>
              <a:rPr sz="2800" i="1" spc="-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800" i="1" spc="-103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sz="2800" i="1" spc="-19" dirty="0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in</a:t>
            </a:r>
            <a:r>
              <a:rPr sz="2800" i="1" spc="-3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et</a:t>
            </a:r>
            <a:r>
              <a:rPr sz="2800" i="1" spc="-25" dirty="0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io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ts val="3282"/>
              </a:lnSpc>
              <a:spcBef>
                <a:spcPts val="1421"/>
              </a:spcBef>
            </a:pP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In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u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ff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ie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-43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sz="2800" i="1" spc="-19" dirty="0">
                <a:solidFill>
                  <a:srgbClr val="C00000"/>
                </a:solidFill>
                <a:latin typeface="Cambria"/>
                <a:cs typeface="Cambria"/>
              </a:rPr>
              <a:t>r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sz="2800" i="1" spc="-3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b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sor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p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io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 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ts val="3282"/>
              </a:lnSpc>
              <a:spcBef>
                <a:spcPts val="1421"/>
              </a:spcBef>
            </a:pP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Lo</a:t>
            </a:r>
            <a:r>
              <a:rPr sz="2800" i="1" spc="-34" dirty="0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l</a:t>
            </a:r>
            <a:r>
              <a:rPr sz="2800" i="1" spc="-26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rr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-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tio</a:t>
            </a:r>
            <a:r>
              <a:rPr sz="2800" i="1" spc="9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  <a:p>
            <a:pPr marL="12700" marR="49833">
              <a:lnSpc>
                <a:spcPct val="97696"/>
              </a:lnSpc>
              <a:spcBef>
                <a:spcPts val="1421"/>
              </a:spcBef>
            </a:pPr>
            <a:r>
              <a:rPr sz="2800" i="1" spc="-18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-25" dirty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sz="2800" i="1" spc="4" dirty="0">
                <a:solidFill>
                  <a:srgbClr val="C00000"/>
                </a:solidFill>
                <a:latin typeface="Cambria"/>
                <a:cs typeface="Cambria"/>
              </a:rPr>
              <a:t>x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c</a:t>
            </a:r>
            <a:r>
              <a:rPr sz="2800" i="1" spc="-4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800" i="1" spc="29" dirty="0">
                <a:solidFill>
                  <a:srgbClr val="C00000"/>
                </a:solidFill>
                <a:latin typeface="Cambria"/>
                <a:cs typeface="Cambria"/>
              </a:rPr>
              <a:t>t</a:t>
            </a:r>
            <a:r>
              <a:rPr sz="2800" i="1" spc="-109" dirty="0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sz="2800" i="1" spc="0" dirty="0">
                <a:solidFill>
                  <a:srgbClr val="C00000"/>
                </a:solidFill>
                <a:latin typeface="Cambria"/>
                <a:cs typeface="Cambria"/>
              </a:rPr>
              <a:t>.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502822" y="588908"/>
            <a:ext cx="621972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5"/>
              </a:lnSpc>
              <a:spcBef>
                <a:spcPts val="230"/>
              </a:spcBef>
            </a:pPr>
            <a:r>
              <a:rPr sz="4400" i="1" spc="0" dirty="0">
                <a:latin typeface="Cambria"/>
                <a:cs typeface="Cambria"/>
              </a:rPr>
              <a:t>Ba</a:t>
            </a:r>
            <a:r>
              <a:rPr sz="4400" i="1" spc="-4" dirty="0">
                <a:latin typeface="Cambria"/>
                <a:cs typeface="Cambria"/>
              </a:rPr>
              <a:t>si</a:t>
            </a:r>
            <a:r>
              <a:rPr sz="4400" i="1" spc="0" dirty="0">
                <a:latin typeface="Cambria"/>
                <a:cs typeface="Cambria"/>
              </a:rPr>
              <a:t>c </a:t>
            </a:r>
            <a:r>
              <a:rPr sz="4400" i="1" spc="-44" dirty="0">
                <a:latin typeface="Cambria"/>
                <a:cs typeface="Cambria"/>
              </a:rPr>
              <a:t>c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n</a:t>
            </a:r>
            <a:r>
              <a:rPr sz="4400" i="1" spc="-50" dirty="0">
                <a:latin typeface="Cambria"/>
                <a:cs typeface="Cambria"/>
              </a:rPr>
              <a:t>c</a:t>
            </a:r>
            <a:r>
              <a:rPr sz="4400" i="1" spc="4" dirty="0">
                <a:latin typeface="Cambria"/>
                <a:cs typeface="Cambria"/>
              </a:rPr>
              <a:t>e</a:t>
            </a:r>
            <a:r>
              <a:rPr sz="4400" i="1" spc="-14" dirty="0">
                <a:latin typeface="Cambria"/>
                <a:cs typeface="Cambria"/>
              </a:rPr>
              <a:t>p</a:t>
            </a:r>
            <a:r>
              <a:rPr sz="4400" i="1" spc="0" dirty="0">
                <a:latin typeface="Cambria"/>
                <a:cs typeface="Cambria"/>
              </a:rPr>
              <a:t>t</a:t>
            </a:r>
            <a:r>
              <a:rPr sz="4400" i="1" spc="-14" dirty="0">
                <a:latin typeface="Cambria"/>
                <a:cs typeface="Cambria"/>
              </a:rPr>
              <a:t> </a:t>
            </a:r>
            <a:r>
              <a:rPr sz="4400" i="1" spc="0" dirty="0">
                <a:latin typeface="Cambria"/>
                <a:cs typeface="Cambria"/>
              </a:rPr>
              <a:t>of </a:t>
            </a:r>
            <a:r>
              <a:rPr sz="4400" i="1" spc="-4" dirty="0">
                <a:latin typeface="Cambria"/>
                <a:cs typeface="Cambria"/>
              </a:rPr>
              <a:t>p</a:t>
            </a:r>
            <a:r>
              <a:rPr sz="4400" i="1" spc="-54" dirty="0">
                <a:latin typeface="Cambria"/>
                <a:cs typeface="Cambria"/>
              </a:rPr>
              <a:t>r</a:t>
            </a:r>
            <a:r>
              <a:rPr sz="4400" i="1" spc="0" dirty="0">
                <a:latin typeface="Cambria"/>
                <a:cs typeface="Cambria"/>
              </a:rPr>
              <a:t>o</a:t>
            </a:r>
            <a:r>
              <a:rPr sz="4400" i="1" spc="-4" dirty="0">
                <a:latin typeface="Cambria"/>
                <a:cs typeface="Cambria"/>
              </a:rPr>
              <a:t>dru</a:t>
            </a:r>
            <a:r>
              <a:rPr sz="4400" i="1" spc="0" dirty="0">
                <a:latin typeface="Cambria"/>
                <a:cs typeface="Cambria"/>
              </a:rPr>
              <a:t>g</a:t>
            </a:r>
            <a:r>
              <a:rPr sz="4400" i="1" spc="-4" dirty="0">
                <a:latin typeface="Cambria"/>
                <a:cs typeface="Cambria"/>
              </a:rPr>
              <a:t>s</a:t>
            </a:r>
            <a:r>
              <a:rPr sz="4400" i="1" spc="0" dirty="0">
                <a:latin typeface="Cambria"/>
                <a:cs typeface="Cambria"/>
              </a:rPr>
              <a:t>:</a:t>
            </a:r>
            <a:endParaRPr sz="44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1852136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68756" y="1852062"/>
            <a:ext cx="35768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It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2273" y="1852062"/>
            <a:ext cx="3725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12475" y="1852062"/>
            <a:ext cx="150016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4" dirty="0">
                <a:latin typeface="Cambria"/>
                <a:cs typeface="Cambria"/>
              </a:rPr>
              <a:t>ju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ti</a:t>
            </a: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ied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0625" y="1852062"/>
            <a:ext cx="13121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50" dirty="0">
                <a:latin typeface="Cambria"/>
                <a:cs typeface="Cambria"/>
              </a:rPr>
              <a:t>b</a:t>
            </a:r>
            <a:r>
              <a:rPr sz="3200" spc="0" dirty="0">
                <a:latin typeface="Cambria"/>
                <a:cs typeface="Cambria"/>
              </a:rPr>
              <a:t>y </a:t>
            </a:r>
            <a:r>
              <a:rPr sz="3200" spc="51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39969" y="1852062"/>
            <a:ext cx="165986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4" dirty="0">
                <a:latin typeface="Cambria"/>
                <a:cs typeface="Cambria"/>
              </a:rPr>
              <a:t>f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0" dirty="0">
                <a:latin typeface="Cambria"/>
                <a:cs typeface="Cambria"/>
              </a:rPr>
              <a:t>t </a:t>
            </a:r>
            <a:r>
              <a:rPr sz="3200" spc="50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that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8441" y="1852062"/>
            <a:ext cx="90872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ce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76932" y="1852062"/>
            <a:ext cx="691220" cy="189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866">
              <a:lnSpc>
                <a:spcPts val="3410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  <a:p>
            <a:pPr marL="12700" marR="2555" indent="8951">
              <a:lnSpc>
                <a:spcPct val="149739"/>
              </a:lnSpc>
              <a:spcBef>
                <a:spcPts val="1495"/>
              </a:spcBef>
            </a:pPr>
            <a:r>
              <a:rPr sz="3200" spc="-14" dirty="0">
                <a:latin typeface="Cambria"/>
                <a:cs typeface="Cambria"/>
              </a:rPr>
              <a:t>h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s </a:t>
            </a:r>
            <a:r>
              <a:rPr sz="3200" spc="-9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236" y="2583683"/>
            <a:ext cx="7049440" cy="1163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82">
              <a:lnSpc>
                <a:spcPts val="3410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arrie</a:t>
            </a:r>
            <a:r>
              <a:rPr sz="3200" spc="0" dirty="0">
                <a:latin typeface="Cambria"/>
                <a:cs typeface="Cambria"/>
              </a:rPr>
              <a:t>r</a:t>
            </a:r>
            <a:r>
              <a:rPr sz="3200" spc="443" dirty="0">
                <a:latin typeface="Cambria"/>
                <a:cs typeface="Cambria"/>
              </a:rPr>
              <a:t> </a:t>
            </a:r>
            <a:r>
              <a:rPr sz="3200" spc="-14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r>
              <a:rPr sz="3200" spc="45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44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-9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443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438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r>
              <a:rPr sz="3200" spc="443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nd</a:t>
            </a:r>
            <a:endParaRPr sz="3200">
              <a:latin typeface="Cambria"/>
              <a:cs typeface="Cambria"/>
            </a:endParaRPr>
          </a:p>
          <a:p>
            <a:pPr marL="13106">
              <a:lnSpc>
                <a:spcPts val="3750"/>
              </a:lnSpc>
              <a:spcBef>
                <a:spcPts val="2026"/>
              </a:spcBef>
            </a:pP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ee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363" dirty="0">
                <a:latin typeface="Cambria"/>
                <a:cs typeface="Cambria"/>
              </a:rPr>
              <a:t> </a:t>
            </a:r>
            <a:r>
              <a:rPr sz="3200" spc="-54" dirty="0">
                <a:latin typeface="Cambria"/>
                <a:cs typeface="Cambria"/>
              </a:rPr>
              <a:t>o</a:t>
            </a:r>
            <a:r>
              <a:rPr sz="3200" spc="-6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-50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co</a:t>
            </a:r>
            <a:r>
              <a:rPr sz="3200" spc="-4" dirty="0">
                <a:latin typeface="Cambria"/>
                <a:cs typeface="Cambria"/>
              </a:rPr>
              <a:t>me</a:t>
            </a:r>
            <a:r>
              <a:rPr sz="3200" spc="0" dirty="0">
                <a:latin typeface="Cambria"/>
                <a:cs typeface="Cambria"/>
              </a:rPr>
              <a:t>,</a:t>
            </a:r>
            <a:r>
              <a:rPr sz="3200" spc="36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358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emp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6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ar</a:t>
            </a:r>
            <a:r>
              <a:rPr sz="3200" spc="0" dirty="0">
                <a:latin typeface="Cambria"/>
                <a:cs typeface="Cambria"/>
              </a:rPr>
              <a:t>y</a:t>
            </a:r>
            <a:r>
              <a:rPr sz="3200" spc="368" dirty="0">
                <a:latin typeface="Cambria"/>
                <a:cs typeface="Cambria"/>
              </a:rPr>
              <a:t> 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ms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9643" y="4046924"/>
            <a:ext cx="5076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be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0300" y="4046924"/>
            <a:ext cx="181900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c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69" dirty="0">
                <a:latin typeface="Cambria"/>
                <a:cs typeface="Cambria"/>
              </a:rPr>
              <a:t>n</a:t>
            </a:r>
            <a:r>
              <a:rPr sz="3200" spc="-6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6553" y="4046924"/>
            <a:ext cx="510799" cy="1163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383" marR="61036">
              <a:lnSpc>
                <a:spcPts val="3410"/>
              </a:lnSpc>
              <a:spcBef>
                <a:spcPts val="170"/>
              </a:spcBef>
            </a:pP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</a:t>
            </a:r>
            <a:endParaRPr sz="3200">
              <a:latin typeface="Cambria"/>
              <a:cs typeface="Cambria"/>
            </a:endParaRPr>
          </a:p>
          <a:p>
            <a:pPr marL="12700">
              <a:lnSpc>
                <a:spcPts val="3750"/>
              </a:lnSpc>
              <a:spcBef>
                <a:spcPts val="2026"/>
              </a:spcBef>
            </a:pPr>
            <a:r>
              <a:rPr sz="3200" spc="-4" dirty="0">
                <a:latin typeface="Cambria"/>
                <a:cs typeface="Cambria"/>
              </a:rPr>
              <a:t>its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63906" y="4046924"/>
            <a:ext cx="6460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3319" y="4046924"/>
            <a:ext cx="76804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f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0" dirty="0">
                <a:latin typeface="Cambria"/>
                <a:cs typeface="Cambria"/>
              </a:rPr>
              <a:t>ee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3177" y="4046924"/>
            <a:ext cx="123614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3828" y="4046924"/>
            <a:ext cx="193684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9" dirty="0">
                <a:latin typeface="Cambria"/>
                <a:cs typeface="Cambria"/>
              </a:rPr>
              <a:t>c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14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po</a:t>
            </a:r>
            <a:r>
              <a:rPr sz="3200" spc="-1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nd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050" y="4778545"/>
            <a:ext cx="245202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tha</a:t>
            </a:r>
            <a:r>
              <a:rPr sz="3200" spc="0" dirty="0">
                <a:latin typeface="Cambria"/>
                <a:cs typeface="Cambria"/>
              </a:rPr>
              <a:t>t</a:t>
            </a:r>
            <a:r>
              <a:rPr sz="3200" spc="9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9" dirty="0">
                <a:latin typeface="Cambria"/>
                <a:cs typeface="Cambria"/>
              </a:rPr>
              <a:t> </a:t>
            </a:r>
            <a:r>
              <a:rPr sz="3200" spc="-39" dirty="0">
                <a:latin typeface="Cambria"/>
                <a:cs typeface="Cambria"/>
              </a:rPr>
              <a:t>e</a:t>
            </a:r>
            <a:r>
              <a:rPr sz="3200" spc="-75" dirty="0">
                <a:latin typeface="Cambria"/>
                <a:cs typeface="Cambria"/>
              </a:rPr>
              <a:t>x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0" dirty="0">
                <a:latin typeface="Cambria"/>
                <a:cs typeface="Cambria"/>
              </a:rPr>
              <a:t>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0071" y="4778545"/>
            <a:ext cx="438504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harma</a:t>
            </a:r>
            <a:r>
              <a:rPr sz="3200" spc="0" dirty="0">
                <a:latin typeface="Cambria"/>
                <a:cs typeface="Cambria"/>
              </a:rPr>
              <a:t>c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og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l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it</a:t>
            </a:r>
            <a:r>
              <a:rPr sz="3200" spc="-259" dirty="0">
                <a:latin typeface="Cambria"/>
                <a:cs typeface="Cambria"/>
              </a:rPr>
              <a:t>y</a:t>
            </a:r>
            <a:r>
              <a:rPr sz="3200" spc="0" dirty="0">
                <a:latin typeface="Cambria"/>
                <a:cs typeface="Cambria"/>
              </a:rPr>
              <a:t>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3465864" y="45992"/>
            <a:ext cx="227146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5"/>
              </a:lnSpc>
              <a:spcBef>
                <a:spcPts val="209"/>
              </a:spcBef>
            </a:pPr>
            <a:r>
              <a:rPr sz="4000" spc="-4" dirty="0">
                <a:latin typeface="Cambria"/>
                <a:cs typeface="Cambria"/>
              </a:rPr>
              <a:t>De</a:t>
            </a:r>
            <a:r>
              <a:rPr sz="4000" spc="0" dirty="0">
                <a:latin typeface="Cambria"/>
                <a:cs typeface="Cambria"/>
              </a:rPr>
              <a:t>f</a:t>
            </a:r>
            <a:r>
              <a:rPr sz="4000" spc="4" dirty="0">
                <a:latin typeface="Cambria"/>
                <a:cs typeface="Cambria"/>
              </a:rPr>
              <a:t>i</a:t>
            </a:r>
            <a:r>
              <a:rPr sz="4000" spc="0" dirty="0">
                <a:latin typeface="Cambria"/>
                <a:cs typeface="Cambria"/>
              </a:rPr>
              <a:t>n</a:t>
            </a:r>
            <a:r>
              <a:rPr sz="4000" spc="4" dirty="0">
                <a:latin typeface="Cambria"/>
                <a:cs typeface="Cambria"/>
              </a:rPr>
              <a:t>ition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8251" y="1160657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151" y="1160583"/>
            <a:ext cx="3399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8516" y="1160583"/>
            <a:ext cx="160416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b="1" i="1" spc="4" dirty="0">
                <a:latin typeface="Cambria"/>
                <a:cs typeface="Cambria"/>
              </a:rPr>
              <a:t>p</a:t>
            </a:r>
            <a:r>
              <a:rPr sz="3200" b="1" i="1" spc="-34" dirty="0">
                <a:latin typeface="Cambria"/>
                <a:cs typeface="Cambria"/>
              </a:rPr>
              <a:t>r</a:t>
            </a:r>
            <a:r>
              <a:rPr sz="3200" b="1" i="1" spc="0" dirty="0">
                <a:latin typeface="Cambria"/>
                <a:cs typeface="Cambria"/>
              </a:rPr>
              <a:t>od</a:t>
            </a:r>
            <a:r>
              <a:rPr sz="3200" b="1" i="1" spc="-9" dirty="0">
                <a:latin typeface="Cambria"/>
                <a:cs typeface="Cambria"/>
              </a:rPr>
              <a:t>r</a:t>
            </a:r>
            <a:r>
              <a:rPr sz="3200" b="1" i="1" spc="0" dirty="0">
                <a:latin typeface="Cambria"/>
                <a:cs typeface="Cambria"/>
              </a:rPr>
              <a:t>ug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0551" y="1160583"/>
            <a:ext cx="37351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1282" y="1160583"/>
            <a:ext cx="8463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thus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6061" y="1160583"/>
            <a:ext cx="139512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u="heavy" spc="-4" dirty="0">
                <a:latin typeface="Cambria"/>
                <a:cs typeface="Cambria"/>
              </a:rPr>
              <a:t>de</a:t>
            </a:r>
            <a:r>
              <a:rPr sz="3200" u="heavy" spc="4" dirty="0">
                <a:latin typeface="Cambria"/>
                <a:cs typeface="Cambria"/>
              </a:rPr>
              <a:t>f</a:t>
            </a:r>
            <a:r>
              <a:rPr sz="3200" u="heavy" spc="-4" dirty="0">
                <a:latin typeface="Cambria"/>
                <a:cs typeface="Cambria"/>
              </a:rPr>
              <a:t>i</a:t>
            </a:r>
            <a:r>
              <a:rPr sz="3200" u="heavy" spc="-9" dirty="0">
                <a:latin typeface="Cambria"/>
                <a:cs typeface="Cambria"/>
              </a:rPr>
              <a:t>n</a:t>
            </a:r>
            <a:r>
              <a:rPr sz="3200" u="heavy" spc="-4" dirty="0">
                <a:latin typeface="Cambria"/>
                <a:cs typeface="Cambria"/>
              </a:rPr>
              <a:t>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9223" y="1160583"/>
            <a:ext cx="4591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as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5405" y="1160583"/>
            <a:ext cx="28512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7837" y="1160583"/>
            <a:ext cx="207320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b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og</a:t>
            </a: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al</a:t>
            </a:r>
            <a:r>
              <a:rPr sz="3200" spc="-69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430" y="1892203"/>
            <a:ext cx="144310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4721" y="1892203"/>
            <a:ext cx="181497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der</a:t>
            </a:r>
            <a:r>
              <a:rPr sz="3200" spc="-59" dirty="0">
                <a:latin typeface="Cambria"/>
                <a:cs typeface="Cambria"/>
              </a:rPr>
              <a:t>i</a:t>
            </a:r>
            <a:r>
              <a:rPr sz="3200" spc="-6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at</a:t>
            </a:r>
            <a:r>
              <a:rPr sz="3200" spc="-64" dirty="0">
                <a:latin typeface="Cambria"/>
                <a:cs typeface="Cambria"/>
              </a:rPr>
              <a:t>iv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1554" y="1892203"/>
            <a:ext cx="4264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4" dirty="0">
                <a:latin typeface="Cambria"/>
                <a:cs typeface="Cambria"/>
              </a:rPr>
              <a:t>of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0016" y="1892203"/>
            <a:ext cx="28512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a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5247" y="1892203"/>
            <a:ext cx="123309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-19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9794" y="1892203"/>
            <a:ext cx="90625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0" dirty="0">
                <a:latin typeface="Cambria"/>
                <a:cs typeface="Cambria"/>
              </a:rPr>
              <a:t>g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8000" y="1892203"/>
            <a:ext cx="166242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>
                <a:latin typeface="Cambria"/>
                <a:cs typeface="Cambria"/>
              </a:rPr>
              <a:t>m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le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430" y="2623824"/>
            <a:ext cx="8200308" cy="2627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420" algn="just">
              <a:lnSpc>
                <a:spcPts val="3410"/>
              </a:lnSpc>
              <a:spcBef>
                <a:spcPts val="170"/>
              </a:spcBef>
            </a:pPr>
            <a:r>
              <a:rPr sz="3200" spc="-4" dirty="0">
                <a:latin typeface="Cambria"/>
                <a:cs typeface="Cambria"/>
              </a:rPr>
              <a:t>tha</a:t>
            </a:r>
            <a:r>
              <a:rPr sz="3200" spc="0" dirty="0">
                <a:latin typeface="Cambria"/>
                <a:cs typeface="Cambria"/>
              </a:rPr>
              <a:t>t</a:t>
            </a:r>
            <a:r>
              <a:rPr sz="3200" spc="373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u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4" dirty="0">
                <a:latin typeface="Cambria"/>
                <a:cs typeface="Cambria"/>
              </a:rPr>
              <a:t>ua</a:t>
            </a:r>
            <a:r>
              <a:rPr sz="3200" spc="4" dirty="0">
                <a:latin typeface="Cambria"/>
                <a:cs typeface="Cambria"/>
              </a:rPr>
              <a:t>l</a:t>
            </a:r>
            <a:r>
              <a:rPr sz="3200" spc="-64" dirty="0">
                <a:latin typeface="Cambria"/>
                <a:cs typeface="Cambria"/>
              </a:rPr>
              <a:t>l</a:t>
            </a:r>
            <a:r>
              <a:rPr sz="3200" spc="0" dirty="0">
                <a:latin typeface="Cambria"/>
                <a:cs typeface="Cambria"/>
              </a:rPr>
              <a:t>y</a:t>
            </a:r>
            <a:r>
              <a:rPr sz="3200" spc="383" dirty="0">
                <a:latin typeface="Cambria"/>
                <a:cs typeface="Cambria"/>
              </a:rPr>
              <a:t> 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q</a:t>
            </a:r>
            <a:r>
              <a:rPr sz="3200" spc="-4" dirty="0">
                <a:latin typeface="Cambria"/>
                <a:cs typeface="Cambria"/>
              </a:rPr>
              <a:t>ui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378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a</a:t>
            </a:r>
            <a:r>
              <a:rPr sz="3200" spc="358" dirty="0">
                <a:latin typeface="Cambria"/>
                <a:cs typeface="Cambria"/>
              </a:rPr>
              <a:t> </a:t>
            </a:r>
            <a:r>
              <a:rPr sz="3200" spc="-9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hemi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l</a:t>
            </a:r>
            <a:r>
              <a:rPr sz="3200" spc="368" dirty="0">
                <a:latin typeface="Cambria"/>
                <a:cs typeface="Cambria"/>
              </a:rPr>
              <a:t> 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0" dirty="0">
                <a:latin typeface="Cambria"/>
                <a:cs typeface="Cambria"/>
              </a:rPr>
              <a:t>r</a:t>
            </a:r>
            <a:r>
              <a:rPr sz="3200" spc="368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-4" dirty="0">
                <a:latin typeface="Cambria"/>
                <a:cs typeface="Cambria"/>
              </a:rPr>
              <a:t>zymatic</a:t>
            </a:r>
            <a:endParaRPr sz="3200">
              <a:latin typeface="Cambria"/>
              <a:cs typeface="Cambria"/>
            </a:endParaRPr>
          </a:p>
          <a:p>
            <a:pPr marL="12700" algn="just">
              <a:lnSpc>
                <a:spcPts val="5760"/>
              </a:lnSpc>
              <a:spcBef>
                <a:spcPts val="557"/>
              </a:spcBef>
            </a:pP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34" dirty="0">
                <a:latin typeface="Cambria"/>
                <a:cs typeface="Cambria"/>
              </a:rPr>
              <a:t>f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rmati</a:t>
            </a:r>
            <a:r>
              <a:rPr sz="3200" spc="0" dirty="0">
                <a:latin typeface="Cambria"/>
                <a:cs typeface="Cambria"/>
              </a:rPr>
              <a:t>on (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iv</a:t>
            </a:r>
            <a:r>
              <a:rPr sz="3200" spc="-4" dirty="0">
                <a:latin typeface="Cambria"/>
                <a:cs typeface="Cambria"/>
              </a:rPr>
              <a:t>ati</a:t>
            </a:r>
            <a:r>
              <a:rPr sz="3200" spc="0" dirty="0">
                <a:latin typeface="Cambria"/>
                <a:cs typeface="Cambria"/>
              </a:rPr>
              <a:t>on) </a:t>
            </a:r>
            <a:r>
              <a:rPr sz="3200" spc="4" dirty="0">
                <a:latin typeface="Cambria"/>
                <a:cs typeface="Cambria"/>
              </a:rPr>
              <a:t>w</a:t>
            </a:r>
            <a:r>
              <a:rPr sz="3200" spc="-4" dirty="0">
                <a:latin typeface="Cambria"/>
                <a:cs typeface="Cambria"/>
              </a:rPr>
              <a:t>ith</a:t>
            </a:r>
            <a:r>
              <a:rPr sz="3200" spc="-14" dirty="0">
                <a:latin typeface="Cambria"/>
                <a:cs typeface="Cambria"/>
              </a:rPr>
              <a:t>i</a:t>
            </a:r>
            <a:r>
              <a:rPr sz="3200" spc="0" dirty="0">
                <a:latin typeface="Cambria"/>
                <a:cs typeface="Cambria"/>
              </a:rPr>
              <a:t>n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 b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-59" dirty="0">
                <a:latin typeface="Cambria"/>
                <a:cs typeface="Cambria"/>
              </a:rPr>
              <a:t>d</a:t>
            </a:r>
            <a:r>
              <a:rPr sz="3200" spc="0" dirty="0">
                <a:latin typeface="Cambria"/>
                <a:cs typeface="Cambria"/>
              </a:rPr>
              <a:t>y</a:t>
            </a:r>
            <a:r>
              <a:rPr sz="3200" spc="4" dirty="0">
                <a:latin typeface="Cambria"/>
                <a:cs typeface="Cambria"/>
              </a:rPr>
              <a:t> </a:t>
            </a:r>
            <a:r>
              <a:rPr sz="3200" spc="-29" dirty="0">
                <a:latin typeface="Cambria"/>
                <a:cs typeface="Cambria"/>
              </a:rPr>
              <a:t>t</a:t>
            </a:r>
            <a:r>
              <a:rPr sz="3200" spc="0" dirty="0">
                <a:latin typeface="Cambria"/>
                <a:cs typeface="Cambria"/>
              </a:rPr>
              <a:t>o 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9" dirty="0">
                <a:latin typeface="Cambria"/>
                <a:cs typeface="Cambria"/>
              </a:rPr>
              <a:t>e</a:t>
            </a:r>
            <a:r>
              <a:rPr sz="3200" spc="-4" dirty="0">
                <a:latin typeface="Cambria"/>
                <a:cs typeface="Cambria"/>
              </a:rPr>
              <a:t>lea</a:t>
            </a:r>
            <a:r>
              <a:rPr sz="3200" spc="0" dirty="0">
                <a:latin typeface="Cambria"/>
                <a:cs typeface="Cambria"/>
              </a:rPr>
              <a:t>se</a:t>
            </a:r>
            <a:r>
              <a:rPr sz="3200" spc="9" dirty="0">
                <a:latin typeface="Cambria"/>
                <a:cs typeface="Cambria"/>
              </a:rPr>
              <a:t> t</a:t>
            </a:r>
            <a:r>
              <a:rPr sz="3200" spc="-4" dirty="0">
                <a:latin typeface="Cambria"/>
                <a:cs typeface="Cambria"/>
              </a:rPr>
              <a:t>h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9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t</a:t>
            </a:r>
            <a:r>
              <a:rPr sz="3200" spc="-64" dirty="0">
                <a:latin typeface="Cambria"/>
                <a:cs typeface="Cambria"/>
              </a:rPr>
              <a:t>iv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9" dirty="0">
                <a:latin typeface="Cambria"/>
                <a:cs typeface="Cambria"/>
              </a:rPr>
              <a:t> </a:t>
            </a:r>
            <a:r>
              <a:rPr sz="3200" spc="0" dirty="0">
                <a:latin typeface="Cambria"/>
                <a:cs typeface="Cambria"/>
              </a:rPr>
              <a:t>d</a:t>
            </a:r>
            <a:r>
              <a:rPr sz="3200" spc="-4" dirty="0">
                <a:latin typeface="Cambria"/>
                <a:cs typeface="Cambria"/>
              </a:rPr>
              <a:t>ru</a:t>
            </a:r>
            <a:r>
              <a:rPr sz="3200" spc="0" dirty="0">
                <a:latin typeface="Cambria"/>
                <a:cs typeface="Cambria"/>
              </a:rPr>
              <a:t>g,</a:t>
            </a:r>
            <a:r>
              <a:rPr sz="3200" spc="1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0" dirty="0">
                <a:latin typeface="Cambria"/>
                <a:cs typeface="Cambria"/>
              </a:rPr>
              <a:t>nd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9" dirty="0">
                <a:latin typeface="Cambria"/>
                <a:cs typeface="Cambria"/>
              </a:rPr>
              <a:t>o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-9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e</a:t>
            </a:r>
            <a:r>
              <a:rPr sz="3200" spc="4" dirty="0">
                <a:latin typeface="Cambria"/>
                <a:cs typeface="Cambria"/>
              </a:rPr>
              <a:t>s</a:t>
            </a:r>
            <a:r>
              <a:rPr sz="3200" spc="0" dirty="0">
                <a:latin typeface="Cambria"/>
                <a:cs typeface="Cambria"/>
              </a:rPr>
              <a:t>s</a:t>
            </a:r>
            <a:r>
              <a:rPr sz="3200" spc="20" dirty="0">
                <a:latin typeface="Cambria"/>
                <a:cs typeface="Cambria"/>
              </a:rPr>
              <a:t> </a:t>
            </a:r>
            <a:r>
              <a:rPr sz="3200" spc="-14" dirty="0">
                <a:latin typeface="Cambria"/>
                <a:cs typeface="Cambria"/>
              </a:rPr>
              <a:t>im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4" dirty="0">
                <a:latin typeface="Cambria"/>
                <a:cs typeface="Cambria"/>
              </a:rPr>
              <a:t>o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1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d d</a:t>
            </a:r>
            <a:r>
              <a:rPr sz="3200" spc="-4" dirty="0">
                <a:latin typeface="Cambria"/>
                <a:cs typeface="Cambria"/>
              </a:rPr>
              <a:t>el</a:t>
            </a:r>
            <a:r>
              <a:rPr sz="3200" spc="-59" dirty="0">
                <a:latin typeface="Cambria"/>
                <a:cs typeface="Cambria"/>
              </a:rPr>
              <a:t>i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er</a:t>
            </a:r>
            <a:r>
              <a:rPr sz="3200" spc="0" dirty="0">
                <a:latin typeface="Cambria"/>
                <a:cs typeface="Cambria"/>
              </a:rPr>
              <a:t>y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4" dirty="0">
                <a:latin typeface="Cambria"/>
                <a:cs typeface="Cambria"/>
              </a:rPr>
              <a:t>op</a:t>
            </a:r>
            <a:r>
              <a:rPr sz="3200" spc="-4" dirty="0">
                <a:latin typeface="Cambria"/>
                <a:cs typeface="Cambria"/>
              </a:rPr>
              <a:t>ertie</a:t>
            </a:r>
            <a:r>
              <a:rPr sz="3200" spc="0" dirty="0">
                <a:latin typeface="Cambria"/>
                <a:cs typeface="Cambria"/>
              </a:rPr>
              <a:t>s </a:t>
            </a:r>
            <a:r>
              <a:rPr sz="3200" spc="-44" dirty="0">
                <a:latin typeface="Cambria"/>
                <a:cs typeface="Cambria"/>
              </a:rPr>
              <a:t>o</a:t>
            </a:r>
            <a:r>
              <a:rPr sz="3200" spc="-54" dirty="0">
                <a:latin typeface="Cambria"/>
                <a:cs typeface="Cambria"/>
              </a:rPr>
              <a:t>v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r</a:t>
            </a:r>
            <a:r>
              <a:rPr sz="3200" spc="-24" dirty="0">
                <a:latin typeface="Cambria"/>
                <a:cs typeface="Cambria"/>
              </a:rPr>
              <a:t> </a:t>
            </a:r>
            <a:r>
              <a:rPr sz="3200" spc="-4" dirty="0">
                <a:latin typeface="Cambria"/>
                <a:cs typeface="Cambria"/>
              </a:rPr>
              <a:t>th</a:t>
            </a:r>
            <a:r>
              <a:rPr sz="3200" spc="0" dirty="0">
                <a:latin typeface="Cambria"/>
                <a:cs typeface="Cambria"/>
              </a:rPr>
              <a:t>e </a:t>
            </a:r>
            <a:r>
              <a:rPr sz="3200" spc="4" dirty="0">
                <a:latin typeface="Cambria"/>
                <a:cs typeface="Cambria"/>
              </a:rPr>
              <a:t>p</a:t>
            </a:r>
            <a:r>
              <a:rPr sz="3200" spc="-4" dirty="0">
                <a:latin typeface="Cambria"/>
                <a:cs typeface="Cambria"/>
              </a:rPr>
              <a:t>a</a:t>
            </a:r>
            <a:r>
              <a:rPr sz="3200" spc="-54" dirty="0">
                <a:latin typeface="Cambria"/>
                <a:cs typeface="Cambria"/>
              </a:rPr>
              <a:t>r</a:t>
            </a:r>
            <a:r>
              <a:rPr sz="3200" spc="-4" dirty="0">
                <a:latin typeface="Cambria"/>
                <a:cs typeface="Cambria"/>
              </a:rPr>
              <a:t>e</a:t>
            </a:r>
            <a:r>
              <a:rPr sz="3200" spc="0" dirty="0">
                <a:latin typeface="Cambria"/>
                <a:cs typeface="Cambria"/>
              </a:rPr>
              <a:t>nt m</a:t>
            </a:r>
            <a:r>
              <a:rPr sz="3200" spc="4" dirty="0">
                <a:latin typeface="Cambria"/>
                <a:cs typeface="Cambria"/>
              </a:rPr>
              <a:t>o</a:t>
            </a:r>
            <a:r>
              <a:rPr sz="3200" spc="-4" dirty="0">
                <a:latin typeface="Cambria"/>
                <a:cs typeface="Cambria"/>
              </a:rPr>
              <a:t>le</a:t>
            </a:r>
            <a:r>
              <a:rPr sz="3200" spc="4" dirty="0">
                <a:latin typeface="Cambria"/>
                <a:cs typeface="Cambria"/>
              </a:rPr>
              <a:t>c</a:t>
            </a:r>
            <a:r>
              <a:rPr sz="3200" spc="-4" dirty="0">
                <a:latin typeface="Cambria"/>
                <a:cs typeface="Cambria"/>
              </a:rPr>
              <a:t>ul</a:t>
            </a:r>
            <a:r>
              <a:rPr sz="3200" spc="0" dirty="0">
                <a:latin typeface="Cambria"/>
                <a:cs typeface="Cambria"/>
              </a:rPr>
              <a:t>e.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1856</Words>
  <Application>Microsoft Office PowerPoint</Application>
  <PresentationFormat>On-screen Show (4:3)</PresentationFormat>
  <Paragraphs>562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</vt:lpstr>
      <vt:lpstr>Segoe Fluent Icons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TAMMAR H. ALI</cp:lastModifiedBy>
  <cp:revision>5</cp:revision>
  <dcterms:modified xsi:type="dcterms:W3CDTF">2023-10-04T19:27:32Z</dcterms:modified>
</cp:coreProperties>
</file>