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Default Extension="png" ContentType="image/png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10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1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12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13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14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15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16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17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dc.gov/ncidod/diseases/hepatitis/slideset/hep_b/slide_9.htm" TargetMode="External"/></Relationships>

</file>

<file path=ppt/slides/_rels/slide18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

</file>

<file path=ppt/slides/_rels/slide19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2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20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2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dc.gov/ncidod/diseases/hepatitis/b/hepatitis_b_guidelines.pdf" TargetMode="External"/><Relationship Id="rId3" Type="http://schemas.openxmlformats.org/officeDocument/2006/relationships/hyperlink" Target="http://www.ncbi.nlm.nih.gov/entrez/query.fcgi?cmd=Retrieve&amp;db=pubmed&amp;dopt=Abstract&amp;list_uids=12606735" TargetMode="External"/><Relationship Id="rId4" Type="http://schemas.openxmlformats.org/officeDocument/2006/relationships/hyperlink" Target="http://www.cdc.gov/ncidod/diseases/hepatitis/b/hepatitis_b_guidelines.pdf" TargetMode="External"/><Relationship Id="rId5" Type="http://schemas.openxmlformats.org/officeDocument/2006/relationships/hyperlink" Target="http://www.ncbi.nlm.nih.gov/entrez/query.fcgi?cmd=Retrieve&amp;db=pubmed&amp;dopt=Abstract&amp;list_uids=12606735" TargetMode="External"/></Relationships>

</file>

<file path=ppt/slides/_rels/slide22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23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24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25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26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3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4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5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6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7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8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9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3554" y="2021456"/>
            <a:ext cx="7572821" cy="1752473"/>
          </a:xfrm>
          <a:prstGeom prst="rect">
            <a:avLst/>
          </a:prstGeom>
        </p:spPr>
        <p:txBody>
          <a:bodyPr wrap="square" lIns="0" tIns="26574" rIns="0" bIns="0" rtlCol="0">
            <a:noAutofit/>
          </a:bodyPr>
          <a:lstStyle/>
          <a:p>
            <a:pPr algn="ctr">
              <a:lnSpc>
                <a:spcPts val="4185"/>
              </a:lnSpc>
            </a:pPr>
            <a:r>
              <a:rPr dirty="0" smtClean="0" sz="4000" spc="-13">
                <a:latin typeface="Arial"/>
                <a:cs typeface="Arial"/>
              </a:rPr>
              <a:t>Introduc</a:t>
            </a:r>
            <a:r>
              <a:rPr dirty="0" smtClean="0" sz="4000" spc="-13">
                <a:latin typeface="Arial"/>
                <a:cs typeface="Arial"/>
              </a:rPr>
              <a:t>t</a:t>
            </a:r>
            <a:r>
              <a:rPr dirty="0" smtClean="0" sz="4000" spc="-13">
                <a:latin typeface="Arial"/>
                <a:cs typeface="Arial"/>
              </a:rPr>
              <a:t>ion</a:t>
            </a:r>
            <a:r>
              <a:rPr dirty="0" smtClean="0" sz="4000" spc="-13">
                <a:latin typeface="Arial"/>
                <a:cs typeface="Arial"/>
              </a:rPr>
              <a:t> </a:t>
            </a:r>
            <a:r>
              <a:rPr dirty="0" smtClean="0" sz="4000" spc="-13">
                <a:latin typeface="Arial"/>
                <a:cs typeface="Arial"/>
              </a:rPr>
              <a:t>to</a:t>
            </a:r>
            <a:r>
              <a:rPr dirty="0" smtClean="0" sz="4000" spc="-13">
                <a:latin typeface="Arial"/>
                <a:cs typeface="Arial"/>
              </a:rPr>
              <a:t> </a:t>
            </a:r>
            <a:r>
              <a:rPr dirty="0" smtClean="0" sz="4000" spc="-13">
                <a:latin typeface="Arial"/>
                <a:cs typeface="Arial"/>
              </a:rPr>
              <a:t>I</a:t>
            </a:r>
            <a:r>
              <a:rPr dirty="0" smtClean="0" sz="4000" spc="-13">
                <a:latin typeface="Arial"/>
                <a:cs typeface="Arial"/>
              </a:rPr>
              <a:t>nfec</a:t>
            </a:r>
            <a:r>
              <a:rPr dirty="0" smtClean="0" sz="4000" spc="-13">
                <a:latin typeface="Arial"/>
                <a:cs typeface="Arial"/>
              </a:rPr>
              <a:t>t</a:t>
            </a:r>
            <a:r>
              <a:rPr dirty="0" smtClean="0" sz="4000" spc="-13">
                <a:latin typeface="Arial"/>
                <a:cs typeface="Arial"/>
              </a:rPr>
              <a:t>ious</a:t>
            </a:r>
            <a:r>
              <a:rPr dirty="0" smtClean="0" sz="4000" spc="-13">
                <a:latin typeface="Arial"/>
                <a:cs typeface="Arial"/>
              </a:rPr>
              <a:t> </a:t>
            </a:r>
            <a:r>
              <a:rPr dirty="0" smtClean="0" sz="4000" spc="-13">
                <a:latin typeface="Arial"/>
                <a:cs typeface="Arial"/>
              </a:rPr>
              <a:t>Disea</a:t>
            </a:r>
            <a:r>
              <a:rPr dirty="0" smtClean="0" sz="4000" spc="-13">
                <a:latin typeface="Arial"/>
                <a:cs typeface="Arial"/>
              </a:rPr>
              <a:t>s</a:t>
            </a:r>
            <a:r>
              <a:rPr dirty="0" smtClean="0" sz="4000" spc="-13">
                <a:latin typeface="Arial"/>
                <a:cs typeface="Arial"/>
              </a:rPr>
              <a:t>e</a:t>
            </a:r>
            <a:endParaRPr sz="4000">
              <a:latin typeface="Arial"/>
              <a:cs typeface="Arial"/>
            </a:endParaRPr>
          </a:p>
          <a:p>
            <a:pPr marL="2194930" marR="2231063" algn="ctr">
              <a:lnSpc>
                <a:spcPct val="95825"/>
              </a:lnSpc>
            </a:pPr>
            <a:r>
              <a:rPr dirty="0" smtClean="0" sz="4000" spc="-22">
                <a:latin typeface="Arial"/>
                <a:cs typeface="Arial"/>
              </a:rPr>
              <a:t>Epide</a:t>
            </a:r>
            <a:r>
              <a:rPr dirty="0" smtClean="0" sz="4000" spc="-22">
                <a:latin typeface="Arial"/>
                <a:cs typeface="Arial"/>
              </a:rPr>
              <a:t>m</a:t>
            </a:r>
            <a:r>
              <a:rPr dirty="0" smtClean="0" sz="4000" spc="-22">
                <a:latin typeface="Arial"/>
                <a:cs typeface="Arial"/>
              </a:rPr>
              <a:t>iology</a:t>
            </a:r>
            <a:endParaRPr sz="4000">
              <a:latin typeface="Arial"/>
              <a:cs typeface="Arial"/>
            </a:endParaRPr>
          </a:p>
          <a:p>
            <a:pPr marL="2844177" marR="2737274" algn="ctr">
              <a:lnSpc>
                <a:spcPct val="95825"/>
              </a:lnSpc>
              <a:spcBef>
                <a:spcPts val="200"/>
              </a:spcBef>
            </a:pPr>
            <a:r>
              <a:rPr dirty="0" smtClean="0" sz="4000" spc="-15">
                <a:latin typeface="Arial"/>
                <a:cs typeface="Arial"/>
              </a:rPr>
              <a:t>-</a:t>
            </a:r>
            <a:r>
              <a:rPr dirty="0" smtClean="0" sz="4000" spc="-15">
                <a:latin typeface="Arial"/>
                <a:cs typeface="Arial"/>
              </a:rPr>
              <a:t> </a:t>
            </a:r>
            <a:r>
              <a:rPr dirty="0" smtClean="0" sz="4000" spc="-15">
                <a:latin typeface="Arial"/>
                <a:cs typeface="Arial"/>
              </a:rPr>
              <a:t>STDs</a:t>
            </a:r>
            <a:r>
              <a:rPr dirty="0" smtClean="0" sz="4000" spc="-15">
                <a:latin typeface="Arial"/>
                <a:cs typeface="Arial"/>
              </a:rPr>
              <a:t> </a:t>
            </a:r>
            <a:r>
              <a:rPr dirty="0" smtClean="0" sz="4000" spc="-15">
                <a:latin typeface="Arial"/>
                <a:cs typeface="Arial"/>
              </a:rPr>
              <a:t>-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3594354" y="589327"/>
            <a:ext cx="2037230" cy="584708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dirty="0" smtClean="0" sz="4400" spc="1">
                <a:latin typeface="Arial"/>
                <a:cs typeface="Arial"/>
              </a:rPr>
              <a:t>Syph</a:t>
            </a:r>
            <a:r>
              <a:rPr dirty="0" smtClean="0" sz="4400" spc="1">
                <a:latin typeface="Arial"/>
                <a:cs typeface="Arial"/>
              </a:rPr>
              <a:t>i</a:t>
            </a:r>
            <a:r>
              <a:rPr dirty="0" smtClean="0" sz="4400" spc="1">
                <a:latin typeface="Arial"/>
                <a:cs typeface="Arial"/>
              </a:rPr>
              <a:t>lis</a:t>
            </a:r>
            <a:endParaRPr sz="4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1650079"/>
            <a:ext cx="228853" cy="432307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12700">
              <a:lnSpc>
                <a:spcPts val="3375"/>
              </a:lnSpc>
            </a:pPr>
            <a:r>
              <a:rPr dirty="0" smtClean="0" sz="320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9144" y="1650079"/>
            <a:ext cx="5169480" cy="2243074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12700" marR="53263">
              <a:lnSpc>
                <a:spcPts val="3375"/>
              </a:lnSpc>
            </a:pPr>
            <a:r>
              <a:rPr dirty="0" smtClean="0" sz="3200" spc="-2">
                <a:latin typeface="Arial"/>
                <a:cs typeface="Arial"/>
              </a:rPr>
              <a:t>Dia</a:t>
            </a:r>
            <a:r>
              <a:rPr dirty="0" smtClean="0" sz="3200" spc="-2">
                <a:latin typeface="Arial"/>
                <a:cs typeface="Arial"/>
              </a:rPr>
              <a:t>g</a:t>
            </a:r>
            <a:r>
              <a:rPr dirty="0" smtClean="0" sz="3200" spc="-2">
                <a:latin typeface="Arial"/>
                <a:cs typeface="Arial"/>
              </a:rPr>
              <a:t>n</a:t>
            </a:r>
            <a:r>
              <a:rPr dirty="0" smtClean="0" sz="3200" spc="-2">
                <a:latin typeface="Arial"/>
                <a:cs typeface="Arial"/>
              </a:rPr>
              <a:t>o</a:t>
            </a:r>
            <a:r>
              <a:rPr dirty="0" smtClean="0" sz="3200" spc="-2">
                <a:latin typeface="Arial"/>
                <a:cs typeface="Arial"/>
              </a:rPr>
              <a:t>sis</a:t>
            </a:r>
            <a:endParaRPr sz="3200">
              <a:latin typeface="Arial"/>
              <a:cs typeface="Arial"/>
            </a:endParaRPr>
          </a:p>
          <a:p>
            <a:pPr marL="127000">
              <a:lnSpc>
                <a:spcPct val="95825"/>
              </a:lnSpc>
              <a:spcBef>
                <a:spcPts val="316"/>
              </a:spcBef>
            </a:pPr>
            <a:r>
              <a:rPr dirty="0" smtClean="0" sz="2800" spc="-7">
                <a:latin typeface="Arial"/>
                <a:cs typeface="Arial"/>
              </a:rPr>
              <a:t>–</a:t>
            </a:r>
            <a:r>
              <a:rPr dirty="0" smtClean="0" sz="2800" spc="-7">
                <a:latin typeface="Arial"/>
                <a:cs typeface="Arial"/>
              </a:rPr>
              <a:t> </a:t>
            </a:r>
            <a:r>
              <a:rPr dirty="0" smtClean="0" sz="2800" spc="-7">
                <a:latin typeface="Arial"/>
                <a:cs typeface="Arial"/>
              </a:rPr>
              <a:t>Req</a:t>
            </a:r>
            <a:r>
              <a:rPr dirty="0" smtClean="0" sz="2800" spc="-7">
                <a:latin typeface="Arial"/>
                <a:cs typeface="Arial"/>
              </a:rPr>
              <a:t>u</a:t>
            </a:r>
            <a:r>
              <a:rPr dirty="0" smtClean="0" sz="2800" spc="-7">
                <a:latin typeface="Arial"/>
                <a:cs typeface="Arial"/>
              </a:rPr>
              <a:t>ir</a:t>
            </a:r>
            <a:r>
              <a:rPr dirty="0" smtClean="0" sz="2800" spc="-7">
                <a:latin typeface="Arial"/>
                <a:cs typeface="Arial"/>
              </a:rPr>
              <a:t>e</a:t>
            </a:r>
            <a:r>
              <a:rPr dirty="0" smtClean="0" sz="2800" spc="-7">
                <a:latin typeface="Arial"/>
                <a:cs typeface="Arial"/>
              </a:rPr>
              <a:t>s</a:t>
            </a:r>
            <a:r>
              <a:rPr dirty="0" smtClean="0" sz="2800" spc="-7">
                <a:latin typeface="Arial"/>
                <a:cs typeface="Arial"/>
              </a:rPr>
              <a:t> </a:t>
            </a:r>
            <a:r>
              <a:rPr dirty="0" smtClean="0" sz="2800" spc="-7">
                <a:latin typeface="Arial"/>
                <a:cs typeface="Arial"/>
              </a:rPr>
              <a:t>sm</a:t>
            </a:r>
            <a:r>
              <a:rPr dirty="0" smtClean="0" sz="2800" spc="-7">
                <a:latin typeface="Arial"/>
                <a:cs typeface="Arial"/>
              </a:rPr>
              <a:t>e</a:t>
            </a:r>
            <a:r>
              <a:rPr dirty="0" smtClean="0" sz="2800" spc="-7">
                <a:latin typeface="Arial"/>
                <a:cs typeface="Arial"/>
              </a:rPr>
              <a:t>ar</a:t>
            </a:r>
            <a:r>
              <a:rPr dirty="0" smtClean="0" sz="2800" spc="-7">
                <a:latin typeface="Arial"/>
                <a:cs typeface="Arial"/>
              </a:rPr>
              <a:t> </a:t>
            </a:r>
            <a:r>
              <a:rPr dirty="0" smtClean="0" sz="2800" spc="-7">
                <a:latin typeface="Arial"/>
                <a:cs typeface="Arial"/>
              </a:rPr>
              <a:t>fr</a:t>
            </a:r>
            <a:r>
              <a:rPr dirty="0" smtClean="0" sz="2800" spc="-7">
                <a:latin typeface="Arial"/>
                <a:cs typeface="Arial"/>
              </a:rPr>
              <a:t>o</a:t>
            </a:r>
            <a:r>
              <a:rPr dirty="0" smtClean="0" sz="2800" spc="-7">
                <a:latin typeface="Arial"/>
                <a:cs typeface="Arial"/>
              </a:rPr>
              <a:t>m</a:t>
            </a:r>
            <a:r>
              <a:rPr dirty="0" smtClean="0" sz="2800" spc="-7">
                <a:latin typeface="Arial"/>
                <a:cs typeface="Arial"/>
              </a:rPr>
              <a:t> </a:t>
            </a:r>
            <a:r>
              <a:rPr dirty="0" smtClean="0" sz="2800" spc="-7">
                <a:latin typeface="Arial"/>
                <a:cs typeface="Arial"/>
              </a:rPr>
              <a:t>c</a:t>
            </a:r>
            <a:r>
              <a:rPr dirty="0" smtClean="0" sz="2800" spc="-7">
                <a:latin typeface="Arial"/>
                <a:cs typeface="Arial"/>
              </a:rPr>
              <a:t>h</a:t>
            </a:r>
            <a:r>
              <a:rPr dirty="0" smtClean="0" sz="2800" spc="-7">
                <a:latin typeface="Arial"/>
                <a:cs typeface="Arial"/>
              </a:rPr>
              <a:t>a</a:t>
            </a:r>
            <a:r>
              <a:rPr dirty="0" smtClean="0" sz="2800" spc="-7">
                <a:latin typeface="Arial"/>
                <a:cs typeface="Arial"/>
              </a:rPr>
              <a:t>n</a:t>
            </a:r>
            <a:r>
              <a:rPr dirty="0" smtClean="0" sz="2800" spc="-7">
                <a:latin typeface="Arial"/>
                <a:cs typeface="Arial"/>
              </a:rPr>
              <a:t>c</a:t>
            </a:r>
            <a:r>
              <a:rPr dirty="0" smtClean="0" sz="2800" spc="-7">
                <a:latin typeface="Arial"/>
                <a:cs typeface="Arial"/>
              </a:rPr>
              <a:t>r</a:t>
            </a:r>
            <a:r>
              <a:rPr dirty="0" smtClean="0" sz="2800" spc="-7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  <a:p>
            <a:pPr marL="584149" marR="53263">
              <a:lnSpc>
                <a:spcPct val="95825"/>
              </a:lnSpc>
              <a:spcBef>
                <a:spcPts val="420"/>
              </a:spcBef>
            </a:pPr>
            <a:r>
              <a:rPr dirty="0" smtClean="0" sz="2400" spc="10">
                <a:latin typeface="Arial"/>
                <a:cs typeface="Arial"/>
              </a:rPr>
              <a:t>•</a:t>
            </a:r>
            <a:r>
              <a:rPr dirty="0" smtClean="0" sz="2400" spc="10">
                <a:latin typeface="Arial"/>
                <a:cs typeface="Arial"/>
              </a:rPr>
              <a:t> </a:t>
            </a:r>
            <a:r>
              <a:rPr dirty="0" smtClean="0" sz="2400" spc="10">
                <a:latin typeface="Arial"/>
                <a:cs typeface="Arial"/>
              </a:rPr>
              <a:t>D</a:t>
            </a:r>
            <a:r>
              <a:rPr dirty="0" smtClean="0" sz="2400" spc="10">
                <a:latin typeface="Arial"/>
                <a:cs typeface="Arial"/>
              </a:rPr>
              <a:t>a</a:t>
            </a:r>
            <a:r>
              <a:rPr dirty="0" smtClean="0" sz="2400" spc="10">
                <a:latin typeface="Arial"/>
                <a:cs typeface="Arial"/>
              </a:rPr>
              <a:t>rk</a:t>
            </a:r>
            <a:r>
              <a:rPr dirty="0" smtClean="0" sz="2400" spc="10">
                <a:latin typeface="Arial"/>
                <a:cs typeface="Arial"/>
              </a:rPr>
              <a:t> </a:t>
            </a:r>
            <a:r>
              <a:rPr dirty="0" smtClean="0" sz="2400" spc="10">
                <a:latin typeface="Arial"/>
                <a:cs typeface="Arial"/>
              </a:rPr>
              <a:t>field</a:t>
            </a:r>
            <a:r>
              <a:rPr dirty="0" smtClean="0" sz="2400" spc="10">
                <a:latin typeface="Arial"/>
                <a:cs typeface="Arial"/>
              </a:rPr>
              <a:t> </a:t>
            </a:r>
            <a:r>
              <a:rPr dirty="0" smtClean="0" sz="2400" spc="10">
                <a:latin typeface="Arial"/>
                <a:cs typeface="Arial"/>
              </a:rPr>
              <a:t>microscopy</a:t>
            </a:r>
            <a:r>
              <a:rPr dirty="0" smtClean="0" sz="2400" spc="10">
                <a:latin typeface="Arial"/>
                <a:cs typeface="Arial"/>
              </a:rPr>
              <a:t> </a:t>
            </a:r>
            <a:r>
              <a:rPr dirty="0" smtClean="0" sz="2400" spc="10">
                <a:latin typeface="Arial"/>
                <a:cs typeface="Arial"/>
              </a:rPr>
              <a:t>is</a:t>
            </a:r>
            <a:r>
              <a:rPr dirty="0" smtClean="0" sz="2400" spc="10">
                <a:latin typeface="Arial"/>
                <a:cs typeface="Arial"/>
              </a:rPr>
              <a:t> </a:t>
            </a:r>
            <a:r>
              <a:rPr dirty="0" smtClean="0" sz="2400" spc="10">
                <a:latin typeface="Arial"/>
                <a:cs typeface="Arial"/>
              </a:rPr>
              <a:t>used</a:t>
            </a:r>
            <a:endParaRPr sz="2400">
              <a:latin typeface="Arial"/>
              <a:cs typeface="Arial"/>
            </a:endParaRPr>
          </a:p>
          <a:p>
            <a:pPr marL="584149" marR="53263">
              <a:lnSpc>
                <a:spcPct val="95825"/>
              </a:lnSpc>
              <a:spcBef>
                <a:spcPts val="405"/>
              </a:spcBef>
            </a:pPr>
            <a:r>
              <a:rPr dirty="0" smtClean="0" sz="2400" spc="7">
                <a:latin typeface="Arial"/>
                <a:cs typeface="Arial"/>
              </a:rPr>
              <a:t>•</a:t>
            </a:r>
            <a:r>
              <a:rPr dirty="0" smtClean="0" sz="2400" spc="7">
                <a:latin typeface="Arial"/>
                <a:cs typeface="Arial"/>
              </a:rPr>
              <a:t> </a:t>
            </a:r>
            <a:r>
              <a:rPr dirty="0" smtClean="0" sz="2400" spc="7">
                <a:latin typeface="Arial"/>
                <a:cs typeface="Arial"/>
              </a:rPr>
              <a:t>B</a:t>
            </a:r>
            <a:r>
              <a:rPr dirty="0" smtClean="0" sz="2400" spc="7">
                <a:latin typeface="Arial"/>
                <a:cs typeface="Arial"/>
              </a:rPr>
              <a:t>l</a:t>
            </a:r>
            <a:r>
              <a:rPr dirty="0" smtClean="0" sz="2400" spc="7">
                <a:latin typeface="Arial"/>
                <a:cs typeface="Arial"/>
              </a:rPr>
              <a:t>o</a:t>
            </a:r>
            <a:r>
              <a:rPr dirty="0" smtClean="0" sz="2400" spc="7">
                <a:latin typeface="Arial"/>
                <a:cs typeface="Arial"/>
              </a:rPr>
              <a:t>o</a:t>
            </a:r>
            <a:r>
              <a:rPr dirty="0" smtClean="0" sz="2400" spc="7">
                <a:latin typeface="Arial"/>
                <a:cs typeface="Arial"/>
              </a:rPr>
              <a:t>d</a:t>
            </a:r>
            <a:r>
              <a:rPr dirty="0" smtClean="0" sz="2400" spc="7">
                <a:latin typeface="Arial"/>
                <a:cs typeface="Arial"/>
              </a:rPr>
              <a:t> </a:t>
            </a:r>
            <a:r>
              <a:rPr dirty="0" smtClean="0" sz="2400" spc="7">
                <a:latin typeface="Arial"/>
                <a:cs typeface="Arial"/>
              </a:rPr>
              <a:t>test</a:t>
            </a:r>
            <a:r>
              <a:rPr dirty="0" smtClean="0" sz="2400" spc="7">
                <a:latin typeface="Arial"/>
                <a:cs typeface="Arial"/>
              </a:rPr>
              <a:t> </a:t>
            </a:r>
            <a:r>
              <a:rPr dirty="0" smtClean="0" sz="2400" spc="7">
                <a:latin typeface="Arial"/>
                <a:cs typeface="Arial"/>
              </a:rPr>
              <a:t>to</a:t>
            </a:r>
            <a:r>
              <a:rPr dirty="0" smtClean="0" sz="2400" spc="7">
                <a:latin typeface="Arial"/>
                <a:cs typeface="Arial"/>
              </a:rPr>
              <a:t> </a:t>
            </a:r>
            <a:r>
              <a:rPr dirty="0" smtClean="0" sz="2400" spc="7">
                <a:latin typeface="Arial"/>
                <a:cs typeface="Arial"/>
              </a:rPr>
              <a:t>d</a:t>
            </a:r>
            <a:r>
              <a:rPr dirty="0" smtClean="0" sz="2400" spc="7">
                <a:latin typeface="Arial"/>
                <a:cs typeface="Arial"/>
              </a:rPr>
              <a:t>e</a:t>
            </a:r>
            <a:r>
              <a:rPr dirty="0" smtClean="0" sz="2400" spc="7">
                <a:latin typeface="Arial"/>
                <a:cs typeface="Arial"/>
              </a:rPr>
              <a:t>tect</a:t>
            </a:r>
            <a:r>
              <a:rPr dirty="0" smtClean="0" sz="2400" spc="7">
                <a:latin typeface="Arial"/>
                <a:cs typeface="Arial"/>
              </a:rPr>
              <a:t> </a:t>
            </a:r>
            <a:r>
              <a:rPr dirty="0" smtClean="0" sz="2400" spc="7">
                <a:latin typeface="Arial"/>
                <a:cs typeface="Arial"/>
              </a:rPr>
              <a:t>a</a:t>
            </a:r>
            <a:r>
              <a:rPr dirty="0" smtClean="0" sz="2400" spc="7">
                <a:latin typeface="Arial"/>
                <a:cs typeface="Arial"/>
              </a:rPr>
              <a:t>nti</a:t>
            </a:r>
            <a:r>
              <a:rPr dirty="0" smtClean="0" sz="2400" spc="7">
                <a:latin typeface="Arial"/>
                <a:cs typeface="Arial"/>
              </a:rPr>
              <a:t>b</a:t>
            </a:r>
            <a:r>
              <a:rPr dirty="0" smtClean="0" sz="2400" spc="7">
                <a:latin typeface="Arial"/>
                <a:cs typeface="Arial"/>
              </a:rPr>
              <a:t>o</a:t>
            </a:r>
            <a:r>
              <a:rPr dirty="0" smtClean="0" sz="2400" spc="7">
                <a:latin typeface="Arial"/>
                <a:cs typeface="Arial"/>
              </a:rPr>
              <a:t>d</a:t>
            </a:r>
            <a:r>
              <a:rPr dirty="0" smtClean="0" sz="2400" spc="7">
                <a:latin typeface="Arial"/>
                <a:cs typeface="Arial"/>
              </a:rPr>
              <a:t>i</a:t>
            </a:r>
            <a:r>
              <a:rPr dirty="0" smtClean="0" sz="2400" spc="7">
                <a:latin typeface="Arial"/>
                <a:cs typeface="Arial"/>
              </a:rPr>
              <a:t>e</a:t>
            </a:r>
            <a:r>
              <a:rPr dirty="0" smtClean="0" sz="2400" spc="7"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  <a:p>
            <a:pPr marL="12700" marR="53263">
              <a:lnSpc>
                <a:spcPct val="95825"/>
              </a:lnSpc>
              <a:spcBef>
                <a:spcPts val="523"/>
              </a:spcBef>
            </a:pPr>
            <a:r>
              <a:rPr dirty="0" smtClean="0" sz="3200" spc="-3">
                <a:latin typeface="Arial"/>
                <a:cs typeface="Arial"/>
              </a:rPr>
              <a:t>Im</a:t>
            </a:r>
            <a:r>
              <a:rPr dirty="0" smtClean="0" sz="3200" spc="-3">
                <a:latin typeface="Arial"/>
                <a:cs typeface="Arial"/>
              </a:rPr>
              <a:t>p</a:t>
            </a:r>
            <a:r>
              <a:rPr dirty="0" smtClean="0" sz="3200" spc="-3">
                <a:latin typeface="Arial"/>
                <a:cs typeface="Arial"/>
              </a:rPr>
              <a:t>licat</a:t>
            </a:r>
            <a:r>
              <a:rPr dirty="0" smtClean="0" sz="3200" spc="-3">
                <a:latin typeface="Arial"/>
                <a:cs typeface="Arial"/>
              </a:rPr>
              <a:t>i</a:t>
            </a:r>
            <a:r>
              <a:rPr dirty="0" smtClean="0" sz="3200" spc="-3">
                <a:latin typeface="Arial"/>
                <a:cs typeface="Arial"/>
              </a:rPr>
              <a:t>o</a:t>
            </a:r>
            <a:r>
              <a:rPr dirty="0" smtClean="0" sz="3200" spc="-3">
                <a:latin typeface="Arial"/>
                <a:cs typeface="Arial"/>
              </a:rPr>
              <a:t>n</a:t>
            </a:r>
            <a:r>
              <a:rPr dirty="0" smtClean="0" sz="3200" spc="-3">
                <a:latin typeface="Arial"/>
                <a:cs typeface="Arial"/>
              </a:rPr>
              <a:t>s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68676" y="2173650"/>
            <a:ext cx="870518" cy="380492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z="2800" spc="3">
                <a:latin typeface="Arial"/>
                <a:cs typeface="Arial"/>
              </a:rPr>
              <a:t>s</a:t>
            </a:r>
            <a:r>
              <a:rPr dirty="0" smtClean="0" sz="2800" spc="3">
                <a:latin typeface="Arial"/>
                <a:cs typeface="Arial"/>
              </a:rPr>
              <a:t>o</a:t>
            </a:r>
            <a:r>
              <a:rPr dirty="0" smtClean="0" sz="2800" spc="3">
                <a:latin typeface="Arial"/>
                <a:cs typeface="Arial"/>
              </a:rPr>
              <a:t>r</a:t>
            </a:r>
            <a:r>
              <a:rPr dirty="0" smtClean="0" sz="2800" spc="3">
                <a:latin typeface="Arial"/>
                <a:cs typeface="Arial"/>
              </a:rPr>
              <a:t>e.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3460845"/>
            <a:ext cx="228854" cy="432308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12700">
              <a:lnSpc>
                <a:spcPts val="3375"/>
              </a:lnSpc>
            </a:pPr>
            <a:r>
              <a:rPr dirty="0" smtClean="0" sz="320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3444" y="3984416"/>
            <a:ext cx="7613417" cy="1917072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R="410641" algn="ctr">
              <a:lnSpc>
                <a:spcPts val="2960"/>
              </a:lnSpc>
            </a:pPr>
            <a:r>
              <a:rPr dirty="0" smtClean="0" sz="2800" spc="-9">
                <a:latin typeface="Arial"/>
                <a:cs typeface="Arial"/>
              </a:rPr>
              <a:t>–</a:t>
            </a:r>
            <a:r>
              <a:rPr dirty="0" smtClean="0" sz="2800" spc="-9">
                <a:latin typeface="Arial"/>
                <a:cs typeface="Arial"/>
              </a:rPr>
              <a:t> </a:t>
            </a:r>
            <a:r>
              <a:rPr dirty="0" smtClean="0" sz="2800" spc="-9">
                <a:latin typeface="Arial"/>
                <a:cs typeface="Arial"/>
              </a:rPr>
              <a:t>Gen</a:t>
            </a:r>
            <a:r>
              <a:rPr dirty="0" smtClean="0" sz="2800" spc="-9">
                <a:latin typeface="Arial"/>
                <a:cs typeface="Arial"/>
              </a:rPr>
              <a:t>i</a:t>
            </a:r>
            <a:r>
              <a:rPr dirty="0" smtClean="0" sz="2800" spc="-9">
                <a:latin typeface="Arial"/>
                <a:cs typeface="Arial"/>
              </a:rPr>
              <a:t>tal</a:t>
            </a:r>
            <a:r>
              <a:rPr dirty="0" smtClean="0" sz="2800" spc="-9">
                <a:latin typeface="Arial"/>
                <a:cs typeface="Arial"/>
              </a:rPr>
              <a:t> </a:t>
            </a:r>
            <a:r>
              <a:rPr dirty="0" smtClean="0" sz="2800" spc="-9">
                <a:latin typeface="Arial"/>
                <a:cs typeface="Arial"/>
              </a:rPr>
              <a:t>s</a:t>
            </a:r>
            <a:r>
              <a:rPr dirty="0" smtClean="0" sz="2800" spc="-9">
                <a:latin typeface="Arial"/>
                <a:cs typeface="Arial"/>
              </a:rPr>
              <a:t>o</a:t>
            </a:r>
            <a:r>
              <a:rPr dirty="0" smtClean="0" sz="2800" spc="-9">
                <a:latin typeface="Arial"/>
                <a:cs typeface="Arial"/>
              </a:rPr>
              <a:t>r</a:t>
            </a:r>
            <a:r>
              <a:rPr dirty="0" smtClean="0" sz="2800" spc="-9">
                <a:latin typeface="Arial"/>
                <a:cs typeface="Arial"/>
              </a:rPr>
              <a:t>es</a:t>
            </a:r>
            <a:r>
              <a:rPr dirty="0" smtClean="0" sz="2800" spc="-9">
                <a:latin typeface="Arial"/>
                <a:cs typeface="Arial"/>
              </a:rPr>
              <a:t> </a:t>
            </a:r>
            <a:r>
              <a:rPr dirty="0" smtClean="0" sz="2800" spc="-9">
                <a:latin typeface="Arial"/>
                <a:cs typeface="Arial"/>
              </a:rPr>
              <a:t>(</a:t>
            </a:r>
            <a:r>
              <a:rPr dirty="0" smtClean="0" sz="2800" spc="-9">
                <a:latin typeface="Arial"/>
                <a:cs typeface="Arial"/>
              </a:rPr>
              <a:t>c</a:t>
            </a:r>
            <a:r>
              <a:rPr dirty="0" smtClean="0" sz="2800" spc="-9">
                <a:latin typeface="Arial"/>
                <a:cs typeface="Arial"/>
              </a:rPr>
              <a:t>h</a:t>
            </a:r>
            <a:r>
              <a:rPr dirty="0" smtClean="0" sz="2800" spc="-9">
                <a:latin typeface="Arial"/>
                <a:cs typeface="Arial"/>
              </a:rPr>
              <a:t>a</a:t>
            </a:r>
            <a:r>
              <a:rPr dirty="0" smtClean="0" sz="2800" spc="-9">
                <a:latin typeface="Arial"/>
                <a:cs typeface="Arial"/>
              </a:rPr>
              <a:t>n</a:t>
            </a:r>
            <a:r>
              <a:rPr dirty="0" smtClean="0" sz="2800" spc="-9">
                <a:latin typeface="Arial"/>
                <a:cs typeface="Arial"/>
              </a:rPr>
              <a:t>c</a:t>
            </a:r>
            <a:r>
              <a:rPr dirty="0" smtClean="0" sz="2800" spc="-9">
                <a:latin typeface="Arial"/>
                <a:cs typeface="Arial"/>
              </a:rPr>
              <a:t>r</a:t>
            </a:r>
            <a:r>
              <a:rPr dirty="0" smtClean="0" sz="2800" spc="-9">
                <a:latin typeface="Arial"/>
                <a:cs typeface="Arial"/>
              </a:rPr>
              <a:t>e</a:t>
            </a:r>
            <a:r>
              <a:rPr dirty="0" smtClean="0" sz="2800" spc="-9">
                <a:latin typeface="Arial"/>
                <a:cs typeface="Arial"/>
              </a:rPr>
              <a:t>s)</a:t>
            </a:r>
            <a:r>
              <a:rPr dirty="0" smtClean="0" sz="2800" spc="-9">
                <a:latin typeface="Arial"/>
                <a:cs typeface="Arial"/>
              </a:rPr>
              <a:t> </a:t>
            </a:r>
            <a:r>
              <a:rPr dirty="0" smtClean="0" sz="2800" spc="-9">
                <a:latin typeface="Arial"/>
                <a:cs typeface="Arial"/>
              </a:rPr>
              <a:t>c</a:t>
            </a:r>
            <a:r>
              <a:rPr dirty="0" smtClean="0" sz="2800" spc="-9">
                <a:latin typeface="Arial"/>
                <a:cs typeface="Arial"/>
              </a:rPr>
              <a:t>a</a:t>
            </a:r>
            <a:r>
              <a:rPr dirty="0" smtClean="0" sz="2800" spc="-9">
                <a:latin typeface="Arial"/>
                <a:cs typeface="Arial"/>
              </a:rPr>
              <a:t>u</a:t>
            </a:r>
            <a:r>
              <a:rPr dirty="0" smtClean="0" sz="2800" spc="-9">
                <a:latin typeface="Arial"/>
                <a:cs typeface="Arial"/>
              </a:rPr>
              <a:t>s</a:t>
            </a:r>
            <a:r>
              <a:rPr dirty="0" smtClean="0" sz="2800" spc="-9">
                <a:latin typeface="Arial"/>
                <a:cs typeface="Arial"/>
              </a:rPr>
              <a:t>ed</a:t>
            </a:r>
            <a:r>
              <a:rPr dirty="0" smtClean="0" sz="2800" spc="-9">
                <a:latin typeface="Arial"/>
                <a:cs typeface="Arial"/>
              </a:rPr>
              <a:t> </a:t>
            </a:r>
            <a:r>
              <a:rPr dirty="0" smtClean="0" sz="2800" spc="-9">
                <a:latin typeface="Arial"/>
                <a:cs typeface="Arial"/>
              </a:rPr>
              <a:t>by</a:t>
            </a:r>
            <a:r>
              <a:rPr dirty="0" smtClean="0" sz="2800" spc="-9">
                <a:latin typeface="Arial"/>
                <a:cs typeface="Arial"/>
              </a:rPr>
              <a:t> </a:t>
            </a:r>
            <a:r>
              <a:rPr dirty="0" smtClean="0" sz="2800" spc="-9">
                <a:latin typeface="Arial"/>
                <a:cs typeface="Arial"/>
              </a:rPr>
              <a:t>s</a:t>
            </a:r>
            <a:r>
              <a:rPr dirty="0" smtClean="0" sz="2800" spc="-9">
                <a:latin typeface="Arial"/>
                <a:cs typeface="Arial"/>
              </a:rPr>
              <a:t>y</a:t>
            </a:r>
            <a:r>
              <a:rPr dirty="0" smtClean="0" sz="2800" spc="-9">
                <a:latin typeface="Arial"/>
                <a:cs typeface="Arial"/>
              </a:rPr>
              <a:t>p</a:t>
            </a:r>
            <a:r>
              <a:rPr dirty="0" smtClean="0" sz="2800" spc="-9">
                <a:latin typeface="Arial"/>
                <a:cs typeface="Arial"/>
              </a:rPr>
              <a:t>h</a:t>
            </a:r>
            <a:r>
              <a:rPr dirty="0" smtClean="0" sz="2800" spc="-9">
                <a:latin typeface="Arial"/>
                <a:cs typeface="Arial"/>
              </a:rPr>
              <a:t>i</a:t>
            </a:r>
            <a:r>
              <a:rPr dirty="0" smtClean="0" sz="2800" spc="-9">
                <a:latin typeface="Arial"/>
                <a:cs typeface="Arial"/>
              </a:rPr>
              <a:t>lis</a:t>
            </a:r>
            <a:endParaRPr sz="2800">
              <a:latin typeface="Arial"/>
              <a:cs typeface="Arial"/>
            </a:endParaRPr>
          </a:p>
          <a:p>
            <a:pPr marL="299161" marR="61335">
              <a:lnSpc>
                <a:spcPts val="3025"/>
              </a:lnSpc>
              <a:spcBef>
                <a:spcPts val="3"/>
              </a:spcBef>
            </a:pPr>
            <a:r>
              <a:rPr dirty="0" smtClean="0" sz="2800" spc="-6">
                <a:latin typeface="Arial"/>
                <a:cs typeface="Arial"/>
              </a:rPr>
              <a:t>ma</a:t>
            </a:r>
            <a:r>
              <a:rPr dirty="0" smtClean="0" sz="2800" spc="-6">
                <a:latin typeface="Arial"/>
                <a:cs typeface="Arial"/>
              </a:rPr>
              <a:t>k</a:t>
            </a:r>
            <a:r>
              <a:rPr dirty="0" smtClean="0" sz="2800" spc="-6">
                <a:latin typeface="Arial"/>
                <a:cs typeface="Arial"/>
              </a:rPr>
              <a:t>e</a:t>
            </a:r>
            <a:r>
              <a:rPr dirty="0" smtClean="0" sz="2800" spc="-6">
                <a:latin typeface="Arial"/>
                <a:cs typeface="Arial"/>
              </a:rPr>
              <a:t> </a:t>
            </a:r>
            <a:r>
              <a:rPr dirty="0" smtClean="0" sz="2800" spc="-6">
                <a:latin typeface="Arial"/>
                <a:cs typeface="Arial"/>
              </a:rPr>
              <a:t>i</a:t>
            </a:r>
            <a:r>
              <a:rPr dirty="0" smtClean="0" sz="2800" spc="-6">
                <a:latin typeface="Arial"/>
                <a:cs typeface="Arial"/>
              </a:rPr>
              <a:t>t</a:t>
            </a:r>
            <a:r>
              <a:rPr dirty="0" smtClean="0" sz="2800" spc="-6">
                <a:latin typeface="Arial"/>
                <a:cs typeface="Arial"/>
              </a:rPr>
              <a:t> </a:t>
            </a:r>
            <a:r>
              <a:rPr dirty="0" smtClean="0" sz="2800" spc="-6">
                <a:latin typeface="Arial"/>
                <a:cs typeface="Arial"/>
              </a:rPr>
              <a:t>e</a:t>
            </a:r>
            <a:r>
              <a:rPr dirty="0" smtClean="0" sz="2800" spc="-6">
                <a:latin typeface="Arial"/>
                <a:cs typeface="Arial"/>
              </a:rPr>
              <a:t>a</a:t>
            </a:r>
            <a:r>
              <a:rPr dirty="0" smtClean="0" sz="2800" spc="-6">
                <a:latin typeface="Arial"/>
                <a:cs typeface="Arial"/>
              </a:rPr>
              <a:t>s</a:t>
            </a:r>
            <a:r>
              <a:rPr dirty="0" smtClean="0" sz="2800" spc="-6">
                <a:latin typeface="Arial"/>
                <a:cs typeface="Arial"/>
              </a:rPr>
              <a:t>i</a:t>
            </a:r>
            <a:r>
              <a:rPr dirty="0" smtClean="0" sz="2800" spc="-6">
                <a:latin typeface="Arial"/>
                <a:cs typeface="Arial"/>
              </a:rPr>
              <a:t>e</a:t>
            </a:r>
            <a:r>
              <a:rPr dirty="0" smtClean="0" sz="2800" spc="-6">
                <a:latin typeface="Arial"/>
                <a:cs typeface="Arial"/>
              </a:rPr>
              <a:t>r</a:t>
            </a:r>
            <a:r>
              <a:rPr dirty="0" smtClean="0" sz="2800" spc="-6">
                <a:latin typeface="Arial"/>
                <a:cs typeface="Arial"/>
              </a:rPr>
              <a:t> </a:t>
            </a:r>
            <a:r>
              <a:rPr dirty="0" smtClean="0" sz="2800" spc="-6">
                <a:latin typeface="Arial"/>
                <a:cs typeface="Arial"/>
              </a:rPr>
              <a:t>t</a:t>
            </a:r>
            <a:r>
              <a:rPr dirty="0" smtClean="0" sz="2800" spc="-6">
                <a:latin typeface="Arial"/>
                <a:cs typeface="Arial"/>
              </a:rPr>
              <a:t>o</a:t>
            </a:r>
            <a:r>
              <a:rPr dirty="0" smtClean="0" sz="2800" spc="-6">
                <a:latin typeface="Arial"/>
                <a:cs typeface="Arial"/>
              </a:rPr>
              <a:t> </a:t>
            </a:r>
            <a:r>
              <a:rPr dirty="0" smtClean="0" sz="2800" spc="-6">
                <a:latin typeface="Arial"/>
                <a:cs typeface="Arial"/>
              </a:rPr>
              <a:t>tr</a:t>
            </a:r>
            <a:r>
              <a:rPr dirty="0" smtClean="0" sz="2800" spc="-6">
                <a:latin typeface="Arial"/>
                <a:cs typeface="Arial"/>
              </a:rPr>
              <a:t>a</a:t>
            </a:r>
            <a:r>
              <a:rPr dirty="0" smtClean="0" sz="2800" spc="-6">
                <a:latin typeface="Arial"/>
                <a:cs typeface="Arial"/>
              </a:rPr>
              <a:t>n</a:t>
            </a:r>
            <a:r>
              <a:rPr dirty="0" smtClean="0" sz="2800" spc="-6">
                <a:latin typeface="Arial"/>
                <a:cs typeface="Arial"/>
              </a:rPr>
              <a:t>s</a:t>
            </a:r>
            <a:r>
              <a:rPr dirty="0" smtClean="0" sz="2800" spc="-6">
                <a:latin typeface="Arial"/>
                <a:cs typeface="Arial"/>
              </a:rPr>
              <a:t>mit</a:t>
            </a:r>
            <a:r>
              <a:rPr dirty="0" smtClean="0" sz="2800" spc="-6">
                <a:latin typeface="Arial"/>
                <a:cs typeface="Arial"/>
              </a:rPr>
              <a:t> </a:t>
            </a:r>
            <a:r>
              <a:rPr dirty="0" smtClean="0" sz="2800" spc="-6">
                <a:latin typeface="Arial"/>
                <a:cs typeface="Arial"/>
              </a:rPr>
              <a:t>a</a:t>
            </a:r>
            <a:r>
              <a:rPr dirty="0" smtClean="0" sz="2800" spc="-6">
                <a:latin typeface="Arial"/>
                <a:cs typeface="Arial"/>
              </a:rPr>
              <a:t>nd</a:t>
            </a:r>
            <a:r>
              <a:rPr dirty="0" smtClean="0" sz="2800" spc="-6">
                <a:latin typeface="Arial"/>
                <a:cs typeface="Arial"/>
              </a:rPr>
              <a:t> </a:t>
            </a:r>
            <a:r>
              <a:rPr dirty="0" smtClean="0" sz="2800" spc="-6">
                <a:latin typeface="Arial"/>
                <a:cs typeface="Arial"/>
              </a:rPr>
              <a:t>a</a:t>
            </a:r>
            <a:r>
              <a:rPr dirty="0" smtClean="0" sz="2800" spc="-6">
                <a:latin typeface="Arial"/>
                <a:cs typeface="Arial"/>
              </a:rPr>
              <a:t>c</a:t>
            </a:r>
            <a:r>
              <a:rPr dirty="0" smtClean="0" sz="2800" spc="-6">
                <a:latin typeface="Arial"/>
                <a:cs typeface="Arial"/>
              </a:rPr>
              <a:t>q</a:t>
            </a:r>
            <a:r>
              <a:rPr dirty="0" smtClean="0" sz="2800" spc="-6">
                <a:latin typeface="Arial"/>
                <a:cs typeface="Arial"/>
              </a:rPr>
              <a:t>u</a:t>
            </a:r>
            <a:r>
              <a:rPr dirty="0" smtClean="0" sz="2800" spc="-6">
                <a:latin typeface="Arial"/>
                <a:cs typeface="Arial"/>
              </a:rPr>
              <a:t>ire</a:t>
            </a:r>
            <a:r>
              <a:rPr dirty="0" smtClean="0" sz="2800" spc="-6">
                <a:latin typeface="Arial"/>
                <a:cs typeface="Arial"/>
              </a:rPr>
              <a:t> </a:t>
            </a:r>
            <a:r>
              <a:rPr dirty="0" smtClean="0" sz="2800" spc="-6">
                <a:latin typeface="Arial"/>
                <a:cs typeface="Arial"/>
              </a:rPr>
              <a:t>HIV</a:t>
            </a:r>
            <a:endParaRPr sz="2800">
              <a:latin typeface="Arial"/>
              <a:cs typeface="Arial"/>
            </a:endParaRPr>
          </a:p>
          <a:p>
            <a:pPr marL="299161" marR="61335">
              <a:lnSpc>
                <a:spcPts val="3025"/>
              </a:lnSpc>
            </a:pP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5">
                <a:latin typeface="Arial"/>
                <a:cs typeface="Arial"/>
              </a:rPr>
              <a:t>n</a:t>
            </a:r>
            <a:r>
              <a:rPr dirty="0" smtClean="0" sz="2800" spc="-5">
                <a:latin typeface="Arial"/>
                <a:cs typeface="Arial"/>
              </a:rPr>
              <a:t>fe</a:t>
            </a:r>
            <a:r>
              <a:rPr dirty="0" smtClean="0" sz="2800" spc="-5">
                <a:latin typeface="Arial"/>
                <a:cs typeface="Arial"/>
              </a:rPr>
              <a:t>c</a:t>
            </a:r>
            <a:r>
              <a:rPr dirty="0" smtClean="0" sz="2800" spc="-5">
                <a:latin typeface="Arial"/>
                <a:cs typeface="Arial"/>
              </a:rPr>
              <a:t>ti</a:t>
            </a:r>
            <a:r>
              <a:rPr dirty="0" smtClean="0" sz="2800" spc="-5">
                <a:latin typeface="Arial"/>
                <a:cs typeface="Arial"/>
              </a:rPr>
              <a:t>o</a:t>
            </a:r>
            <a:r>
              <a:rPr dirty="0" smtClean="0" sz="2800" spc="-5">
                <a:latin typeface="Arial"/>
                <a:cs typeface="Arial"/>
              </a:rPr>
              <a:t>n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se</a:t>
            </a:r>
            <a:r>
              <a:rPr dirty="0" smtClean="0" sz="2800" spc="-5">
                <a:latin typeface="Arial"/>
                <a:cs typeface="Arial"/>
              </a:rPr>
              <a:t>x</a:t>
            </a:r>
            <a:r>
              <a:rPr dirty="0" smtClean="0" sz="2800" spc="-5">
                <a:latin typeface="Arial"/>
                <a:cs typeface="Arial"/>
              </a:rPr>
              <a:t>u</a:t>
            </a:r>
            <a:r>
              <a:rPr dirty="0" smtClean="0" sz="2800" spc="-5">
                <a:latin typeface="Arial"/>
                <a:cs typeface="Arial"/>
              </a:rPr>
              <a:t>a</a:t>
            </a:r>
            <a:r>
              <a:rPr dirty="0" smtClean="0" sz="2800" spc="-5">
                <a:latin typeface="Arial"/>
                <a:cs typeface="Arial"/>
              </a:rPr>
              <a:t>ll</a:t>
            </a:r>
            <a:r>
              <a:rPr dirty="0" smtClean="0" sz="2800" spc="-5">
                <a:latin typeface="Arial"/>
                <a:cs typeface="Arial"/>
              </a:rPr>
              <a:t>y</a:t>
            </a:r>
            <a:r>
              <a:rPr dirty="0" smtClean="0" sz="2800" spc="-5">
                <a:latin typeface="Arial"/>
                <a:cs typeface="Arial"/>
              </a:rPr>
              <a:t>.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T</a:t>
            </a:r>
            <a:r>
              <a:rPr dirty="0" smtClean="0" sz="2800" spc="-5">
                <a:latin typeface="Arial"/>
                <a:cs typeface="Arial"/>
              </a:rPr>
              <a:t>h</a:t>
            </a:r>
            <a:r>
              <a:rPr dirty="0" smtClean="0" sz="2800" spc="-5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re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is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an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s</a:t>
            </a:r>
            <a:r>
              <a:rPr dirty="0" smtClean="0" sz="2800" spc="-5">
                <a:latin typeface="Arial"/>
                <a:cs typeface="Arial"/>
              </a:rPr>
              <a:t>tim</a:t>
            </a:r>
            <a:r>
              <a:rPr dirty="0" smtClean="0" sz="2800" spc="-5">
                <a:latin typeface="Arial"/>
                <a:cs typeface="Arial"/>
              </a:rPr>
              <a:t>a</a:t>
            </a:r>
            <a:r>
              <a:rPr dirty="0" smtClean="0" sz="2800" spc="-5">
                <a:latin typeface="Arial"/>
                <a:cs typeface="Arial"/>
              </a:rPr>
              <a:t>ted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2</a:t>
            </a:r>
            <a:r>
              <a:rPr dirty="0" smtClean="0" sz="2800" spc="-5">
                <a:latin typeface="Arial"/>
                <a:cs typeface="Arial"/>
              </a:rPr>
              <a:t>-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to</a:t>
            </a:r>
            <a:endParaRPr sz="2800">
              <a:latin typeface="Arial"/>
              <a:cs typeface="Arial"/>
            </a:endParaRPr>
          </a:p>
          <a:p>
            <a:pPr marL="299161">
              <a:lnSpc>
                <a:spcPts val="3025"/>
              </a:lnSpc>
            </a:pPr>
            <a:r>
              <a:rPr dirty="0" smtClean="0" sz="2800" spc="-5">
                <a:latin typeface="Arial"/>
                <a:cs typeface="Arial"/>
              </a:rPr>
              <a:t>5</a:t>
            </a:r>
            <a:r>
              <a:rPr dirty="0" smtClean="0" sz="2800" spc="-5">
                <a:latin typeface="Arial"/>
                <a:cs typeface="Arial"/>
              </a:rPr>
              <a:t>-</a:t>
            </a:r>
            <a:r>
              <a:rPr dirty="0" smtClean="0" sz="2800" spc="-5">
                <a:latin typeface="Arial"/>
                <a:cs typeface="Arial"/>
              </a:rPr>
              <a:t>fo</a:t>
            </a:r>
            <a:r>
              <a:rPr dirty="0" smtClean="0" sz="2800" spc="-5">
                <a:latin typeface="Arial"/>
                <a:cs typeface="Arial"/>
              </a:rPr>
              <a:t>l</a:t>
            </a:r>
            <a:r>
              <a:rPr dirty="0" smtClean="0" sz="2800" spc="-5">
                <a:latin typeface="Arial"/>
                <a:cs typeface="Arial"/>
              </a:rPr>
              <a:t>d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5">
                <a:latin typeface="Arial"/>
                <a:cs typeface="Arial"/>
              </a:rPr>
              <a:t>n</a:t>
            </a:r>
            <a:r>
              <a:rPr dirty="0" smtClean="0" sz="2800" spc="-5">
                <a:latin typeface="Arial"/>
                <a:cs typeface="Arial"/>
              </a:rPr>
              <a:t>c</a:t>
            </a:r>
            <a:r>
              <a:rPr dirty="0" smtClean="0" sz="2800" spc="-5">
                <a:latin typeface="Arial"/>
                <a:cs typeface="Arial"/>
              </a:rPr>
              <a:t>r</a:t>
            </a:r>
            <a:r>
              <a:rPr dirty="0" smtClean="0" sz="2800" spc="-5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a</a:t>
            </a:r>
            <a:r>
              <a:rPr dirty="0" smtClean="0" sz="2800" spc="-5">
                <a:latin typeface="Arial"/>
                <a:cs typeface="Arial"/>
              </a:rPr>
              <a:t>s</a:t>
            </a:r>
            <a:r>
              <a:rPr dirty="0" smtClean="0" sz="2800" spc="-5">
                <a:latin typeface="Arial"/>
                <a:cs typeface="Arial"/>
              </a:rPr>
              <a:t>ed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r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5">
                <a:latin typeface="Arial"/>
                <a:cs typeface="Arial"/>
              </a:rPr>
              <a:t>sk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of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a</a:t>
            </a:r>
            <a:r>
              <a:rPr dirty="0" smtClean="0" sz="2800" spc="-5">
                <a:latin typeface="Arial"/>
                <a:cs typeface="Arial"/>
              </a:rPr>
              <a:t>c</a:t>
            </a:r>
            <a:r>
              <a:rPr dirty="0" smtClean="0" sz="2800" spc="-5">
                <a:latin typeface="Arial"/>
                <a:cs typeface="Arial"/>
              </a:rPr>
              <a:t>q</a:t>
            </a:r>
            <a:r>
              <a:rPr dirty="0" smtClean="0" sz="2800" spc="-5">
                <a:latin typeface="Arial"/>
                <a:cs typeface="Arial"/>
              </a:rPr>
              <a:t>u</a:t>
            </a:r>
            <a:r>
              <a:rPr dirty="0" smtClean="0" sz="2800" spc="-5">
                <a:latin typeface="Arial"/>
                <a:cs typeface="Arial"/>
              </a:rPr>
              <a:t>ir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5">
                <a:latin typeface="Arial"/>
                <a:cs typeface="Arial"/>
              </a:rPr>
              <a:t>ng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HIV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5">
                <a:latin typeface="Arial"/>
                <a:cs typeface="Arial"/>
              </a:rPr>
              <a:t>n</a:t>
            </a:r>
            <a:r>
              <a:rPr dirty="0" smtClean="0" sz="2800" spc="-5">
                <a:latin typeface="Arial"/>
                <a:cs typeface="Arial"/>
              </a:rPr>
              <a:t>fe</a:t>
            </a:r>
            <a:r>
              <a:rPr dirty="0" smtClean="0" sz="2800" spc="-5">
                <a:latin typeface="Arial"/>
                <a:cs typeface="Arial"/>
              </a:rPr>
              <a:t>c</a:t>
            </a:r>
            <a:r>
              <a:rPr dirty="0" smtClean="0" sz="2800" spc="-5">
                <a:latin typeface="Arial"/>
                <a:cs typeface="Arial"/>
              </a:rPr>
              <a:t>ti</a:t>
            </a:r>
            <a:r>
              <a:rPr dirty="0" smtClean="0" sz="2800" spc="-5">
                <a:latin typeface="Arial"/>
                <a:cs typeface="Arial"/>
              </a:rPr>
              <a:t>o</a:t>
            </a:r>
            <a:r>
              <a:rPr dirty="0" smtClean="0" sz="2800" spc="-5"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  <a:p>
            <a:pPr marL="299161" marR="61335">
              <a:lnSpc>
                <a:spcPts val="3025"/>
              </a:lnSpc>
            </a:pPr>
            <a:r>
              <a:rPr dirty="0" smtClean="0" sz="2800" spc="-4">
                <a:latin typeface="Arial"/>
                <a:cs typeface="Arial"/>
              </a:rPr>
              <a:t>when</a:t>
            </a:r>
            <a:r>
              <a:rPr dirty="0" smtClean="0" sz="2800" spc="-4">
                <a:latin typeface="Arial"/>
                <a:cs typeface="Arial"/>
              </a:rPr>
              <a:t> </a:t>
            </a:r>
            <a:r>
              <a:rPr dirty="0" smtClean="0" sz="2800" spc="-4">
                <a:latin typeface="Arial"/>
                <a:cs typeface="Arial"/>
              </a:rPr>
              <a:t>s</a:t>
            </a:r>
            <a:r>
              <a:rPr dirty="0" smtClean="0" sz="2800" spc="-4">
                <a:latin typeface="Arial"/>
                <a:cs typeface="Arial"/>
              </a:rPr>
              <a:t>y</a:t>
            </a:r>
            <a:r>
              <a:rPr dirty="0" smtClean="0" sz="2800" spc="-4">
                <a:latin typeface="Arial"/>
                <a:cs typeface="Arial"/>
              </a:rPr>
              <a:t>ph</a:t>
            </a:r>
            <a:r>
              <a:rPr dirty="0" smtClean="0" sz="2800" spc="-4">
                <a:latin typeface="Arial"/>
                <a:cs typeface="Arial"/>
              </a:rPr>
              <a:t>i</a:t>
            </a:r>
            <a:r>
              <a:rPr dirty="0" smtClean="0" sz="2800" spc="-4">
                <a:latin typeface="Arial"/>
                <a:cs typeface="Arial"/>
              </a:rPr>
              <a:t>lis</a:t>
            </a:r>
            <a:r>
              <a:rPr dirty="0" smtClean="0" sz="2800" spc="-4">
                <a:latin typeface="Arial"/>
                <a:cs typeface="Arial"/>
              </a:rPr>
              <a:t> </a:t>
            </a:r>
            <a:r>
              <a:rPr dirty="0" smtClean="0" sz="2800" spc="-4">
                <a:latin typeface="Arial"/>
                <a:cs typeface="Arial"/>
              </a:rPr>
              <a:t>is</a:t>
            </a:r>
            <a:r>
              <a:rPr dirty="0" smtClean="0" sz="2800" spc="-4">
                <a:latin typeface="Arial"/>
                <a:cs typeface="Arial"/>
              </a:rPr>
              <a:t> </a:t>
            </a:r>
            <a:r>
              <a:rPr dirty="0" smtClean="0" sz="2800" spc="-4">
                <a:latin typeface="Arial"/>
                <a:cs typeface="Arial"/>
              </a:rPr>
              <a:t>pr</a:t>
            </a:r>
            <a:r>
              <a:rPr dirty="0" smtClean="0" sz="2800" spc="-4">
                <a:latin typeface="Arial"/>
                <a:cs typeface="Arial"/>
              </a:rPr>
              <a:t>e</a:t>
            </a:r>
            <a:r>
              <a:rPr dirty="0" smtClean="0" sz="2800" spc="-4">
                <a:latin typeface="Arial"/>
                <a:cs typeface="Arial"/>
              </a:rPr>
              <a:t>s</a:t>
            </a:r>
            <a:r>
              <a:rPr dirty="0" smtClean="0" sz="2800" spc="-4">
                <a:latin typeface="Arial"/>
                <a:cs typeface="Arial"/>
              </a:rPr>
              <a:t>e</a:t>
            </a:r>
            <a:r>
              <a:rPr dirty="0" smtClean="0" sz="2800" spc="-4">
                <a:latin typeface="Arial"/>
                <a:cs typeface="Arial"/>
              </a:rPr>
              <a:t>nt.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 txBox="1"/>
          <p:nvPr/>
        </p:nvSpPr>
        <p:spPr>
          <a:xfrm>
            <a:off x="3594354" y="589327"/>
            <a:ext cx="2037230" cy="584708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dirty="0" smtClean="0" sz="4400" spc="1">
                <a:latin typeface="Arial"/>
                <a:cs typeface="Arial"/>
              </a:rPr>
              <a:t>Syph</a:t>
            </a:r>
            <a:r>
              <a:rPr dirty="0" smtClean="0" sz="4400" spc="1">
                <a:latin typeface="Arial"/>
                <a:cs typeface="Arial"/>
              </a:rPr>
              <a:t>i</a:t>
            </a:r>
            <a:r>
              <a:rPr dirty="0" smtClean="0" sz="4400" spc="1">
                <a:latin typeface="Arial"/>
                <a:cs typeface="Arial"/>
              </a:rPr>
              <a:t>lis</a:t>
            </a:r>
            <a:endParaRPr sz="4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5940" y="1650079"/>
            <a:ext cx="228853" cy="432307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12700">
              <a:lnSpc>
                <a:spcPts val="3375"/>
              </a:lnSpc>
            </a:pPr>
            <a:r>
              <a:rPr dirty="0" smtClean="0" sz="320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79144" y="1650079"/>
            <a:ext cx="7039027" cy="1288111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12700" marR="48635">
              <a:lnSpc>
                <a:spcPts val="3375"/>
              </a:lnSpc>
            </a:pPr>
            <a:r>
              <a:rPr dirty="0" smtClean="0" sz="3200" spc="-3">
                <a:latin typeface="Arial"/>
                <a:cs typeface="Arial"/>
              </a:rPr>
              <a:t>Tre</a:t>
            </a:r>
            <a:r>
              <a:rPr dirty="0" smtClean="0" sz="3200" spc="-3">
                <a:latin typeface="Arial"/>
                <a:cs typeface="Arial"/>
              </a:rPr>
              <a:t>a</a:t>
            </a:r>
            <a:r>
              <a:rPr dirty="0" smtClean="0" sz="3200" spc="-3">
                <a:latin typeface="Arial"/>
                <a:cs typeface="Arial"/>
              </a:rPr>
              <a:t>tm</a:t>
            </a:r>
            <a:r>
              <a:rPr dirty="0" smtClean="0" sz="3200" spc="-3">
                <a:latin typeface="Arial"/>
                <a:cs typeface="Arial"/>
              </a:rPr>
              <a:t>e</a:t>
            </a:r>
            <a:r>
              <a:rPr dirty="0" smtClean="0" sz="3200" spc="-3">
                <a:latin typeface="Arial"/>
                <a:cs typeface="Arial"/>
              </a:rPr>
              <a:t>nt</a:t>
            </a:r>
            <a:endParaRPr sz="3200">
              <a:latin typeface="Arial"/>
              <a:cs typeface="Arial"/>
            </a:endParaRPr>
          </a:p>
          <a:p>
            <a:pPr marL="413461" indent="-286461">
              <a:lnSpc>
                <a:spcPts val="3020"/>
              </a:lnSpc>
              <a:spcBef>
                <a:spcPts val="680"/>
              </a:spcBef>
            </a:pPr>
            <a:r>
              <a:rPr dirty="0" smtClean="0" sz="2800" spc="-5">
                <a:latin typeface="Arial"/>
                <a:cs typeface="Arial"/>
              </a:rPr>
              <a:t>–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Syp</a:t>
            </a:r>
            <a:r>
              <a:rPr dirty="0" smtClean="0" sz="2800" spc="-5">
                <a:latin typeface="Arial"/>
                <a:cs typeface="Arial"/>
              </a:rPr>
              <a:t>h</a:t>
            </a:r>
            <a:r>
              <a:rPr dirty="0" smtClean="0" sz="2800" spc="-5">
                <a:latin typeface="Arial"/>
                <a:cs typeface="Arial"/>
              </a:rPr>
              <a:t>il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5">
                <a:latin typeface="Arial"/>
                <a:cs typeface="Arial"/>
              </a:rPr>
              <a:t>s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is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a</a:t>
            </a:r>
            <a:r>
              <a:rPr dirty="0" smtClean="0" sz="2800" spc="-5">
                <a:latin typeface="Arial"/>
                <a:cs typeface="Arial"/>
              </a:rPr>
              <a:t>sy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to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c</a:t>
            </a:r>
            <a:r>
              <a:rPr dirty="0" smtClean="0" sz="2800" spc="-5">
                <a:latin typeface="Arial"/>
                <a:cs typeface="Arial"/>
              </a:rPr>
              <a:t>u</a:t>
            </a:r>
            <a:r>
              <a:rPr dirty="0" smtClean="0" sz="2800" spc="-5">
                <a:latin typeface="Arial"/>
                <a:cs typeface="Arial"/>
              </a:rPr>
              <a:t>re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in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5">
                <a:latin typeface="Arial"/>
                <a:cs typeface="Arial"/>
              </a:rPr>
              <a:t>t</a:t>
            </a:r>
            <a:r>
              <a:rPr dirty="0" smtClean="0" sz="2800" spc="-5">
                <a:latin typeface="Arial"/>
                <a:cs typeface="Arial"/>
              </a:rPr>
              <a:t>s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a</a:t>
            </a:r>
            <a:r>
              <a:rPr dirty="0" smtClean="0" sz="2800" spc="-5">
                <a:latin typeface="Arial"/>
                <a:cs typeface="Arial"/>
              </a:rPr>
              <a:t>rly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s</a:t>
            </a:r>
            <a:r>
              <a:rPr dirty="0" smtClean="0" sz="2800" spc="-5">
                <a:latin typeface="Arial"/>
                <a:cs typeface="Arial"/>
              </a:rPr>
              <a:t>ta</a:t>
            </a:r>
            <a:r>
              <a:rPr dirty="0" smtClean="0" sz="2800" spc="-5">
                <a:latin typeface="Arial"/>
                <a:cs typeface="Arial"/>
              </a:rPr>
              <a:t>g</a:t>
            </a:r>
            <a:r>
              <a:rPr dirty="0" smtClean="0" sz="2800" spc="-5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s</a:t>
            </a:r>
            <a:r>
              <a:rPr dirty="0" smtClean="0" sz="2800" spc="-5">
                <a:latin typeface="Arial"/>
                <a:cs typeface="Arial"/>
              </a:rPr>
              <a:t>.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s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5">
                <a:latin typeface="Arial"/>
                <a:cs typeface="Arial"/>
              </a:rPr>
              <a:t>n</a:t>
            </a:r>
            <a:r>
              <a:rPr dirty="0" smtClean="0" sz="2800" spc="-5">
                <a:latin typeface="Arial"/>
                <a:cs typeface="Arial"/>
              </a:rPr>
              <a:t>g</a:t>
            </a:r>
            <a:r>
              <a:rPr dirty="0" smtClean="0" sz="2800" spc="-5">
                <a:latin typeface="Arial"/>
                <a:cs typeface="Arial"/>
              </a:rPr>
              <a:t>le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5">
                <a:latin typeface="Arial"/>
                <a:cs typeface="Arial"/>
              </a:rPr>
              <a:t>n</a:t>
            </a:r>
            <a:r>
              <a:rPr dirty="0" smtClean="0" sz="2800" spc="-5">
                <a:latin typeface="Arial"/>
                <a:cs typeface="Arial"/>
              </a:rPr>
              <a:t>tr</a:t>
            </a:r>
            <a:r>
              <a:rPr dirty="0" smtClean="0" sz="2800" spc="-5">
                <a:latin typeface="Arial"/>
                <a:cs typeface="Arial"/>
              </a:rPr>
              <a:t>a</a:t>
            </a:r>
            <a:r>
              <a:rPr dirty="0" smtClean="0" sz="2800" spc="-5">
                <a:latin typeface="Arial"/>
                <a:cs typeface="Arial"/>
              </a:rPr>
              <a:t>mu</a:t>
            </a:r>
            <a:r>
              <a:rPr dirty="0" smtClean="0" sz="2800" spc="-5">
                <a:latin typeface="Arial"/>
                <a:cs typeface="Arial"/>
              </a:rPr>
              <a:t>s</a:t>
            </a:r>
            <a:r>
              <a:rPr dirty="0" smtClean="0" sz="2800" spc="-5">
                <a:latin typeface="Arial"/>
                <a:cs typeface="Arial"/>
              </a:rPr>
              <a:t>c</a:t>
            </a:r>
            <a:r>
              <a:rPr dirty="0" smtClean="0" sz="2800" spc="-5">
                <a:latin typeface="Arial"/>
                <a:cs typeface="Arial"/>
              </a:rPr>
              <a:t>u</a:t>
            </a:r>
            <a:r>
              <a:rPr dirty="0" smtClean="0" sz="2800" spc="-5">
                <a:latin typeface="Arial"/>
                <a:cs typeface="Arial"/>
              </a:rPr>
              <a:t>l</a:t>
            </a:r>
            <a:r>
              <a:rPr dirty="0" smtClean="0" sz="2800" spc="-5">
                <a:latin typeface="Arial"/>
                <a:cs typeface="Arial"/>
              </a:rPr>
              <a:t>a</a:t>
            </a:r>
            <a:r>
              <a:rPr dirty="0" smtClean="0" sz="2800" spc="-5">
                <a:latin typeface="Arial"/>
                <a:cs typeface="Arial"/>
              </a:rPr>
              <a:t>r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5">
                <a:latin typeface="Arial"/>
                <a:cs typeface="Arial"/>
              </a:rPr>
              <a:t>n</a:t>
            </a:r>
            <a:r>
              <a:rPr dirty="0" smtClean="0" sz="2800" spc="-5">
                <a:latin typeface="Arial"/>
                <a:cs typeface="Arial"/>
              </a:rPr>
              <a:t>j</a:t>
            </a:r>
            <a:r>
              <a:rPr dirty="0" smtClean="0" sz="2800" spc="-5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c</a:t>
            </a:r>
            <a:r>
              <a:rPr dirty="0" smtClean="0" sz="2800" spc="-5">
                <a:latin typeface="Arial"/>
                <a:cs typeface="Arial"/>
              </a:rPr>
              <a:t>t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5">
                <a:latin typeface="Arial"/>
                <a:cs typeface="Arial"/>
              </a:rPr>
              <a:t>o</a:t>
            </a:r>
            <a:r>
              <a:rPr dirty="0" smtClean="0" sz="2800" spc="-5">
                <a:latin typeface="Arial"/>
                <a:cs typeface="Arial"/>
              </a:rPr>
              <a:t>n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o</a:t>
            </a:r>
            <a:r>
              <a:rPr dirty="0" smtClean="0" sz="2800" spc="-5">
                <a:latin typeface="Arial"/>
                <a:cs typeface="Arial"/>
              </a:rPr>
              <a:t>f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pe</a:t>
            </a:r>
            <a:r>
              <a:rPr dirty="0" smtClean="0" sz="2800" spc="-5">
                <a:latin typeface="Arial"/>
                <a:cs typeface="Arial"/>
              </a:rPr>
              <a:t>n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5">
                <a:latin typeface="Arial"/>
                <a:cs typeface="Arial"/>
              </a:rPr>
              <a:t>c</a:t>
            </a:r>
            <a:r>
              <a:rPr dirty="0" smtClean="0" sz="2800" spc="-5">
                <a:latin typeface="Arial"/>
                <a:cs typeface="Arial"/>
              </a:rPr>
              <a:t>il</a:t>
            </a:r>
            <a:r>
              <a:rPr dirty="0" smtClean="0" sz="2800" spc="-5">
                <a:latin typeface="Arial"/>
                <a:cs typeface="Arial"/>
              </a:rPr>
              <a:t>l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5">
                <a:latin typeface="Arial"/>
                <a:cs typeface="Arial"/>
              </a:rPr>
              <a:t>n</a:t>
            </a:r>
            <a:r>
              <a:rPr dirty="0" smtClean="0" sz="2800" spc="-5">
                <a:latin typeface="Arial"/>
                <a:cs typeface="Arial"/>
              </a:rPr>
              <a:t>,</a:t>
            </a:r>
            <a:endParaRPr sz="2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908053" y="2173650"/>
            <a:ext cx="474591" cy="764540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47499" marR="53263">
              <a:lnSpc>
                <a:spcPts val="2960"/>
              </a:lnSpc>
            </a:pPr>
            <a:r>
              <a:rPr dirty="0" smtClean="0" sz="2800">
                <a:latin typeface="Arial"/>
                <a:cs typeface="Arial"/>
              </a:rPr>
              <a:t>A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ts val="3025"/>
              </a:lnSpc>
              <a:spcBef>
                <a:spcPts val="3"/>
              </a:spcBef>
            </a:pPr>
            <a:r>
              <a:rPr dirty="0" smtClean="0" sz="2800" spc="4">
                <a:latin typeface="Arial"/>
                <a:cs typeface="Arial"/>
              </a:rPr>
              <a:t>a</a:t>
            </a:r>
            <a:r>
              <a:rPr dirty="0" smtClean="0" sz="2800" spc="4"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9144" y="2941499"/>
            <a:ext cx="3682709" cy="1299125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413461" marR="18883">
              <a:lnSpc>
                <a:spcPts val="2960"/>
              </a:lnSpc>
            </a:pPr>
            <a:r>
              <a:rPr dirty="0" smtClean="0" sz="2800" spc="-3">
                <a:latin typeface="Arial"/>
                <a:cs typeface="Arial"/>
              </a:rPr>
              <a:t>an</a:t>
            </a:r>
            <a:r>
              <a:rPr dirty="0" smtClean="0" sz="2800" spc="-3">
                <a:latin typeface="Arial"/>
                <a:cs typeface="Arial"/>
              </a:rPr>
              <a:t>t</a:t>
            </a:r>
            <a:r>
              <a:rPr dirty="0" smtClean="0" sz="2800" spc="-3">
                <a:latin typeface="Arial"/>
                <a:cs typeface="Arial"/>
              </a:rPr>
              <a:t>ib</a:t>
            </a:r>
            <a:r>
              <a:rPr dirty="0" smtClean="0" sz="2800" spc="-3">
                <a:latin typeface="Arial"/>
                <a:cs typeface="Arial"/>
              </a:rPr>
              <a:t>i</a:t>
            </a:r>
            <a:r>
              <a:rPr dirty="0" smtClean="0" sz="2800" spc="-3">
                <a:latin typeface="Arial"/>
                <a:cs typeface="Arial"/>
              </a:rPr>
              <a:t>ot</a:t>
            </a:r>
            <a:r>
              <a:rPr dirty="0" smtClean="0" sz="2800" spc="-3">
                <a:latin typeface="Arial"/>
                <a:cs typeface="Arial"/>
              </a:rPr>
              <a:t>i</a:t>
            </a:r>
            <a:r>
              <a:rPr dirty="0" smtClean="0" sz="2800" spc="-3">
                <a:latin typeface="Arial"/>
                <a:cs typeface="Arial"/>
              </a:rPr>
              <a:t>c,</a:t>
            </a:r>
            <a:r>
              <a:rPr dirty="0" smtClean="0" sz="2800" spc="-3">
                <a:latin typeface="Arial"/>
                <a:cs typeface="Arial"/>
              </a:rPr>
              <a:t> </a:t>
            </a:r>
            <a:r>
              <a:rPr dirty="0" smtClean="0" sz="2800" spc="-3">
                <a:latin typeface="Arial"/>
                <a:cs typeface="Arial"/>
              </a:rPr>
              <a:t>will</a:t>
            </a:r>
            <a:r>
              <a:rPr dirty="0" smtClean="0" sz="2800" spc="-3">
                <a:latin typeface="Arial"/>
                <a:cs typeface="Arial"/>
              </a:rPr>
              <a:t> </a:t>
            </a:r>
            <a:r>
              <a:rPr dirty="0" smtClean="0" sz="2800" spc="-3">
                <a:latin typeface="Arial"/>
                <a:cs typeface="Arial"/>
              </a:rPr>
              <a:t>c</a:t>
            </a:r>
            <a:r>
              <a:rPr dirty="0" smtClean="0" sz="2800" spc="-3">
                <a:latin typeface="Arial"/>
                <a:cs typeface="Arial"/>
              </a:rPr>
              <a:t>u</a:t>
            </a:r>
            <a:r>
              <a:rPr dirty="0" smtClean="0" sz="2800" spc="-3">
                <a:latin typeface="Arial"/>
                <a:cs typeface="Arial"/>
              </a:rPr>
              <a:t>re</a:t>
            </a:r>
            <a:r>
              <a:rPr dirty="0" smtClean="0" sz="2800" spc="-3">
                <a:latin typeface="Arial"/>
                <a:cs typeface="Arial"/>
              </a:rPr>
              <a:t> </a:t>
            </a:r>
            <a:r>
              <a:rPr dirty="0" smtClean="0" sz="2800" spc="-3">
                <a:latin typeface="Arial"/>
                <a:cs typeface="Arial"/>
              </a:rPr>
              <a:t>a</a:t>
            </a:r>
            <a:endParaRPr sz="2800">
              <a:latin typeface="Arial"/>
              <a:cs typeface="Arial"/>
            </a:endParaRPr>
          </a:p>
          <a:p>
            <a:pPr marL="413461">
              <a:lnSpc>
                <a:spcPts val="3025"/>
              </a:lnSpc>
              <a:spcBef>
                <a:spcPts val="3"/>
              </a:spcBef>
            </a:pPr>
            <a:r>
              <a:rPr dirty="0" smtClean="0" sz="2800" spc="-5">
                <a:latin typeface="Arial"/>
                <a:cs typeface="Arial"/>
              </a:rPr>
              <a:t>s</a:t>
            </a:r>
            <a:r>
              <a:rPr dirty="0" smtClean="0" sz="2800" spc="-5">
                <a:latin typeface="Arial"/>
                <a:cs typeface="Arial"/>
              </a:rPr>
              <a:t>y</a:t>
            </a:r>
            <a:r>
              <a:rPr dirty="0" smtClean="0" sz="2800" spc="-5">
                <a:latin typeface="Arial"/>
                <a:cs typeface="Arial"/>
              </a:rPr>
              <a:t>p</a:t>
            </a:r>
            <a:r>
              <a:rPr dirty="0" smtClean="0" sz="2800" spc="-5">
                <a:latin typeface="Arial"/>
                <a:cs typeface="Arial"/>
              </a:rPr>
              <a:t>h</a:t>
            </a:r>
            <a:r>
              <a:rPr dirty="0" smtClean="0" sz="2800" spc="-5">
                <a:latin typeface="Arial"/>
                <a:cs typeface="Arial"/>
              </a:rPr>
              <a:t>il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5">
                <a:latin typeface="Arial"/>
                <a:cs typeface="Arial"/>
              </a:rPr>
              <a:t>s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for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l</a:t>
            </a:r>
            <a:r>
              <a:rPr dirty="0" smtClean="0" sz="2800" spc="-5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ss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th</a:t>
            </a:r>
            <a:r>
              <a:rPr dirty="0" smtClean="0" sz="2800" spc="-5">
                <a:latin typeface="Arial"/>
                <a:cs typeface="Arial"/>
              </a:rPr>
              <a:t>a</a:t>
            </a:r>
            <a:r>
              <a:rPr dirty="0" smtClean="0" sz="2800" spc="-5"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  <a:p>
            <a:pPr marL="12700" marR="53263">
              <a:lnSpc>
                <a:spcPct val="95825"/>
              </a:lnSpc>
              <a:spcBef>
                <a:spcPts val="381"/>
              </a:spcBef>
            </a:pPr>
            <a:r>
              <a:rPr dirty="0" smtClean="0" sz="3200" spc="-2">
                <a:latin typeface="Arial"/>
                <a:cs typeface="Arial"/>
              </a:rPr>
              <a:t>Preve</a:t>
            </a:r>
            <a:r>
              <a:rPr dirty="0" smtClean="0" sz="3200" spc="-2">
                <a:latin typeface="Arial"/>
                <a:cs typeface="Arial"/>
              </a:rPr>
              <a:t>n</a:t>
            </a:r>
            <a:r>
              <a:rPr dirty="0" smtClean="0" sz="3200" spc="-2">
                <a:latin typeface="Arial"/>
                <a:cs typeface="Arial"/>
              </a:rPr>
              <a:t>ti</a:t>
            </a:r>
            <a:r>
              <a:rPr dirty="0" smtClean="0" sz="3200" spc="-2">
                <a:latin typeface="Arial"/>
                <a:cs typeface="Arial"/>
              </a:rPr>
              <a:t>o</a:t>
            </a:r>
            <a:r>
              <a:rPr dirty="0" smtClean="0" sz="3200" spc="-2">
                <a:latin typeface="Arial"/>
                <a:cs typeface="Arial"/>
              </a:rPr>
              <a:t>n</a:t>
            </a:r>
            <a:endParaRPr sz="3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563061" y="2941499"/>
            <a:ext cx="1167289" cy="380796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z="2800" spc="2">
                <a:latin typeface="Arial"/>
                <a:cs typeface="Arial"/>
              </a:rPr>
              <a:t>p</a:t>
            </a:r>
            <a:r>
              <a:rPr dirty="0" smtClean="0" sz="2800" spc="2">
                <a:latin typeface="Arial"/>
                <a:cs typeface="Arial"/>
              </a:rPr>
              <a:t>er</a:t>
            </a:r>
            <a:r>
              <a:rPr dirty="0" smtClean="0" sz="2800" spc="2">
                <a:latin typeface="Arial"/>
                <a:cs typeface="Arial"/>
              </a:rPr>
              <a:t>s</a:t>
            </a:r>
            <a:r>
              <a:rPr dirty="0" smtClean="0" sz="2800" spc="2">
                <a:latin typeface="Arial"/>
                <a:cs typeface="Arial"/>
              </a:rPr>
              <a:t>on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751508" y="2941499"/>
            <a:ext cx="730507" cy="380796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z="2800">
                <a:latin typeface="Arial"/>
                <a:cs typeface="Arial"/>
              </a:rPr>
              <a:t>who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503883" y="2941499"/>
            <a:ext cx="651609" cy="380796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z="2800">
                <a:latin typeface="Arial"/>
                <a:cs typeface="Arial"/>
              </a:rPr>
              <a:t>has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177005" y="2941499"/>
            <a:ext cx="672577" cy="380796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z="2800" spc="3">
                <a:latin typeface="Arial"/>
                <a:cs typeface="Arial"/>
              </a:rPr>
              <a:t>h</a:t>
            </a:r>
            <a:r>
              <a:rPr dirty="0" smtClean="0" sz="2800" spc="3">
                <a:latin typeface="Arial"/>
                <a:cs typeface="Arial"/>
              </a:rPr>
              <a:t>a</a:t>
            </a:r>
            <a:r>
              <a:rPr dirty="0" smtClean="0" sz="2800" spc="3">
                <a:latin typeface="Arial"/>
                <a:cs typeface="Arial"/>
              </a:rPr>
              <a:t>d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81906" y="3326048"/>
            <a:ext cx="276094" cy="380492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z="2800">
                <a:latin typeface="Arial"/>
                <a:cs typeface="Arial"/>
              </a:rPr>
              <a:t>a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79473" y="3326048"/>
            <a:ext cx="869808" cy="380492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z="2800" spc="2">
                <a:latin typeface="Arial"/>
                <a:cs typeface="Arial"/>
              </a:rPr>
              <a:t>y</a:t>
            </a:r>
            <a:r>
              <a:rPr dirty="0" smtClean="0" sz="2800" spc="2">
                <a:latin typeface="Arial"/>
                <a:cs typeface="Arial"/>
              </a:rPr>
              <a:t>e</a:t>
            </a:r>
            <a:r>
              <a:rPr dirty="0" smtClean="0" sz="2800" spc="2">
                <a:latin typeface="Arial"/>
                <a:cs typeface="Arial"/>
              </a:rPr>
              <a:t>a</a:t>
            </a:r>
            <a:r>
              <a:rPr dirty="0" smtClean="0" sz="2800" spc="2">
                <a:latin typeface="Arial"/>
                <a:cs typeface="Arial"/>
              </a:rPr>
              <a:t>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808317"/>
            <a:ext cx="228854" cy="432308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12700">
              <a:lnSpc>
                <a:spcPts val="3375"/>
              </a:lnSpc>
            </a:pPr>
            <a:r>
              <a:rPr dirty="0" smtClean="0" sz="320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444" y="4331641"/>
            <a:ext cx="276310" cy="1319903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z="2800">
                <a:latin typeface="Arial"/>
                <a:cs typeface="Arial"/>
              </a:rPr>
              <a:t>–</a:t>
            </a:r>
            <a:endParaRPr sz="2800">
              <a:latin typeface="Arial"/>
              <a:cs typeface="Arial"/>
            </a:endParaRPr>
          </a:p>
          <a:p>
            <a:pPr marL="12700" marR="215">
              <a:lnSpc>
                <a:spcPct val="95825"/>
              </a:lnSpc>
              <a:spcBef>
                <a:spcPts val="331"/>
              </a:spcBef>
            </a:pPr>
            <a:r>
              <a:rPr dirty="0" smtClean="0" sz="2800">
                <a:latin typeface="Arial"/>
                <a:cs typeface="Arial"/>
              </a:rPr>
              <a:t>–</a:t>
            </a:r>
            <a:endParaRPr sz="2800">
              <a:latin typeface="Arial"/>
              <a:cs typeface="Arial"/>
            </a:endParaRPr>
          </a:p>
          <a:p>
            <a:pPr marL="12700" marR="215">
              <a:lnSpc>
                <a:spcPct val="95825"/>
              </a:lnSpc>
              <a:spcBef>
                <a:spcPts val="475"/>
              </a:spcBef>
            </a:pPr>
            <a:r>
              <a:rPr dirty="0" smtClean="0" sz="2800">
                <a:latin typeface="Arial"/>
                <a:cs typeface="Arial"/>
              </a:rPr>
              <a:t>–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79906" y="4331641"/>
            <a:ext cx="5489105" cy="1703959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 marR="61335">
              <a:lnSpc>
                <a:spcPts val="2960"/>
              </a:lnSpc>
            </a:pPr>
            <a:r>
              <a:rPr dirty="0" smtClean="0" sz="2800" spc="1">
                <a:latin typeface="Arial"/>
                <a:cs typeface="Arial"/>
              </a:rPr>
              <a:t>Absti</a:t>
            </a:r>
            <a:r>
              <a:rPr dirty="0" smtClean="0" sz="2800" spc="1">
                <a:latin typeface="Arial"/>
                <a:cs typeface="Arial"/>
              </a:rPr>
              <a:t>n</a:t>
            </a:r>
            <a:r>
              <a:rPr dirty="0" smtClean="0" sz="2800" spc="1">
                <a:latin typeface="Arial"/>
                <a:cs typeface="Arial"/>
              </a:rPr>
              <a:t>en</a:t>
            </a:r>
            <a:r>
              <a:rPr dirty="0" smtClean="0" sz="2800" spc="1">
                <a:latin typeface="Arial"/>
                <a:cs typeface="Arial"/>
              </a:rPr>
              <a:t>c</a:t>
            </a:r>
            <a:r>
              <a:rPr dirty="0" smtClean="0" sz="2800" spc="1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  <a:p>
            <a:pPr marL="12700" marR="61335">
              <a:lnSpc>
                <a:spcPct val="95825"/>
              </a:lnSpc>
              <a:spcBef>
                <a:spcPts val="331"/>
              </a:spcBef>
            </a:pPr>
            <a:r>
              <a:rPr dirty="0" smtClean="0" sz="2800" spc="-4">
                <a:latin typeface="Arial"/>
                <a:cs typeface="Arial"/>
              </a:rPr>
              <a:t>Avo</a:t>
            </a:r>
            <a:r>
              <a:rPr dirty="0" smtClean="0" sz="2800" spc="-4">
                <a:latin typeface="Arial"/>
                <a:cs typeface="Arial"/>
              </a:rPr>
              <a:t>i</a:t>
            </a:r>
            <a:r>
              <a:rPr dirty="0" smtClean="0" sz="2800" spc="-4">
                <a:latin typeface="Arial"/>
                <a:cs typeface="Arial"/>
              </a:rPr>
              <a:t>d</a:t>
            </a:r>
            <a:r>
              <a:rPr dirty="0" smtClean="0" sz="2800" spc="-4">
                <a:latin typeface="Arial"/>
                <a:cs typeface="Arial"/>
              </a:rPr>
              <a:t> </a:t>
            </a:r>
            <a:r>
              <a:rPr dirty="0" smtClean="0" sz="2800" spc="-4">
                <a:latin typeface="Arial"/>
                <a:cs typeface="Arial"/>
              </a:rPr>
              <a:t>r</a:t>
            </a:r>
            <a:r>
              <a:rPr dirty="0" smtClean="0" sz="2800" spc="-4">
                <a:latin typeface="Arial"/>
                <a:cs typeface="Arial"/>
              </a:rPr>
              <a:t>i</a:t>
            </a:r>
            <a:r>
              <a:rPr dirty="0" smtClean="0" sz="2800" spc="-4">
                <a:latin typeface="Arial"/>
                <a:cs typeface="Arial"/>
              </a:rPr>
              <a:t>s</a:t>
            </a:r>
            <a:r>
              <a:rPr dirty="0" smtClean="0" sz="2800" spc="-4">
                <a:latin typeface="Arial"/>
                <a:cs typeface="Arial"/>
              </a:rPr>
              <a:t>ky</a:t>
            </a:r>
            <a:r>
              <a:rPr dirty="0" smtClean="0" sz="2800" spc="-4">
                <a:latin typeface="Arial"/>
                <a:cs typeface="Arial"/>
              </a:rPr>
              <a:t> </a:t>
            </a:r>
            <a:r>
              <a:rPr dirty="0" smtClean="0" sz="2800" spc="-4">
                <a:latin typeface="Arial"/>
                <a:cs typeface="Arial"/>
              </a:rPr>
              <a:t>b</a:t>
            </a:r>
            <a:r>
              <a:rPr dirty="0" smtClean="0" sz="2800" spc="-4">
                <a:latin typeface="Arial"/>
                <a:cs typeface="Arial"/>
              </a:rPr>
              <a:t>e</a:t>
            </a:r>
            <a:r>
              <a:rPr dirty="0" smtClean="0" sz="2800" spc="-4">
                <a:latin typeface="Arial"/>
                <a:cs typeface="Arial"/>
              </a:rPr>
              <a:t>h</a:t>
            </a:r>
            <a:r>
              <a:rPr dirty="0" smtClean="0" sz="2800" spc="-4">
                <a:latin typeface="Arial"/>
                <a:cs typeface="Arial"/>
              </a:rPr>
              <a:t>a</a:t>
            </a:r>
            <a:r>
              <a:rPr dirty="0" smtClean="0" sz="2800" spc="-4">
                <a:latin typeface="Arial"/>
                <a:cs typeface="Arial"/>
              </a:rPr>
              <a:t>v</a:t>
            </a:r>
            <a:r>
              <a:rPr dirty="0" smtClean="0" sz="2800" spc="-4">
                <a:latin typeface="Arial"/>
                <a:cs typeface="Arial"/>
              </a:rPr>
              <a:t>i</a:t>
            </a:r>
            <a:r>
              <a:rPr dirty="0" smtClean="0" sz="2800" spc="-4">
                <a:latin typeface="Arial"/>
                <a:cs typeface="Arial"/>
              </a:rPr>
              <a:t>or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475"/>
              </a:spcBef>
            </a:pPr>
            <a:r>
              <a:rPr dirty="0" smtClean="0" sz="2800" spc="-4">
                <a:latin typeface="Arial"/>
                <a:cs typeface="Arial"/>
              </a:rPr>
              <a:t>Con</a:t>
            </a:r>
            <a:r>
              <a:rPr dirty="0" smtClean="0" sz="2800" spc="-4">
                <a:latin typeface="Arial"/>
                <a:cs typeface="Arial"/>
              </a:rPr>
              <a:t>d</a:t>
            </a:r>
            <a:r>
              <a:rPr dirty="0" smtClean="0" sz="2800" spc="-4">
                <a:latin typeface="Arial"/>
                <a:cs typeface="Arial"/>
              </a:rPr>
              <a:t>om</a:t>
            </a:r>
            <a:r>
              <a:rPr dirty="0" smtClean="0" sz="2800" spc="-4">
                <a:latin typeface="Arial"/>
                <a:cs typeface="Arial"/>
              </a:rPr>
              <a:t> </a:t>
            </a:r>
            <a:r>
              <a:rPr dirty="0" smtClean="0" sz="2800" spc="-4">
                <a:latin typeface="Arial"/>
                <a:cs typeface="Arial"/>
              </a:rPr>
              <a:t>u</a:t>
            </a:r>
            <a:r>
              <a:rPr dirty="0" smtClean="0" sz="2800" spc="-4">
                <a:latin typeface="Arial"/>
                <a:cs typeface="Arial"/>
              </a:rPr>
              <a:t>s</a:t>
            </a:r>
            <a:r>
              <a:rPr dirty="0" smtClean="0" sz="2800" spc="-4">
                <a:latin typeface="Arial"/>
                <a:cs typeface="Arial"/>
              </a:rPr>
              <a:t>e,</a:t>
            </a:r>
            <a:r>
              <a:rPr dirty="0" smtClean="0" sz="2800" spc="-4">
                <a:latin typeface="Arial"/>
                <a:cs typeface="Arial"/>
              </a:rPr>
              <a:t> </a:t>
            </a:r>
            <a:r>
              <a:rPr dirty="0" smtClean="0" sz="2800" spc="-4">
                <a:latin typeface="Arial"/>
                <a:cs typeface="Arial"/>
              </a:rPr>
              <a:t>al</a:t>
            </a:r>
            <a:r>
              <a:rPr dirty="0" smtClean="0" sz="2800" spc="-4">
                <a:latin typeface="Arial"/>
                <a:cs typeface="Arial"/>
              </a:rPr>
              <a:t>t</a:t>
            </a:r>
            <a:r>
              <a:rPr dirty="0" smtClean="0" sz="2800" spc="-4">
                <a:latin typeface="Arial"/>
                <a:cs typeface="Arial"/>
              </a:rPr>
              <a:t>h</a:t>
            </a:r>
            <a:r>
              <a:rPr dirty="0" smtClean="0" sz="2800" spc="-4">
                <a:latin typeface="Arial"/>
                <a:cs typeface="Arial"/>
              </a:rPr>
              <a:t>o</a:t>
            </a:r>
            <a:r>
              <a:rPr dirty="0" smtClean="0" sz="2800" spc="-4">
                <a:latin typeface="Arial"/>
                <a:cs typeface="Arial"/>
              </a:rPr>
              <a:t>u</a:t>
            </a:r>
            <a:r>
              <a:rPr dirty="0" smtClean="0" sz="2800" spc="-4">
                <a:latin typeface="Arial"/>
                <a:cs typeface="Arial"/>
              </a:rPr>
              <a:t>g</a:t>
            </a:r>
            <a:r>
              <a:rPr dirty="0" smtClean="0" sz="2800" spc="-4">
                <a:latin typeface="Arial"/>
                <a:cs typeface="Arial"/>
              </a:rPr>
              <a:t>h</a:t>
            </a:r>
            <a:r>
              <a:rPr dirty="0" smtClean="0" sz="2800" spc="-4">
                <a:latin typeface="Arial"/>
                <a:cs typeface="Arial"/>
              </a:rPr>
              <a:t> </a:t>
            </a:r>
            <a:r>
              <a:rPr dirty="0" smtClean="0" sz="2800" spc="-4">
                <a:latin typeface="Arial"/>
                <a:cs typeface="Arial"/>
              </a:rPr>
              <a:t>s</a:t>
            </a:r>
            <a:r>
              <a:rPr dirty="0" smtClean="0" sz="2800" spc="-4">
                <a:latin typeface="Arial"/>
                <a:cs typeface="Arial"/>
              </a:rPr>
              <a:t>p</a:t>
            </a:r>
            <a:r>
              <a:rPr dirty="0" smtClean="0" sz="2800" spc="-4">
                <a:latin typeface="Arial"/>
                <a:cs typeface="Arial"/>
              </a:rPr>
              <a:t>e</a:t>
            </a:r>
            <a:r>
              <a:rPr dirty="0" smtClean="0" sz="2800" spc="-4">
                <a:latin typeface="Arial"/>
                <a:cs typeface="Arial"/>
              </a:rPr>
              <a:t>r</a:t>
            </a:r>
            <a:r>
              <a:rPr dirty="0" smtClean="0" sz="2800" spc="-4">
                <a:latin typeface="Arial"/>
                <a:cs typeface="Arial"/>
              </a:rPr>
              <a:t>mic</a:t>
            </a:r>
            <a:r>
              <a:rPr dirty="0" smtClean="0" sz="2800" spc="-4">
                <a:latin typeface="Arial"/>
                <a:cs typeface="Arial"/>
              </a:rPr>
              <a:t>i</a:t>
            </a:r>
            <a:r>
              <a:rPr dirty="0" smtClean="0" sz="2800" spc="-4">
                <a:latin typeface="Arial"/>
                <a:cs typeface="Arial"/>
              </a:rPr>
              <a:t>de</a:t>
            </a:r>
            <a:endParaRPr sz="2800">
              <a:latin typeface="Arial"/>
              <a:cs typeface="Arial"/>
            </a:endParaRPr>
          </a:p>
          <a:p>
            <a:pPr marL="12700" marR="61335">
              <a:lnSpc>
                <a:spcPts val="3025"/>
              </a:lnSpc>
              <a:spcBef>
                <a:spcPts val="151"/>
              </a:spcBef>
            </a:pPr>
            <a:r>
              <a:rPr dirty="0" smtClean="0" sz="2800" spc="-6">
                <a:latin typeface="Arial"/>
                <a:cs typeface="Arial"/>
              </a:rPr>
              <a:t>le</a:t>
            </a:r>
            <a:r>
              <a:rPr dirty="0" smtClean="0" sz="2800" spc="-6">
                <a:latin typeface="Arial"/>
                <a:cs typeface="Arial"/>
              </a:rPr>
              <a:t>s</a:t>
            </a:r>
            <a:r>
              <a:rPr dirty="0" smtClean="0" sz="2800" spc="-6">
                <a:latin typeface="Arial"/>
                <a:cs typeface="Arial"/>
              </a:rPr>
              <a:t>io</a:t>
            </a:r>
            <a:r>
              <a:rPr dirty="0" smtClean="0" sz="2800" spc="-6">
                <a:latin typeface="Arial"/>
                <a:cs typeface="Arial"/>
              </a:rPr>
              <a:t>n</a:t>
            </a:r>
            <a:r>
              <a:rPr dirty="0" smtClean="0" sz="2800" spc="-6">
                <a:latin typeface="Arial"/>
                <a:cs typeface="Arial"/>
              </a:rPr>
              <a:t>s</a:t>
            </a:r>
            <a:r>
              <a:rPr dirty="0" smtClean="0" sz="2800" spc="-6">
                <a:latin typeface="Arial"/>
                <a:cs typeface="Arial"/>
              </a:rPr>
              <a:t> </a:t>
            </a:r>
            <a:r>
              <a:rPr dirty="0" smtClean="0" sz="2800" spc="-6">
                <a:latin typeface="Arial"/>
                <a:cs typeface="Arial"/>
              </a:rPr>
              <a:t>a</a:t>
            </a:r>
            <a:r>
              <a:rPr dirty="0" smtClean="0" sz="2800" spc="-6">
                <a:latin typeface="Arial"/>
                <a:cs typeface="Arial"/>
              </a:rPr>
              <a:t>nd</a:t>
            </a:r>
            <a:r>
              <a:rPr dirty="0" smtClean="0" sz="2800" spc="-6">
                <a:latin typeface="Arial"/>
                <a:cs typeface="Arial"/>
              </a:rPr>
              <a:t> </a:t>
            </a:r>
            <a:r>
              <a:rPr dirty="0" smtClean="0" sz="2800" spc="-6">
                <a:latin typeface="Arial"/>
                <a:cs typeface="Arial"/>
              </a:rPr>
              <a:t>in</a:t>
            </a:r>
            <a:r>
              <a:rPr dirty="0" smtClean="0" sz="2800" spc="-6">
                <a:latin typeface="Arial"/>
                <a:cs typeface="Arial"/>
              </a:rPr>
              <a:t>c</a:t>
            </a:r>
            <a:r>
              <a:rPr dirty="0" smtClean="0" sz="2800" spc="-6">
                <a:latin typeface="Arial"/>
                <a:cs typeface="Arial"/>
              </a:rPr>
              <a:t>re</a:t>
            </a:r>
            <a:r>
              <a:rPr dirty="0" smtClean="0" sz="2800" spc="-6">
                <a:latin typeface="Arial"/>
                <a:cs typeface="Arial"/>
              </a:rPr>
              <a:t>a</a:t>
            </a:r>
            <a:r>
              <a:rPr dirty="0" smtClean="0" sz="2800" spc="-6">
                <a:latin typeface="Arial"/>
                <a:cs typeface="Arial"/>
              </a:rPr>
              <a:t>se</a:t>
            </a:r>
            <a:r>
              <a:rPr dirty="0" smtClean="0" sz="2800" spc="-6">
                <a:latin typeface="Arial"/>
                <a:cs typeface="Arial"/>
              </a:rPr>
              <a:t> </a:t>
            </a:r>
            <a:r>
              <a:rPr dirty="0" smtClean="0" sz="2800" spc="-6">
                <a:latin typeface="Arial"/>
                <a:cs typeface="Arial"/>
              </a:rPr>
              <a:t>r</a:t>
            </a:r>
            <a:r>
              <a:rPr dirty="0" smtClean="0" sz="2800" spc="-6">
                <a:latin typeface="Arial"/>
                <a:cs typeface="Arial"/>
              </a:rPr>
              <a:t>i</a:t>
            </a:r>
            <a:r>
              <a:rPr dirty="0" smtClean="0" sz="2800" spc="-6">
                <a:latin typeface="Arial"/>
                <a:cs typeface="Arial"/>
              </a:rPr>
              <a:t>s</a:t>
            </a:r>
            <a:r>
              <a:rPr dirty="0" smtClean="0" sz="2800" spc="-6">
                <a:latin typeface="Arial"/>
                <a:cs typeface="Arial"/>
              </a:rPr>
              <a:t>k</a:t>
            </a:r>
            <a:r>
              <a:rPr dirty="0" smtClean="0" sz="2800" spc="-6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783476" y="5271053"/>
            <a:ext cx="1798374" cy="380492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z="2800" spc="-3">
                <a:latin typeface="Arial"/>
                <a:cs typeface="Arial"/>
              </a:rPr>
              <a:t>may</a:t>
            </a:r>
            <a:r>
              <a:rPr dirty="0" smtClean="0" sz="2800" spc="-3">
                <a:latin typeface="Arial"/>
                <a:cs typeface="Arial"/>
              </a:rPr>
              <a:t> </a:t>
            </a:r>
            <a:r>
              <a:rPr dirty="0" smtClean="0" sz="2800" spc="-3">
                <a:latin typeface="Arial"/>
                <a:cs typeface="Arial"/>
              </a:rPr>
              <a:t>c</a:t>
            </a:r>
            <a:r>
              <a:rPr dirty="0" smtClean="0" sz="2800" spc="-3">
                <a:latin typeface="Arial"/>
                <a:cs typeface="Arial"/>
              </a:rPr>
              <a:t>a</a:t>
            </a:r>
            <a:r>
              <a:rPr dirty="0" smtClean="0" sz="2800" spc="-3">
                <a:latin typeface="Arial"/>
                <a:cs typeface="Arial"/>
              </a:rPr>
              <a:t>u</a:t>
            </a:r>
            <a:r>
              <a:rPr dirty="0" smtClean="0" sz="2800" spc="-3">
                <a:latin typeface="Arial"/>
                <a:cs typeface="Arial"/>
              </a:rPr>
              <a:t>se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879144" y="589327"/>
            <a:ext cx="6782263" cy="2517245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2357577" marR="57398">
              <a:lnSpc>
                <a:spcPts val="4600"/>
              </a:lnSpc>
            </a:pPr>
            <a:r>
              <a:rPr dirty="0" smtClean="0" sz="4400" spc="-1">
                <a:latin typeface="Arial"/>
                <a:cs typeface="Arial"/>
              </a:rPr>
              <a:t>Gonor</a:t>
            </a:r>
            <a:r>
              <a:rPr dirty="0" smtClean="0" sz="4400" spc="-1">
                <a:latin typeface="Arial"/>
                <a:cs typeface="Arial"/>
              </a:rPr>
              <a:t>r</a:t>
            </a:r>
            <a:r>
              <a:rPr dirty="0" smtClean="0" sz="4400" spc="-1">
                <a:latin typeface="Arial"/>
                <a:cs typeface="Arial"/>
              </a:rPr>
              <a:t>hea</a:t>
            </a:r>
            <a:endParaRPr sz="4400">
              <a:latin typeface="Arial"/>
              <a:cs typeface="Arial"/>
            </a:endParaRPr>
          </a:p>
          <a:p>
            <a:pPr marL="12700" algn="just">
              <a:lnSpc>
                <a:spcPct val="99466"/>
              </a:lnSpc>
              <a:spcBef>
                <a:spcPts val="3459"/>
              </a:spcBef>
            </a:pPr>
            <a:r>
              <a:rPr dirty="0" smtClean="0" sz="3200">
                <a:latin typeface="Arial"/>
                <a:cs typeface="Arial"/>
              </a:rPr>
              <a:t>caused</a:t>
            </a:r>
            <a:r>
              <a:rPr dirty="0" smtClean="0" sz="3200" spc="-29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by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400" spc="-78">
                <a:latin typeface="Arial"/>
                <a:cs typeface="Arial"/>
              </a:rPr>
              <a:t>Neisseria</a:t>
            </a:r>
            <a:r>
              <a:rPr dirty="0" smtClean="0" sz="3400" spc="-85">
                <a:latin typeface="Arial"/>
                <a:cs typeface="Arial"/>
              </a:rPr>
              <a:t> </a:t>
            </a:r>
            <a:r>
              <a:rPr dirty="0" smtClean="0" sz="3400" spc="-94">
                <a:latin typeface="Arial"/>
                <a:cs typeface="Arial"/>
              </a:rPr>
              <a:t>g</a:t>
            </a:r>
            <a:r>
              <a:rPr dirty="0" smtClean="0" sz="3400" spc="-104">
                <a:latin typeface="Arial"/>
                <a:cs typeface="Arial"/>
              </a:rPr>
              <a:t>o</a:t>
            </a:r>
            <a:r>
              <a:rPr dirty="0" smtClean="0" sz="3400" spc="-94">
                <a:latin typeface="Arial"/>
                <a:cs typeface="Arial"/>
              </a:rPr>
              <a:t>n</a:t>
            </a:r>
            <a:r>
              <a:rPr dirty="0" smtClean="0" sz="3400" spc="-104">
                <a:latin typeface="Arial"/>
                <a:cs typeface="Arial"/>
              </a:rPr>
              <a:t>o</a:t>
            </a:r>
            <a:r>
              <a:rPr dirty="0" smtClean="0" sz="3400" spc="-75">
                <a:latin typeface="Arial"/>
                <a:cs typeface="Arial"/>
              </a:rPr>
              <a:t>rrho</a:t>
            </a:r>
            <a:r>
              <a:rPr dirty="0" smtClean="0" sz="3400" spc="-109">
                <a:latin typeface="Arial"/>
                <a:cs typeface="Arial"/>
              </a:rPr>
              <a:t>e</a:t>
            </a:r>
            <a:r>
              <a:rPr dirty="0" smtClean="0" sz="3400" spc="-94">
                <a:latin typeface="Arial"/>
                <a:cs typeface="Arial"/>
              </a:rPr>
              <a:t>a</a:t>
            </a:r>
            <a:r>
              <a:rPr dirty="0" smtClean="0" sz="3400" spc="-104">
                <a:latin typeface="Arial"/>
                <a:cs typeface="Arial"/>
              </a:rPr>
              <a:t>e</a:t>
            </a:r>
            <a:r>
              <a:rPr dirty="0" smtClean="0" sz="3200" spc="-44">
                <a:latin typeface="Arial"/>
                <a:cs typeface="Arial"/>
              </a:rPr>
              <a:t>,</a:t>
            </a:r>
            <a:r>
              <a:rPr dirty="0" smtClean="0" sz="3200" spc="16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9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cteri</a:t>
            </a:r>
            <a:r>
              <a:rPr dirty="0" smtClean="0" sz="3200" spc="-9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4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</a:t>
            </a:r>
            <a:r>
              <a:rPr dirty="0" smtClean="0" sz="3200" spc="-14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9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can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-14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row</a:t>
            </a:r>
            <a:r>
              <a:rPr dirty="0" smtClean="0" sz="3200" spc="-9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9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4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9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lti</a:t>
            </a:r>
            <a:r>
              <a:rPr dirty="0" smtClean="0" sz="3200" spc="-14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ly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4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sily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4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war</a:t>
            </a:r>
            <a:r>
              <a:rPr dirty="0" smtClean="0" sz="3200" spc="-14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,</a:t>
            </a:r>
            <a:r>
              <a:rPr dirty="0" smtClean="0" sz="3200" spc="-14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4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ist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-14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14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-14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of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4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698847"/>
            <a:ext cx="228853" cy="432307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12700">
              <a:lnSpc>
                <a:spcPts val="3375"/>
              </a:lnSpc>
            </a:pPr>
            <a:r>
              <a:rPr dirty="0" smtClean="0" sz="320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9144" y="3162141"/>
            <a:ext cx="5068234" cy="2383409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12700" marR="33069" algn="just">
              <a:lnSpc>
                <a:spcPts val="3375"/>
              </a:lnSpc>
            </a:pPr>
            <a:r>
              <a:rPr dirty="0" smtClean="0" sz="3200" spc="-3">
                <a:latin typeface="Arial"/>
                <a:cs typeface="Arial"/>
              </a:rPr>
              <a:t>re</a:t>
            </a:r>
            <a:r>
              <a:rPr dirty="0" smtClean="0" sz="3200" spc="-3">
                <a:latin typeface="Arial"/>
                <a:cs typeface="Arial"/>
              </a:rPr>
              <a:t>p</a:t>
            </a:r>
            <a:r>
              <a:rPr dirty="0" smtClean="0" sz="3200" spc="-3">
                <a:latin typeface="Arial"/>
                <a:cs typeface="Arial"/>
              </a:rPr>
              <a:t>ro</a:t>
            </a:r>
            <a:r>
              <a:rPr dirty="0" smtClean="0" sz="3200" spc="-3">
                <a:latin typeface="Arial"/>
                <a:cs typeface="Arial"/>
              </a:rPr>
              <a:t>d</a:t>
            </a:r>
            <a:r>
              <a:rPr dirty="0" smtClean="0" sz="3200" spc="-3">
                <a:latin typeface="Arial"/>
                <a:cs typeface="Arial"/>
              </a:rPr>
              <a:t>uctive</a:t>
            </a:r>
            <a:r>
              <a:rPr dirty="0" smtClean="0" sz="3200" spc="-3">
                <a:latin typeface="Arial"/>
                <a:cs typeface="Arial"/>
              </a:rPr>
              <a:t> </a:t>
            </a:r>
            <a:r>
              <a:rPr dirty="0" smtClean="0" sz="3200" spc="-3">
                <a:latin typeface="Arial"/>
                <a:cs typeface="Arial"/>
              </a:rPr>
              <a:t>tract,</a:t>
            </a:r>
            <a:r>
              <a:rPr dirty="0" smtClean="0" sz="3200" spc="-3">
                <a:latin typeface="Arial"/>
                <a:cs typeface="Arial"/>
              </a:rPr>
              <a:t> </a:t>
            </a:r>
            <a:r>
              <a:rPr dirty="0" smtClean="0" sz="3200" spc="-3">
                <a:latin typeface="Arial"/>
                <a:cs typeface="Arial"/>
              </a:rPr>
              <a:t>incl</a:t>
            </a:r>
            <a:r>
              <a:rPr dirty="0" smtClean="0" sz="3200" spc="-3">
                <a:latin typeface="Arial"/>
                <a:cs typeface="Arial"/>
              </a:rPr>
              <a:t>u</a:t>
            </a:r>
            <a:r>
              <a:rPr dirty="0" smtClean="0" sz="3200" spc="-3">
                <a:latin typeface="Arial"/>
                <a:cs typeface="Arial"/>
              </a:rPr>
              <a:t>di</a:t>
            </a:r>
            <a:r>
              <a:rPr dirty="0" smtClean="0" sz="3200" spc="-3">
                <a:latin typeface="Arial"/>
                <a:cs typeface="Arial"/>
              </a:rPr>
              <a:t>n</a:t>
            </a:r>
            <a:r>
              <a:rPr dirty="0" smtClean="0" sz="3200" spc="-3">
                <a:latin typeface="Arial"/>
                <a:cs typeface="Arial"/>
              </a:rPr>
              <a:t>g</a:t>
            </a:r>
            <a:endParaRPr sz="3200">
              <a:latin typeface="Arial"/>
              <a:cs typeface="Arial"/>
            </a:endParaRPr>
          </a:p>
          <a:p>
            <a:pPr marL="12700" algn="just">
              <a:lnSpc>
                <a:spcPct val="100041"/>
              </a:lnSpc>
            </a:pPr>
            <a:r>
              <a:rPr dirty="0" smtClean="0" sz="3200">
                <a:latin typeface="Arial"/>
                <a:cs typeface="Arial"/>
              </a:rPr>
              <a:t>,u</a:t>
            </a:r>
            <a:r>
              <a:rPr dirty="0" smtClean="0" sz="3200" spc="-9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er</a:t>
            </a:r>
            <a:r>
              <a:rPr dirty="0" smtClean="0" sz="3200" spc="-9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-14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,a</a:t>
            </a:r>
            <a:r>
              <a:rPr dirty="0" smtClean="0" sz="3200" spc="-14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-9">
                <a:latin typeface="Arial"/>
                <a:cs typeface="Arial"/>
              </a:rPr>
              <a:t>f</a:t>
            </a:r>
            <a:r>
              <a:rPr dirty="0" smtClean="0" sz="3200" spc="0">
                <a:latin typeface="Arial"/>
                <a:cs typeface="Arial"/>
              </a:rPr>
              <a:t>al</a:t>
            </a:r>
            <a:r>
              <a:rPr dirty="0" smtClean="0" sz="3200" spc="-14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9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ian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tub</a:t>
            </a:r>
            <a:r>
              <a:rPr dirty="0" smtClean="0" sz="3200" spc="-9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s,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ur</a:t>
            </a:r>
            <a:r>
              <a:rPr dirty="0" smtClean="0" sz="3200" spc="-14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9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ra</a:t>
            </a:r>
            <a:r>
              <a:rPr dirty="0" smtClean="0" sz="3200" spc="-14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wo</a:t>
            </a:r>
            <a:r>
              <a:rPr dirty="0" smtClean="0" sz="3200" spc="-14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en</a:t>
            </a:r>
            <a:r>
              <a:rPr dirty="0" smtClean="0" sz="3200" spc="-24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4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4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n.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can</a:t>
            </a:r>
            <a:r>
              <a:rPr dirty="0" smtClean="0" sz="3200" spc="-14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also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gr</a:t>
            </a:r>
            <a:r>
              <a:rPr dirty="0" smtClean="0" sz="3200" spc="-9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w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4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ut</a:t>
            </a:r>
            <a:r>
              <a:rPr dirty="0" smtClean="0" sz="3200" spc="-14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,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9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-14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9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s.</a:t>
            </a:r>
            <a:endParaRPr sz="3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930619" y="3162141"/>
            <a:ext cx="2689850" cy="1895729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35774" marR="70098">
              <a:lnSpc>
                <a:spcPts val="3375"/>
              </a:lnSpc>
            </a:pP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he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cervix</a:t>
            </a:r>
            <a:endParaRPr sz="3200">
              <a:latin typeface="Arial"/>
              <a:cs typeface="Arial"/>
            </a:endParaRPr>
          </a:p>
          <a:p>
            <a:pPr marL="58154" marR="70098">
              <a:lnSpc>
                <a:spcPct val="95825"/>
              </a:lnSpc>
            </a:pPr>
            <a:r>
              <a:rPr dirty="0" smtClean="0" sz="3200" spc="-2">
                <a:latin typeface="Arial"/>
                <a:cs typeface="Arial"/>
              </a:rPr>
              <a:t>a</a:t>
            </a:r>
            <a:r>
              <a:rPr dirty="0" smtClean="0" sz="3200" spc="-2">
                <a:latin typeface="Arial"/>
                <a:cs typeface="Arial"/>
              </a:rPr>
              <a:t>n</a:t>
            </a:r>
            <a:r>
              <a:rPr dirty="0" smtClean="0" sz="3200" spc="-2">
                <a:latin typeface="Arial"/>
                <a:cs typeface="Arial"/>
              </a:rPr>
              <a:t>d</a:t>
            </a:r>
            <a:r>
              <a:rPr dirty="0" smtClean="0" sz="3200" spc="-2">
                <a:latin typeface="Arial"/>
                <a:cs typeface="Arial"/>
              </a:rPr>
              <a:t> </a:t>
            </a:r>
            <a:r>
              <a:rPr dirty="0" smtClean="0" sz="3200" spc="-2">
                <a:latin typeface="Arial"/>
                <a:cs typeface="Arial"/>
              </a:rPr>
              <a:t>in</a:t>
            </a:r>
            <a:r>
              <a:rPr dirty="0" smtClean="0" sz="3200" spc="-2">
                <a:latin typeface="Arial"/>
                <a:cs typeface="Arial"/>
              </a:rPr>
              <a:t> </a:t>
            </a:r>
            <a:r>
              <a:rPr dirty="0" smtClean="0" sz="3200" spc="-2">
                <a:latin typeface="Arial"/>
                <a:cs typeface="Arial"/>
              </a:rPr>
              <a:t>the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60"/>
              </a:spcBef>
            </a:pPr>
            <a:r>
              <a:rPr dirty="0" smtClean="0" sz="3200" spc="-4">
                <a:latin typeface="Arial"/>
                <a:cs typeface="Arial"/>
              </a:rPr>
              <a:t>T</a:t>
            </a:r>
            <a:r>
              <a:rPr dirty="0" smtClean="0" sz="3200" spc="-4">
                <a:latin typeface="Arial"/>
                <a:cs typeface="Arial"/>
              </a:rPr>
              <a:t>h</a:t>
            </a:r>
            <a:r>
              <a:rPr dirty="0" smtClean="0" sz="3200" spc="-4">
                <a:latin typeface="Arial"/>
                <a:cs typeface="Arial"/>
              </a:rPr>
              <a:t>e</a:t>
            </a:r>
            <a:r>
              <a:rPr dirty="0" smtClean="0" sz="3200" spc="-4">
                <a:latin typeface="Arial"/>
                <a:cs typeface="Arial"/>
              </a:rPr>
              <a:t> </a:t>
            </a:r>
            <a:r>
              <a:rPr dirty="0" smtClean="0" sz="3200" spc="-4">
                <a:latin typeface="Arial"/>
                <a:cs typeface="Arial"/>
              </a:rPr>
              <a:t>b</a:t>
            </a:r>
            <a:r>
              <a:rPr dirty="0" smtClean="0" sz="3200" spc="-4">
                <a:latin typeface="Arial"/>
                <a:cs typeface="Arial"/>
              </a:rPr>
              <a:t>a</a:t>
            </a:r>
            <a:r>
              <a:rPr dirty="0" smtClean="0" sz="3200" spc="-4">
                <a:latin typeface="Arial"/>
                <a:cs typeface="Arial"/>
              </a:rPr>
              <a:t>cteri</a:t>
            </a:r>
            <a:r>
              <a:rPr dirty="0" smtClean="0" sz="3200" spc="-4">
                <a:latin typeface="Arial"/>
                <a:cs typeface="Arial"/>
              </a:rPr>
              <a:t>u</a:t>
            </a:r>
            <a:r>
              <a:rPr dirty="0" smtClean="0" sz="3200" spc="-4">
                <a:latin typeface="Arial"/>
                <a:cs typeface="Arial"/>
              </a:rPr>
              <a:t>m</a:t>
            </a:r>
            <a:endParaRPr sz="3200">
              <a:latin typeface="Arial"/>
              <a:cs typeface="Arial"/>
            </a:endParaRPr>
          </a:p>
          <a:p>
            <a:pPr marL="34961" marR="70098">
              <a:lnSpc>
                <a:spcPct val="95825"/>
              </a:lnSpc>
              <a:spcBef>
                <a:spcPts val="160"/>
              </a:spcBef>
            </a:pPr>
            <a:r>
              <a:rPr dirty="0" smtClean="0" sz="3200" spc="-2">
                <a:latin typeface="Arial"/>
                <a:cs typeface="Arial"/>
              </a:rPr>
              <a:t>thr</a:t>
            </a:r>
            <a:r>
              <a:rPr dirty="0" smtClean="0" sz="3200" spc="-2">
                <a:latin typeface="Arial"/>
                <a:cs typeface="Arial"/>
              </a:rPr>
              <a:t>o</a:t>
            </a:r>
            <a:r>
              <a:rPr dirty="0" smtClean="0" sz="3200" spc="-2">
                <a:latin typeface="Arial"/>
                <a:cs typeface="Arial"/>
              </a:rPr>
              <a:t>at,</a:t>
            </a:r>
            <a:r>
              <a:rPr dirty="0" smtClean="0" sz="3200" spc="-2">
                <a:latin typeface="Arial"/>
                <a:cs typeface="Arial"/>
              </a:rPr>
              <a:t> </a:t>
            </a:r>
            <a:r>
              <a:rPr dirty="0" smtClean="0" sz="3200" spc="-2">
                <a:latin typeface="Arial"/>
                <a:cs typeface="Arial"/>
              </a:rPr>
              <a:t>eyes,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1900808" y="589327"/>
            <a:ext cx="2936598" cy="584708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dirty="0" smtClean="0" sz="4400" spc="-1">
                <a:latin typeface="Arial"/>
                <a:cs typeface="Arial"/>
              </a:rPr>
              <a:t>Gonor</a:t>
            </a:r>
            <a:r>
              <a:rPr dirty="0" smtClean="0" sz="4400" spc="-1">
                <a:latin typeface="Arial"/>
                <a:cs typeface="Arial"/>
              </a:rPr>
              <a:t>r</a:t>
            </a:r>
            <a:r>
              <a:rPr dirty="0" smtClean="0" sz="4400" spc="-1">
                <a:latin typeface="Arial"/>
                <a:cs typeface="Arial"/>
              </a:rPr>
              <a:t>hea:</a:t>
            </a:r>
            <a:endParaRPr sz="4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83598" y="589327"/>
            <a:ext cx="2441610" cy="584708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dirty="0" smtClean="0" sz="4400" spc="1">
                <a:latin typeface="Arial"/>
                <a:cs typeface="Arial"/>
              </a:rPr>
              <a:t>Overv</a:t>
            </a:r>
            <a:r>
              <a:rPr dirty="0" smtClean="0" sz="4400" spc="1">
                <a:latin typeface="Arial"/>
                <a:cs typeface="Arial"/>
              </a:rPr>
              <a:t>i</a:t>
            </a:r>
            <a:r>
              <a:rPr dirty="0" smtClean="0" sz="4400" spc="1">
                <a:latin typeface="Arial"/>
                <a:cs typeface="Arial"/>
              </a:rPr>
              <a:t>ew</a:t>
            </a:r>
            <a:endParaRPr sz="4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1650079"/>
            <a:ext cx="228853" cy="432307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12700">
              <a:lnSpc>
                <a:spcPts val="3375"/>
              </a:lnSpc>
            </a:pPr>
            <a:r>
              <a:rPr dirty="0" smtClean="0" sz="320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9144" y="1650079"/>
            <a:ext cx="7125121" cy="432307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12700">
              <a:lnSpc>
                <a:spcPts val="3375"/>
              </a:lnSpc>
            </a:pPr>
            <a:r>
              <a:rPr dirty="0" smtClean="0" sz="3200" spc="-3">
                <a:latin typeface="Arial"/>
                <a:cs typeface="Arial"/>
              </a:rPr>
              <a:t>CDC</a:t>
            </a:r>
            <a:r>
              <a:rPr dirty="0" smtClean="0" sz="3200" spc="-3">
                <a:latin typeface="Arial"/>
                <a:cs typeface="Arial"/>
              </a:rPr>
              <a:t> </a:t>
            </a:r>
            <a:r>
              <a:rPr dirty="0" smtClean="0" sz="3200" spc="-3">
                <a:latin typeface="Arial"/>
                <a:cs typeface="Arial"/>
              </a:rPr>
              <a:t>e</a:t>
            </a:r>
            <a:r>
              <a:rPr dirty="0" smtClean="0" sz="3200" spc="-3">
                <a:latin typeface="Arial"/>
                <a:cs typeface="Arial"/>
              </a:rPr>
              <a:t>stim</a:t>
            </a:r>
            <a:r>
              <a:rPr dirty="0" smtClean="0" sz="3200" spc="-3">
                <a:latin typeface="Arial"/>
                <a:cs typeface="Arial"/>
              </a:rPr>
              <a:t>a</a:t>
            </a:r>
            <a:r>
              <a:rPr dirty="0" smtClean="0" sz="3200" spc="-3">
                <a:latin typeface="Arial"/>
                <a:cs typeface="Arial"/>
              </a:rPr>
              <a:t>tes</a:t>
            </a:r>
            <a:r>
              <a:rPr dirty="0" smtClean="0" sz="3200" spc="-3">
                <a:latin typeface="Arial"/>
                <a:cs typeface="Arial"/>
              </a:rPr>
              <a:t> </a:t>
            </a:r>
            <a:r>
              <a:rPr dirty="0" smtClean="0" sz="3200" spc="-3">
                <a:latin typeface="Arial"/>
                <a:cs typeface="Arial"/>
              </a:rPr>
              <a:t>th</a:t>
            </a:r>
            <a:r>
              <a:rPr dirty="0" smtClean="0" sz="3200" spc="-3">
                <a:latin typeface="Arial"/>
                <a:cs typeface="Arial"/>
              </a:rPr>
              <a:t>a</a:t>
            </a:r>
            <a:r>
              <a:rPr dirty="0" smtClean="0" sz="3200" spc="-3">
                <a:latin typeface="Arial"/>
                <a:cs typeface="Arial"/>
              </a:rPr>
              <a:t>t</a:t>
            </a:r>
            <a:r>
              <a:rPr dirty="0" smtClean="0" sz="3200" spc="-3">
                <a:latin typeface="Arial"/>
                <a:cs typeface="Arial"/>
              </a:rPr>
              <a:t> </a:t>
            </a:r>
            <a:r>
              <a:rPr dirty="0" smtClean="0" sz="3200" spc="-3">
                <a:latin typeface="Arial"/>
                <a:cs typeface="Arial"/>
              </a:rPr>
              <a:t>m</a:t>
            </a:r>
            <a:r>
              <a:rPr dirty="0" smtClean="0" sz="3200" spc="-3">
                <a:latin typeface="Arial"/>
                <a:cs typeface="Arial"/>
              </a:rPr>
              <a:t>o</a:t>
            </a:r>
            <a:r>
              <a:rPr dirty="0" smtClean="0" sz="3200" spc="-3">
                <a:latin typeface="Arial"/>
                <a:cs typeface="Arial"/>
              </a:rPr>
              <a:t>re</a:t>
            </a:r>
            <a:r>
              <a:rPr dirty="0" smtClean="0" sz="3200" spc="-3">
                <a:latin typeface="Arial"/>
                <a:cs typeface="Arial"/>
              </a:rPr>
              <a:t> </a:t>
            </a:r>
            <a:r>
              <a:rPr dirty="0" smtClean="0" sz="3200" spc="-3">
                <a:latin typeface="Arial"/>
                <a:cs typeface="Arial"/>
              </a:rPr>
              <a:t>t</a:t>
            </a:r>
            <a:r>
              <a:rPr dirty="0" smtClean="0" sz="3200" spc="-3">
                <a:latin typeface="Arial"/>
                <a:cs typeface="Arial"/>
              </a:rPr>
              <a:t>h</a:t>
            </a:r>
            <a:r>
              <a:rPr dirty="0" smtClean="0" sz="3200" spc="-3">
                <a:latin typeface="Arial"/>
                <a:cs typeface="Arial"/>
              </a:rPr>
              <a:t>a</a:t>
            </a:r>
            <a:r>
              <a:rPr dirty="0" smtClean="0" sz="3200" spc="-3">
                <a:latin typeface="Arial"/>
                <a:cs typeface="Arial"/>
              </a:rPr>
              <a:t>n</a:t>
            </a:r>
            <a:r>
              <a:rPr dirty="0" smtClean="0" sz="3200" spc="-3">
                <a:latin typeface="Arial"/>
                <a:cs typeface="Arial"/>
              </a:rPr>
              <a:t> </a:t>
            </a:r>
            <a:r>
              <a:rPr dirty="0" smtClean="0" sz="3200" spc="-3">
                <a:latin typeface="Arial"/>
                <a:cs typeface="Arial"/>
              </a:rPr>
              <a:t>700,000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9144" y="2088991"/>
            <a:ext cx="4255618" cy="2349127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12700" marR="39879">
              <a:lnSpc>
                <a:spcPts val="3375"/>
              </a:lnSpc>
            </a:pPr>
            <a:r>
              <a:rPr dirty="0" smtClean="0" sz="3200" spc="-1">
                <a:latin typeface="Arial"/>
                <a:cs typeface="Arial"/>
              </a:rPr>
              <a:t>p</a:t>
            </a:r>
            <a:r>
              <a:rPr dirty="0" smtClean="0" sz="3200" spc="-1">
                <a:latin typeface="Arial"/>
                <a:cs typeface="Arial"/>
              </a:rPr>
              <a:t>e</a:t>
            </a:r>
            <a:r>
              <a:rPr dirty="0" smtClean="0" sz="3200" spc="-1">
                <a:latin typeface="Arial"/>
                <a:cs typeface="Arial"/>
              </a:rPr>
              <a:t>rsons</a:t>
            </a:r>
            <a:r>
              <a:rPr dirty="0" smtClean="0" sz="3200" spc="-1">
                <a:latin typeface="Arial"/>
                <a:cs typeface="Arial"/>
              </a:rPr>
              <a:t> </a:t>
            </a:r>
            <a:r>
              <a:rPr dirty="0" smtClean="0" sz="3200" spc="-1">
                <a:latin typeface="Arial"/>
                <a:cs typeface="Arial"/>
              </a:rPr>
              <a:t>in</a:t>
            </a:r>
            <a:r>
              <a:rPr dirty="0" smtClean="0" sz="3200" spc="-1">
                <a:latin typeface="Arial"/>
                <a:cs typeface="Arial"/>
              </a:rPr>
              <a:t> </a:t>
            </a:r>
            <a:r>
              <a:rPr dirty="0" smtClean="0" sz="3200" spc="-1">
                <a:latin typeface="Arial"/>
                <a:cs typeface="Arial"/>
              </a:rPr>
              <a:t>the</a:t>
            </a:r>
            <a:r>
              <a:rPr dirty="0" smtClean="0" sz="3200" spc="-1">
                <a:latin typeface="Arial"/>
                <a:cs typeface="Arial"/>
              </a:rPr>
              <a:t> </a:t>
            </a:r>
            <a:r>
              <a:rPr dirty="0" smtClean="0" sz="3200" spc="-1">
                <a:latin typeface="Arial"/>
                <a:cs typeface="Arial"/>
              </a:rPr>
              <a:t>U.S.</a:t>
            </a:r>
            <a:r>
              <a:rPr dirty="0" smtClean="0" sz="3200" spc="-1">
                <a:latin typeface="Arial"/>
                <a:cs typeface="Arial"/>
              </a:rPr>
              <a:t> </a:t>
            </a:r>
            <a:r>
              <a:rPr dirty="0" smtClean="0" sz="3200" spc="-1">
                <a:latin typeface="Arial"/>
                <a:cs typeface="Arial"/>
              </a:rPr>
              <a:t>g</a:t>
            </a:r>
            <a:r>
              <a:rPr dirty="0" smtClean="0" sz="3200" spc="-1">
                <a:latin typeface="Arial"/>
                <a:cs typeface="Arial"/>
              </a:rPr>
              <a:t>et</a:t>
            </a:r>
            <a:endParaRPr sz="3200">
              <a:latin typeface="Arial"/>
              <a:cs typeface="Arial"/>
            </a:endParaRPr>
          </a:p>
          <a:p>
            <a:pPr marL="12700" marR="70098">
              <a:lnSpc>
                <a:spcPts val="3454"/>
              </a:lnSpc>
              <a:spcBef>
                <a:spcPts val="4"/>
              </a:spcBef>
            </a:pPr>
            <a:r>
              <a:rPr dirty="0" smtClean="0" sz="3200" spc="-1">
                <a:latin typeface="Arial"/>
                <a:cs typeface="Arial"/>
              </a:rPr>
              <a:t>in</a:t>
            </a:r>
            <a:r>
              <a:rPr dirty="0" smtClean="0" sz="3200" spc="-1">
                <a:latin typeface="Arial"/>
                <a:cs typeface="Arial"/>
              </a:rPr>
              <a:t>f</a:t>
            </a:r>
            <a:r>
              <a:rPr dirty="0" smtClean="0" sz="3200" spc="-1">
                <a:latin typeface="Arial"/>
                <a:cs typeface="Arial"/>
              </a:rPr>
              <a:t>ecti</a:t>
            </a:r>
            <a:r>
              <a:rPr dirty="0" smtClean="0" sz="3200" spc="-1">
                <a:latin typeface="Arial"/>
                <a:cs typeface="Arial"/>
              </a:rPr>
              <a:t>o</a:t>
            </a:r>
            <a:r>
              <a:rPr dirty="0" smtClean="0" sz="3200" spc="-1">
                <a:latin typeface="Arial"/>
                <a:cs typeface="Arial"/>
              </a:rPr>
              <a:t>ns</a:t>
            </a:r>
            <a:r>
              <a:rPr dirty="0" smtClean="0" sz="3200" spc="-1">
                <a:latin typeface="Arial"/>
                <a:cs typeface="Arial"/>
              </a:rPr>
              <a:t> </a:t>
            </a:r>
            <a:r>
              <a:rPr dirty="0" smtClean="0" sz="3200" spc="-1">
                <a:latin typeface="Arial"/>
                <a:cs typeface="Arial"/>
              </a:rPr>
              <a:t>e</a:t>
            </a:r>
            <a:r>
              <a:rPr dirty="0" smtClean="0" sz="3200" spc="-1">
                <a:latin typeface="Arial"/>
                <a:cs typeface="Arial"/>
              </a:rPr>
              <a:t>a</a:t>
            </a:r>
            <a:r>
              <a:rPr dirty="0" smtClean="0" sz="3200" spc="-1">
                <a:latin typeface="Arial"/>
                <a:cs typeface="Arial"/>
              </a:rPr>
              <a:t>ch</a:t>
            </a:r>
            <a:r>
              <a:rPr dirty="0" smtClean="0" sz="3200" spc="-1">
                <a:latin typeface="Arial"/>
                <a:cs typeface="Arial"/>
              </a:rPr>
              <a:t> </a:t>
            </a:r>
            <a:r>
              <a:rPr dirty="0" smtClean="0" sz="3200" spc="-1">
                <a:latin typeface="Arial"/>
                <a:cs typeface="Arial"/>
              </a:rPr>
              <a:t>year.</a:t>
            </a:r>
            <a:endParaRPr sz="3200">
              <a:latin typeface="Arial"/>
              <a:cs typeface="Arial"/>
            </a:endParaRPr>
          </a:p>
          <a:p>
            <a:pPr marL="127000">
              <a:lnSpc>
                <a:spcPct val="95825"/>
              </a:lnSpc>
              <a:spcBef>
                <a:spcPts val="317"/>
              </a:spcBef>
            </a:pPr>
            <a:r>
              <a:rPr dirty="0" smtClean="0" sz="2800" spc="-9">
                <a:latin typeface="Arial"/>
                <a:cs typeface="Arial"/>
              </a:rPr>
              <a:t>–</a:t>
            </a:r>
            <a:r>
              <a:rPr dirty="0" smtClean="0" sz="2800" spc="-9">
                <a:latin typeface="Arial"/>
                <a:cs typeface="Arial"/>
              </a:rPr>
              <a:t> </a:t>
            </a:r>
            <a:r>
              <a:rPr dirty="0" smtClean="0" sz="2800" spc="-9">
                <a:latin typeface="Arial"/>
                <a:cs typeface="Arial"/>
              </a:rPr>
              <a:t>Abo</a:t>
            </a:r>
            <a:r>
              <a:rPr dirty="0" smtClean="0" sz="2800" spc="-9">
                <a:latin typeface="Arial"/>
                <a:cs typeface="Arial"/>
              </a:rPr>
              <a:t>u</a:t>
            </a:r>
            <a:r>
              <a:rPr dirty="0" smtClean="0" sz="2800" spc="-9">
                <a:latin typeface="Arial"/>
                <a:cs typeface="Arial"/>
              </a:rPr>
              <a:t>t</a:t>
            </a:r>
            <a:r>
              <a:rPr dirty="0" smtClean="0" sz="2800" spc="-9">
                <a:latin typeface="Arial"/>
                <a:cs typeface="Arial"/>
              </a:rPr>
              <a:t> </a:t>
            </a:r>
            <a:r>
              <a:rPr dirty="0" smtClean="0" sz="2800" spc="-9">
                <a:latin typeface="Arial"/>
                <a:cs typeface="Arial"/>
              </a:rPr>
              <a:t>½</a:t>
            </a:r>
            <a:r>
              <a:rPr dirty="0" smtClean="0" sz="2800" spc="-9">
                <a:latin typeface="Arial"/>
                <a:cs typeface="Arial"/>
              </a:rPr>
              <a:t> </a:t>
            </a:r>
            <a:r>
              <a:rPr dirty="0" smtClean="0" sz="2800" spc="-9">
                <a:latin typeface="Arial"/>
                <a:cs typeface="Arial"/>
              </a:rPr>
              <a:t>a</a:t>
            </a:r>
            <a:r>
              <a:rPr dirty="0" smtClean="0" sz="2800" spc="-9">
                <a:latin typeface="Arial"/>
                <a:cs typeface="Arial"/>
              </a:rPr>
              <a:t>re</a:t>
            </a:r>
            <a:r>
              <a:rPr dirty="0" smtClean="0" sz="2800" spc="-9">
                <a:latin typeface="Arial"/>
                <a:cs typeface="Arial"/>
              </a:rPr>
              <a:t> </a:t>
            </a:r>
            <a:r>
              <a:rPr dirty="0" smtClean="0" sz="2800" spc="-9">
                <a:latin typeface="Arial"/>
                <a:cs typeface="Arial"/>
              </a:rPr>
              <a:t>r</a:t>
            </a:r>
            <a:r>
              <a:rPr dirty="0" smtClean="0" sz="2800" spc="-9">
                <a:latin typeface="Arial"/>
                <a:cs typeface="Arial"/>
              </a:rPr>
              <a:t>e</a:t>
            </a:r>
            <a:r>
              <a:rPr dirty="0" smtClean="0" sz="2800" spc="-9">
                <a:latin typeface="Arial"/>
                <a:cs typeface="Arial"/>
              </a:rPr>
              <a:t>p</a:t>
            </a:r>
            <a:r>
              <a:rPr dirty="0" smtClean="0" sz="2800" spc="-9">
                <a:latin typeface="Arial"/>
                <a:cs typeface="Arial"/>
              </a:rPr>
              <a:t>o</a:t>
            </a:r>
            <a:r>
              <a:rPr dirty="0" smtClean="0" sz="2800" spc="-9">
                <a:latin typeface="Arial"/>
                <a:cs typeface="Arial"/>
              </a:rPr>
              <a:t>rt</a:t>
            </a:r>
            <a:r>
              <a:rPr dirty="0" smtClean="0" sz="2800" spc="-9">
                <a:latin typeface="Arial"/>
                <a:cs typeface="Arial"/>
              </a:rPr>
              <a:t>e</a:t>
            </a:r>
            <a:r>
              <a:rPr dirty="0" smtClean="0" sz="2800" spc="-9">
                <a:latin typeface="Arial"/>
                <a:cs typeface="Arial"/>
              </a:rPr>
              <a:t>d</a:t>
            </a:r>
            <a:r>
              <a:rPr dirty="0" smtClean="0" sz="2800" spc="-9">
                <a:latin typeface="Arial"/>
                <a:cs typeface="Arial"/>
              </a:rPr>
              <a:t> </a:t>
            </a:r>
            <a:r>
              <a:rPr dirty="0" smtClean="0" sz="2800" spc="-9">
                <a:latin typeface="Arial"/>
                <a:cs typeface="Arial"/>
              </a:rPr>
              <a:t>t</a:t>
            </a:r>
            <a:r>
              <a:rPr dirty="0" smtClean="0" sz="2800" spc="-9">
                <a:latin typeface="Arial"/>
                <a:cs typeface="Arial"/>
              </a:rPr>
              <a:t>o</a:t>
            </a:r>
            <a:endParaRPr sz="2800">
              <a:latin typeface="Arial"/>
              <a:cs typeface="Arial"/>
            </a:endParaRPr>
          </a:p>
          <a:p>
            <a:pPr marL="12700" marR="70098">
              <a:lnSpc>
                <a:spcPct val="95825"/>
              </a:lnSpc>
              <a:spcBef>
                <a:spcPts val="533"/>
              </a:spcBef>
            </a:pPr>
            <a:r>
              <a:rPr dirty="0" smtClean="0" sz="3200" spc="0">
                <a:latin typeface="Arial"/>
                <a:cs typeface="Arial"/>
              </a:rPr>
              <a:t>Tra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smis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0">
                <a:latin typeface="Arial"/>
                <a:cs typeface="Arial"/>
              </a:rPr>
              <a:t>ion</a:t>
            </a:r>
            <a:endParaRPr sz="3200">
              <a:latin typeface="Arial"/>
              <a:cs typeface="Arial"/>
            </a:endParaRPr>
          </a:p>
          <a:p>
            <a:pPr marL="127000" marR="70098">
              <a:lnSpc>
                <a:spcPct val="95825"/>
              </a:lnSpc>
              <a:spcBef>
                <a:spcPts val="484"/>
              </a:spcBef>
            </a:pPr>
            <a:r>
              <a:rPr dirty="0" smtClean="0" sz="2800" spc="-9">
                <a:latin typeface="Arial"/>
                <a:cs typeface="Arial"/>
              </a:rPr>
              <a:t>–</a:t>
            </a:r>
            <a:r>
              <a:rPr dirty="0" smtClean="0" sz="2800" spc="-9">
                <a:latin typeface="Arial"/>
                <a:cs typeface="Arial"/>
              </a:rPr>
              <a:t> </a:t>
            </a:r>
            <a:r>
              <a:rPr dirty="0" smtClean="0" sz="2800" spc="-9">
                <a:latin typeface="Arial"/>
                <a:cs typeface="Arial"/>
              </a:rPr>
              <a:t>Sexu</a:t>
            </a:r>
            <a:r>
              <a:rPr dirty="0" smtClean="0" sz="2800" spc="-9">
                <a:latin typeface="Arial"/>
                <a:cs typeface="Arial"/>
              </a:rPr>
              <a:t>a</a:t>
            </a:r>
            <a:r>
              <a:rPr dirty="0" smtClean="0" sz="2800" spc="-9">
                <a:latin typeface="Arial"/>
                <a:cs typeface="Arial"/>
              </a:rPr>
              <a:t>l</a:t>
            </a:r>
            <a:r>
              <a:rPr dirty="0" smtClean="0" sz="2800" spc="-9">
                <a:latin typeface="Arial"/>
                <a:cs typeface="Arial"/>
              </a:rPr>
              <a:t> </a:t>
            </a:r>
            <a:r>
              <a:rPr dirty="0" smtClean="0" sz="2800" spc="-9">
                <a:latin typeface="Arial"/>
                <a:cs typeface="Arial"/>
              </a:rPr>
              <a:t>c</a:t>
            </a:r>
            <a:r>
              <a:rPr dirty="0" smtClean="0" sz="2800" spc="-9">
                <a:latin typeface="Arial"/>
                <a:cs typeface="Arial"/>
              </a:rPr>
              <a:t>on</a:t>
            </a:r>
            <a:r>
              <a:rPr dirty="0" smtClean="0" sz="2800" spc="-9">
                <a:latin typeface="Arial"/>
                <a:cs typeface="Arial"/>
              </a:rPr>
              <a:t>t</a:t>
            </a:r>
            <a:r>
              <a:rPr dirty="0" smtClean="0" sz="2800" spc="-9">
                <a:latin typeface="Arial"/>
                <a:cs typeface="Arial"/>
              </a:rPr>
              <a:t>a</a:t>
            </a:r>
            <a:r>
              <a:rPr dirty="0" smtClean="0" sz="2800" spc="-9">
                <a:latin typeface="Arial"/>
                <a:cs typeface="Arial"/>
              </a:rPr>
              <a:t>c</a:t>
            </a:r>
            <a:r>
              <a:rPr dirty="0" smtClean="0" sz="2800" spc="-9">
                <a:latin typeface="Arial"/>
                <a:cs typeface="Arial"/>
              </a:rPr>
              <a:t>t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18719" y="2088991"/>
            <a:ext cx="831484" cy="432307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12700">
              <a:lnSpc>
                <a:spcPts val="3375"/>
              </a:lnSpc>
            </a:pPr>
            <a:r>
              <a:rPr dirty="0" smtClean="0" sz="3200" spc="-3">
                <a:latin typeface="Arial"/>
                <a:cs typeface="Arial"/>
              </a:rPr>
              <a:t>n</a:t>
            </a:r>
            <a:r>
              <a:rPr dirty="0" smtClean="0" sz="3200" spc="-3">
                <a:latin typeface="Arial"/>
                <a:cs typeface="Arial"/>
              </a:rPr>
              <a:t>e</a:t>
            </a:r>
            <a:r>
              <a:rPr dirty="0" smtClean="0" sz="3200" spc="-3">
                <a:latin typeface="Arial"/>
                <a:cs typeface="Arial"/>
              </a:rPr>
              <a:t>w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76888" y="2088991"/>
            <a:ext cx="2027387" cy="432307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12700">
              <a:lnSpc>
                <a:spcPts val="3375"/>
              </a:lnSpc>
            </a:pPr>
            <a:r>
              <a:rPr dirty="0" smtClean="0" sz="3200" spc="-3">
                <a:latin typeface="Arial"/>
                <a:cs typeface="Arial"/>
              </a:rPr>
              <a:t>g</a:t>
            </a:r>
            <a:r>
              <a:rPr dirty="0" smtClean="0" sz="3200" spc="-3">
                <a:latin typeface="Arial"/>
                <a:cs typeface="Arial"/>
              </a:rPr>
              <a:t>o</a:t>
            </a:r>
            <a:r>
              <a:rPr dirty="0" smtClean="0" sz="3200" spc="-3">
                <a:latin typeface="Arial"/>
                <a:cs typeface="Arial"/>
              </a:rPr>
              <a:t>n</a:t>
            </a:r>
            <a:r>
              <a:rPr dirty="0" smtClean="0" sz="3200" spc="-3">
                <a:latin typeface="Arial"/>
                <a:cs typeface="Arial"/>
              </a:rPr>
              <a:t>o</a:t>
            </a:r>
            <a:r>
              <a:rPr dirty="0" smtClean="0" sz="3200" spc="-3">
                <a:latin typeface="Arial"/>
                <a:cs typeface="Arial"/>
              </a:rPr>
              <a:t>rrhe</a:t>
            </a:r>
            <a:r>
              <a:rPr dirty="0" smtClean="0" sz="3200" spc="-3">
                <a:latin typeface="Arial"/>
                <a:cs typeface="Arial"/>
              </a:rPr>
              <a:t>a</a:t>
            </a:r>
            <a:r>
              <a:rPr dirty="0" smtClean="0" sz="3200" spc="-3">
                <a:latin typeface="Arial"/>
                <a:cs typeface="Arial"/>
              </a:rPr>
              <a:t>l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37980" y="3051728"/>
            <a:ext cx="846727" cy="380492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z="2800" spc="-3">
                <a:latin typeface="Arial"/>
                <a:cs typeface="Arial"/>
              </a:rPr>
              <a:t>C</a:t>
            </a:r>
            <a:r>
              <a:rPr dirty="0" smtClean="0" sz="2800" spc="-3">
                <a:latin typeface="Arial"/>
                <a:cs typeface="Arial"/>
              </a:rPr>
              <a:t>D</a:t>
            </a:r>
            <a:r>
              <a:rPr dirty="0" smtClean="0" sz="2800" spc="-3">
                <a:latin typeface="Arial"/>
                <a:cs typeface="Arial"/>
              </a:rPr>
              <a:t>C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3533997"/>
            <a:ext cx="228854" cy="432308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12700">
              <a:lnSpc>
                <a:spcPts val="3375"/>
              </a:lnSpc>
            </a:pPr>
            <a:r>
              <a:rPr dirty="0" smtClean="0" sz="320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3444" y="4527341"/>
            <a:ext cx="7506025" cy="764540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z="2800" spc="-7">
                <a:latin typeface="Arial"/>
                <a:cs typeface="Arial"/>
              </a:rPr>
              <a:t>–</a:t>
            </a:r>
            <a:r>
              <a:rPr dirty="0" smtClean="0" sz="2800" spc="-7">
                <a:latin typeface="Arial"/>
                <a:cs typeface="Arial"/>
              </a:rPr>
              <a:t> </a:t>
            </a:r>
            <a:r>
              <a:rPr dirty="0" smtClean="0" sz="2800" spc="-7">
                <a:latin typeface="Arial"/>
                <a:cs typeface="Arial"/>
              </a:rPr>
              <a:t>Hig</a:t>
            </a:r>
            <a:r>
              <a:rPr dirty="0" smtClean="0" sz="2800" spc="-7">
                <a:latin typeface="Arial"/>
                <a:cs typeface="Arial"/>
              </a:rPr>
              <a:t>h</a:t>
            </a:r>
            <a:r>
              <a:rPr dirty="0" smtClean="0" sz="2800" spc="-7">
                <a:latin typeface="Arial"/>
                <a:cs typeface="Arial"/>
              </a:rPr>
              <a:t>e</a:t>
            </a:r>
            <a:r>
              <a:rPr dirty="0" smtClean="0" sz="2800" spc="-7">
                <a:latin typeface="Arial"/>
                <a:cs typeface="Arial"/>
              </a:rPr>
              <a:t>s</a:t>
            </a:r>
            <a:r>
              <a:rPr dirty="0" smtClean="0" sz="2800" spc="-7">
                <a:latin typeface="Arial"/>
                <a:cs typeface="Arial"/>
              </a:rPr>
              <a:t>t</a:t>
            </a:r>
            <a:r>
              <a:rPr dirty="0" smtClean="0" sz="2800" spc="-7">
                <a:latin typeface="Arial"/>
                <a:cs typeface="Arial"/>
              </a:rPr>
              <a:t> </a:t>
            </a:r>
            <a:r>
              <a:rPr dirty="0" smtClean="0" sz="2800" spc="-7">
                <a:latin typeface="Arial"/>
                <a:cs typeface="Arial"/>
              </a:rPr>
              <a:t>r</a:t>
            </a:r>
            <a:r>
              <a:rPr dirty="0" smtClean="0" sz="2800" spc="-7">
                <a:latin typeface="Arial"/>
                <a:cs typeface="Arial"/>
              </a:rPr>
              <a:t>e</a:t>
            </a:r>
            <a:r>
              <a:rPr dirty="0" smtClean="0" sz="2800" spc="-7">
                <a:latin typeface="Arial"/>
                <a:cs typeface="Arial"/>
              </a:rPr>
              <a:t>p</a:t>
            </a:r>
            <a:r>
              <a:rPr dirty="0" smtClean="0" sz="2800" spc="-7">
                <a:latin typeface="Arial"/>
                <a:cs typeface="Arial"/>
              </a:rPr>
              <a:t>o</a:t>
            </a:r>
            <a:r>
              <a:rPr dirty="0" smtClean="0" sz="2800" spc="-7">
                <a:latin typeface="Arial"/>
                <a:cs typeface="Arial"/>
              </a:rPr>
              <a:t>r</a:t>
            </a:r>
            <a:r>
              <a:rPr dirty="0" smtClean="0" sz="2800" spc="-7">
                <a:latin typeface="Arial"/>
                <a:cs typeface="Arial"/>
              </a:rPr>
              <a:t>ted</a:t>
            </a:r>
            <a:r>
              <a:rPr dirty="0" smtClean="0" sz="2800" spc="-7">
                <a:latin typeface="Arial"/>
                <a:cs typeface="Arial"/>
              </a:rPr>
              <a:t> </a:t>
            </a:r>
            <a:r>
              <a:rPr dirty="0" smtClean="0" sz="2800" spc="-7">
                <a:latin typeface="Arial"/>
                <a:cs typeface="Arial"/>
              </a:rPr>
              <a:t>r</a:t>
            </a:r>
            <a:r>
              <a:rPr dirty="0" smtClean="0" sz="2800" spc="-7">
                <a:latin typeface="Arial"/>
                <a:cs typeface="Arial"/>
              </a:rPr>
              <a:t>a</a:t>
            </a:r>
            <a:r>
              <a:rPr dirty="0" smtClean="0" sz="2800" spc="-7">
                <a:latin typeface="Arial"/>
                <a:cs typeface="Arial"/>
              </a:rPr>
              <a:t>tes</a:t>
            </a:r>
            <a:r>
              <a:rPr dirty="0" smtClean="0" sz="2800" spc="-7">
                <a:latin typeface="Arial"/>
                <a:cs typeface="Arial"/>
              </a:rPr>
              <a:t> </a:t>
            </a:r>
            <a:r>
              <a:rPr dirty="0" smtClean="0" sz="2800" spc="-7">
                <a:latin typeface="Arial"/>
                <a:cs typeface="Arial"/>
              </a:rPr>
              <a:t>of</a:t>
            </a:r>
            <a:r>
              <a:rPr dirty="0" smtClean="0" sz="2800" spc="-7">
                <a:latin typeface="Arial"/>
                <a:cs typeface="Arial"/>
              </a:rPr>
              <a:t> </a:t>
            </a:r>
            <a:r>
              <a:rPr dirty="0" smtClean="0" sz="2800" spc="-7">
                <a:latin typeface="Arial"/>
                <a:cs typeface="Arial"/>
              </a:rPr>
              <a:t>i</a:t>
            </a:r>
            <a:r>
              <a:rPr dirty="0" smtClean="0" sz="2800" spc="-7">
                <a:latin typeface="Arial"/>
                <a:cs typeface="Arial"/>
              </a:rPr>
              <a:t>n</a:t>
            </a:r>
            <a:r>
              <a:rPr dirty="0" smtClean="0" sz="2800" spc="-7">
                <a:latin typeface="Arial"/>
                <a:cs typeface="Arial"/>
              </a:rPr>
              <a:t>fe</a:t>
            </a:r>
            <a:r>
              <a:rPr dirty="0" smtClean="0" sz="2800" spc="-7">
                <a:latin typeface="Arial"/>
                <a:cs typeface="Arial"/>
              </a:rPr>
              <a:t>c</a:t>
            </a:r>
            <a:r>
              <a:rPr dirty="0" smtClean="0" sz="2800" spc="-7">
                <a:latin typeface="Arial"/>
                <a:cs typeface="Arial"/>
              </a:rPr>
              <a:t>ti</a:t>
            </a:r>
            <a:r>
              <a:rPr dirty="0" smtClean="0" sz="2800" spc="-7">
                <a:latin typeface="Arial"/>
                <a:cs typeface="Arial"/>
              </a:rPr>
              <a:t>o</a:t>
            </a:r>
            <a:r>
              <a:rPr dirty="0" smtClean="0" sz="2800" spc="-7">
                <a:latin typeface="Arial"/>
                <a:cs typeface="Arial"/>
              </a:rPr>
              <a:t>n</a:t>
            </a:r>
            <a:r>
              <a:rPr dirty="0" smtClean="0" sz="2800" spc="-7">
                <a:latin typeface="Arial"/>
                <a:cs typeface="Arial"/>
              </a:rPr>
              <a:t> </a:t>
            </a:r>
            <a:r>
              <a:rPr dirty="0" smtClean="0" sz="2800" spc="-7">
                <a:latin typeface="Arial"/>
                <a:cs typeface="Arial"/>
              </a:rPr>
              <a:t>are</a:t>
            </a:r>
            <a:r>
              <a:rPr dirty="0" smtClean="0" sz="2800" spc="-7">
                <a:latin typeface="Arial"/>
                <a:cs typeface="Arial"/>
              </a:rPr>
              <a:t> </a:t>
            </a:r>
            <a:r>
              <a:rPr dirty="0" smtClean="0" sz="2800" spc="-7">
                <a:latin typeface="Arial"/>
                <a:cs typeface="Arial"/>
              </a:rPr>
              <a:t>am</a:t>
            </a:r>
            <a:r>
              <a:rPr dirty="0" smtClean="0" sz="2800" spc="-7">
                <a:latin typeface="Arial"/>
                <a:cs typeface="Arial"/>
              </a:rPr>
              <a:t>o</a:t>
            </a:r>
            <a:r>
              <a:rPr dirty="0" smtClean="0" sz="2800" spc="-7">
                <a:latin typeface="Arial"/>
                <a:cs typeface="Arial"/>
              </a:rPr>
              <a:t>ng</a:t>
            </a:r>
            <a:endParaRPr sz="2800">
              <a:latin typeface="Arial"/>
              <a:cs typeface="Arial"/>
            </a:endParaRPr>
          </a:p>
          <a:p>
            <a:pPr marL="299161" marR="53263">
              <a:lnSpc>
                <a:spcPts val="3025"/>
              </a:lnSpc>
              <a:spcBef>
                <a:spcPts val="3"/>
              </a:spcBef>
            </a:pPr>
            <a:r>
              <a:rPr dirty="0" smtClean="0" sz="2800" spc="-6">
                <a:latin typeface="Arial"/>
                <a:cs typeface="Arial"/>
              </a:rPr>
              <a:t>s</a:t>
            </a:r>
            <a:r>
              <a:rPr dirty="0" smtClean="0" sz="2800" spc="-6">
                <a:latin typeface="Arial"/>
                <a:cs typeface="Arial"/>
              </a:rPr>
              <a:t>e</a:t>
            </a:r>
            <a:r>
              <a:rPr dirty="0" smtClean="0" sz="2800" spc="-6">
                <a:latin typeface="Arial"/>
                <a:cs typeface="Arial"/>
              </a:rPr>
              <a:t>x</a:t>
            </a:r>
            <a:r>
              <a:rPr dirty="0" smtClean="0" sz="2800" spc="-6">
                <a:latin typeface="Arial"/>
                <a:cs typeface="Arial"/>
              </a:rPr>
              <a:t>u</a:t>
            </a:r>
            <a:r>
              <a:rPr dirty="0" smtClean="0" sz="2800" spc="-6">
                <a:latin typeface="Arial"/>
                <a:cs typeface="Arial"/>
              </a:rPr>
              <a:t>a</a:t>
            </a:r>
            <a:r>
              <a:rPr dirty="0" smtClean="0" sz="2800" spc="-6">
                <a:latin typeface="Arial"/>
                <a:cs typeface="Arial"/>
              </a:rPr>
              <a:t>l</a:t>
            </a:r>
            <a:r>
              <a:rPr dirty="0" smtClean="0" sz="2800" spc="-6">
                <a:latin typeface="Arial"/>
                <a:cs typeface="Arial"/>
              </a:rPr>
              <a:t>ly</a:t>
            </a:r>
            <a:r>
              <a:rPr dirty="0" smtClean="0" sz="2800" spc="-6">
                <a:latin typeface="Arial"/>
                <a:cs typeface="Arial"/>
              </a:rPr>
              <a:t> </a:t>
            </a:r>
            <a:r>
              <a:rPr dirty="0" smtClean="0" sz="2800" spc="-6">
                <a:latin typeface="Arial"/>
                <a:cs typeface="Arial"/>
              </a:rPr>
              <a:t>a</a:t>
            </a:r>
            <a:r>
              <a:rPr dirty="0" smtClean="0" sz="2800" spc="-6">
                <a:latin typeface="Arial"/>
                <a:cs typeface="Arial"/>
              </a:rPr>
              <a:t>c</a:t>
            </a:r>
            <a:r>
              <a:rPr dirty="0" smtClean="0" sz="2800" spc="-6">
                <a:latin typeface="Arial"/>
                <a:cs typeface="Arial"/>
              </a:rPr>
              <a:t>ti</a:t>
            </a:r>
            <a:r>
              <a:rPr dirty="0" smtClean="0" sz="2800" spc="-6">
                <a:latin typeface="Arial"/>
                <a:cs typeface="Arial"/>
              </a:rPr>
              <a:t>v</a:t>
            </a:r>
            <a:r>
              <a:rPr dirty="0" smtClean="0" sz="2800" spc="-6">
                <a:latin typeface="Arial"/>
                <a:cs typeface="Arial"/>
              </a:rPr>
              <a:t>e</a:t>
            </a:r>
            <a:r>
              <a:rPr dirty="0" smtClean="0" sz="2800" spc="-6">
                <a:latin typeface="Arial"/>
                <a:cs typeface="Arial"/>
              </a:rPr>
              <a:t> </a:t>
            </a:r>
            <a:r>
              <a:rPr dirty="0" smtClean="0" sz="2800" spc="-6">
                <a:latin typeface="Arial"/>
                <a:cs typeface="Arial"/>
              </a:rPr>
              <a:t>te</a:t>
            </a:r>
            <a:r>
              <a:rPr dirty="0" smtClean="0" sz="2800" spc="-6">
                <a:latin typeface="Arial"/>
                <a:cs typeface="Arial"/>
              </a:rPr>
              <a:t>e</a:t>
            </a:r>
            <a:r>
              <a:rPr dirty="0" smtClean="0" sz="2800" spc="-6">
                <a:latin typeface="Arial"/>
                <a:cs typeface="Arial"/>
              </a:rPr>
              <a:t>n</a:t>
            </a:r>
            <a:r>
              <a:rPr dirty="0" smtClean="0" sz="2800" spc="-6">
                <a:latin typeface="Arial"/>
                <a:cs typeface="Arial"/>
              </a:rPr>
              <a:t>a</a:t>
            </a:r>
            <a:r>
              <a:rPr dirty="0" smtClean="0" sz="2800" spc="-6">
                <a:latin typeface="Arial"/>
                <a:cs typeface="Arial"/>
              </a:rPr>
              <a:t>g</a:t>
            </a:r>
            <a:r>
              <a:rPr dirty="0" smtClean="0" sz="2800" spc="-6">
                <a:latin typeface="Arial"/>
                <a:cs typeface="Arial"/>
              </a:rPr>
              <a:t>e</a:t>
            </a:r>
            <a:r>
              <a:rPr dirty="0" smtClean="0" sz="2800" spc="-6">
                <a:latin typeface="Arial"/>
                <a:cs typeface="Arial"/>
              </a:rPr>
              <a:t>r</a:t>
            </a:r>
            <a:r>
              <a:rPr dirty="0" smtClean="0" sz="2800" spc="-6">
                <a:latin typeface="Arial"/>
                <a:cs typeface="Arial"/>
              </a:rPr>
              <a:t>s</a:t>
            </a:r>
            <a:r>
              <a:rPr dirty="0" smtClean="0" sz="2800" spc="-6">
                <a:latin typeface="Arial"/>
                <a:cs typeface="Arial"/>
              </a:rPr>
              <a:t>,</a:t>
            </a:r>
            <a:r>
              <a:rPr dirty="0" smtClean="0" sz="2800" spc="-6">
                <a:latin typeface="Arial"/>
                <a:cs typeface="Arial"/>
              </a:rPr>
              <a:t> </a:t>
            </a:r>
            <a:r>
              <a:rPr dirty="0" smtClean="0" sz="2800" spc="-6">
                <a:latin typeface="Arial"/>
                <a:cs typeface="Arial"/>
              </a:rPr>
              <a:t>y</a:t>
            </a:r>
            <a:r>
              <a:rPr dirty="0" smtClean="0" sz="2800" spc="-6">
                <a:latin typeface="Arial"/>
                <a:cs typeface="Arial"/>
              </a:rPr>
              <a:t>o</a:t>
            </a:r>
            <a:r>
              <a:rPr dirty="0" smtClean="0" sz="2800" spc="-6">
                <a:latin typeface="Arial"/>
                <a:cs typeface="Arial"/>
              </a:rPr>
              <a:t>u</a:t>
            </a:r>
            <a:r>
              <a:rPr dirty="0" smtClean="0" sz="2800" spc="-6">
                <a:latin typeface="Arial"/>
                <a:cs typeface="Arial"/>
              </a:rPr>
              <a:t>ng</a:t>
            </a:r>
            <a:r>
              <a:rPr dirty="0" smtClean="0" sz="2800" spc="-6">
                <a:latin typeface="Arial"/>
                <a:cs typeface="Arial"/>
              </a:rPr>
              <a:t> </a:t>
            </a:r>
            <a:r>
              <a:rPr dirty="0" smtClean="0" sz="2800" spc="-6">
                <a:latin typeface="Arial"/>
                <a:cs typeface="Arial"/>
              </a:rPr>
              <a:t>a</a:t>
            </a:r>
            <a:r>
              <a:rPr dirty="0" smtClean="0" sz="2800" spc="-6">
                <a:latin typeface="Arial"/>
                <a:cs typeface="Arial"/>
              </a:rPr>
              <a:t>d</a:t>
            </a:r>
            <a:r>
              <a:rPr dirty="0" smtClean="0" sz="2800" spc="-6">
                <a:latin typeface="Arial"/>
                <a:cs typeface="Arial"/>
              </a:rPr>
              <a:t>u</a:t>
            </a:r>
            <a:r>
              <a:rPr dirty="0" smtClean="0" sz="2800" spc="-6">
                <a:latin typeface="Arial"/>
                <a:cs typeface="Arial"/>
              </a:rPr>
              <a:t>l</a:t>
            </a:r>
            <a:r>
              <a:rPr dirty="0" smtClean="0" sz="2800" spc="-6">
                <a:latin typeface="Arial"/>
                <a:cs typeface="Arial"/>
              </a:rPr>
              <a:t>t</a:t>
            </a:r>
            <a:r>
              <a:rPr dirty="0" smtClean="0" sz="2800" spc="-6">
                <a:latin typeface="Arial"/>
                <a:cs typeface="Arial"/>
              </a:rPr>
              <a:t>s</a:t>
            </a:r>
            <a:r>
              <a:rPr dirty="0" smtClean="0" sz="2800" spc="-6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803554" y="611502"/>
            <a:ext cx="5070377" cy="532891"/>
          </a:xfrm>
          <a:prstGeom prst="rect">
            <a:avLst/>
          </a:prstGeom>
        </p:spPr>
        <p:txBody>
          <a:bodyPr wrap="square" lIns="0" tIns="26574" rIns="0" bIns="0" rtlCol="0">
            <a:noAutofit/>
          </a:bodyPr>
          <a:lstStyle/>
          <a:p>
            <a:pPr marL="12700">
              <a:lnSpc>
                <a:spcPts val="4185"/>
              </a:lnSpc>
            </a:pPr>
            <a:r>
              <a:rPr dirty="0" smtClean="0" sz="4000" spc="-13">
                <a:latin typeface="Arial"/>
                <a:cs typeface="Arial"/>
              </a:rPr>
              <a:t>Gonorrhea:</a:t>
            </a:r>
            <a:r>
              <a:rPr dirty="0" smtClean="0" sz="4000" spc="-13">
                <a:latin typeface="Arial"/>
                <a:cs typeface="Arial"/>
              </a:rPr>
              <a:t> </a:t>
            </a:r>
            <a:r>
              <a:rPr dirty="0" smtClean="0" sz="4000" spc="-13">
                <a:latin typeface="Arial"/>
                <a:cs typeface="Arial"/>
              </a:rPr>
              <a:t>Signs</a:t>
            </a:r>
            <a:r>
              <a:rPr dirty="0" smtClean="0" sz="4000" spc="-13">
                <a:latin typeface="Arial"/>
                <a:cs typeface="Arial"/>
              </a:rPr>
              <a:t> </a:t>
            </a:r>
            <a:r>
              <a:rPr dirty="0" smtClean="0" sz="4000" spc="-13">
                <a:latin typeface="Arial"/>
                <a:cs typeface="Arial"/>
              </a:rPr>
              <a:t>and</a:t>
            </a:r>
            <a:endParaRPr sz="4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915521" y="611502"/>
            <a:ext cx="2498408" cy="532891"/>
          </a:xfrm>
          <a:prstGeom prst="rect">
            <a:avLst/>
          </a:prstGeom>
        </p:spPr>
        <p:txBody>
          <a:bodyPr wrap="square" lIns="0" tIns="26574" rIns="0" bIns="0" rtlCol="0">
            <a:noAutofit/>
          </a:bodyPr>
          <a:lstStyle/>
          <a:p>
            <a:pPr marL="12700">
              <a:lnSpc>
                <a:spcPts val="4185"/>
              </a:lnSpc>
            </a:pPr>
            <a:r>
              <a:rPr dirty="0" smtClean="0" sz="4000">
                <a:latin typeface="Arial"/>
                <a:cs typeface="Arial"/>
              </a:rPr>
              <a:t>Symptoms</a:t>
            </a:r>
            <a:endParaRPr sz="4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1646847"/>
            <a:ext cx="177952" cy="330504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dirty="0" smtClean="0" sz="240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9144" y="1646847"/>
            <a:ext cx="3748508" cy="1002516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 marR="38176">
              <a:lnSpc>
                <a:spcPts val="2555"/>
              </a:lnSpc>
            </a:pPr>
            <a:r>
              <a:rPr dirty="0" smtClean="0" sz="2400" spc="-1">
                <a:latin typeface="Arial"/>
                <a:cs typeface="Arial"/>
              </a:rPr>
              <a:t>Mal</a:t>
            </a:r>
            <a:r>
              <a:rPr dirty="0" smtClean="0" sz="2400" spc="-1">
                <a:latin typeface="Arial"/>
                <a:cs typeface="Arial"/>
              </a:rPr>
              <a:t>e</a:t>
            </a:r>
            <a:r>
              <a:rPr dirty="0" smtClean="0" sz="2400" spc="-1"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  <a:p>
            <a:pPr marL="127000">
              <a:lnSpc>
                <a:spcPct val="95825"/>
              </a:lnSpc>
              <a:spcBef>
                <a:spcPts val="212"/>
              </a:spcBef>
            </a:pPr>
            <a:r>
              <a:rPr dirty="0" smtClean="0" sz="2000" spc="-1">
                <a:latin typeface="Arial"/>
                <a:cs typeface="Arial"/>
              </a:rPr>
              <a:t>–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May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have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no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symptoms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at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all</a:t>
            </a:r>
            <a:endParaRPr sz="2000">
              <a:latin typeface="Arial"/>
              <a:cs typeface="Arial"/>
            </a:endParaRPr>
          </a:p>
          <a:p>
            <a:pPr marL="127000" marR="38176">
              <a:lnSpc>
                <a:spcPct val="95825"/>
              </a:lnSpc>
              <a:spcBef>
                <a:spcPts val="340"/>
              </a:spcBef>
            </a:pPr>
            <a:r>
              <a:rPr dirty="0" smtClean="0" sz="2000" spc="-1">
                <a:latin typeface="Arial"/>
                <a:cs typeface="Arial"/>
              </a:rPr>
              <a:t>–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5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to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30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days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af</a:t>
            </a:r>
            <a:r>
              <a:rPr dirty="0" smtClean="0" sz="2000" spc="-1">
                <a:latin typeface="Arial"/>
                <a:cs typeface="Arial"/>
              </a:rPr>
              <a:t>t</a:t>
            </a:r>
            <a:r>
              <a:rPr dirty="0" smtClean="0" sz="2000" spc="-1">
                <a:latin typeface="Arial"/>
                <a:cs typeface="Arial"/>
              </a:rPr>
              <a:t>er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infection: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50594" y="2698297"/>
            <a:ext cx="139852" cy="857757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 marR="152">
              <a:lnSpc>
                <a:spcPts val="1939"/>
              </a:lnSpc>
            </a:pPr>
            <a:r>
              <a:rPr dirty="0" smtClean="0" sz="180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208"/>
              </a:spcBef>
            </a:pPr>
            <a:r>
              <a:rPr dirty="0" smtClean="0" sz="180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305"/>
              </a:spcBef>
            </a:pPr>
            <a:r>
              <a:rPr dirty="0" smtClean="0" sz="180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79194" y="2698297"/>
            <a:ext cx="3525037" cy="857757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dirty="0" smtClean="0" sz="1800" spc="0">
                <a:latin typeface="Arial"/>
                <a:cs typeface="Arial"/>
              </a:rPr>
              <a:t>B</a:t>
            </a:r>
            <a:r>
              <a:rPr dirty="0" smtClean="0" sz="1800" spc="0">
                <a:latin typeface="Arial"/>
                <a:cs typeface="Arial"/>
              </a:rPr>
              <a:t>u</a:t>
            </a:r>
            <a:r>
              <a:rPr dirty="0" smtClean="0" sz="1800" spc="0">
                <a:latin typeface="Arial"/>
                <a:cs typeface="Arial"/>
              </a:rPr>
              <a:t>rn</a:t>
            </a:r>
            <a:r>
              <a:rPr dirty="0" smtClean="0" sz="1800" spc="0">
                <a:latin typeface="Arial"/>
                <a:cs typeface="Arial"/>
              </a:rPr>
              <a:t>i</a:t>
            </a:r>
            <a:r>
              <a:rPr dirty="0" smtClean="0" sz="1800" spc="0">
                <a:latin typeface="Arial"/>
                <a:cs typeface="Arial"/>
              </a:rPr>
              <a:t>ng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se</a:t>
            </a:r>
            <a:r>
              <a:rPr dirty="0" smtClean="0" sz="1800" spc="0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sati</a:t>
            </a:r>
            <a:r>
              <a:rPr dirty="0" smtClean="0" sz="1800" spc="0">
                <a:latin typeface="Arial"/>
                <a:cs typeface="Arial"/>
              </a:rPr>
              <a:t>o</a:t>
            </a:r>
            <a:r>
              <a:rPr dirty="0" smtClean="0" sz="1800" spc="0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d</a:t>
            </a:r>
            <a:r>
              <a:rPr dirty="0" smtClean="0" sz="1800" spc="0">
                <a:latin typeface="Arial"/>
                <a:cs typeface="Arial"/>
              </a:rPr>
              <a:t>u</a:t>
            </a:r>
            <a:r>
              <a:rPr dirty="0" smtClean="0" sz="1800" spc="0">
                <a:latin typeface="Arial"/>
                <a:cs typeface="Arial"/>
              </a:rPr>
              <a:t>ri</a:t>
            </a:r>
            <a:r>
              <a:rPr dirty="0" smtClean="0" sz="1800" spc="0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g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ur</a:t>
            </a:r>
            <a:r>
              <a:rPr dirty="0" smtClean="0" sz="1800" spc="0">
                <a:latin typeface="Arial"/>
                <a:cs typeface="Arial"/>
              </a:rPr>
              <a:t>i</a:t>
            </a:r>
            <a:r>
              <a:rPr dirty="0" smtClean="0" sz="1800" spc="0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tion</a:t>
            </a:r>
            <a:endParaRPr sz="1800">
              <a:latin typeface="Arial"/>
              <a:cs typeface="Arial"/>
            </a:endParaRPr>
          </a:p>
          <a:p>
            <a:pPr marL="12700" marR="34289">
              <a:lnSpc>
                <a:spcPct val="95825"/>
              </a:lnSpc>
              <a:spcBef>
                <a:spcPts val="208"/>
              </a:spcBef>
            </a:pPr>
            <a:r>
              <a:rPr dirty="0" smtClean="0" sz="1800" spc="-1">
                <a:latin typeface="Arial"/>
                <a:cs typeface="Arial"/>
              </a:rPr>
              <a:t>Wh</a:t>
            </a:r>
            <a:r>
              <a:rPr dirty="0" smtClean="0" sz="1800" spc="-1">
                <a:latin typeface="Arial"/>
                <a:cs typeface="Arial"/>
              </a:rPr>
              <a:t>i</a:t>
            </a:r>
            <a:r>
              <a:rPr dirty="0" smtClean="0" sz="1800" spc="-1">
                <a:latin typeface="Arial"/>
                <a:cs typeface="Arial"/>
              </a:rPr>
              <a:t>te,</a:t>
            </a:r>
            <a:r>
              <a:rPr dirty="0" smtClean="0" sz="1800" spc="-1">
                <a:latin typeface="Arial"/>
                <a:cs typeface="Arial"/>
              </a:rPr>
              <a:t> </a:t>
            </a:r>
            <a:r>
              <a:rPr dirty="0" smtClean="0" sz="1800" spc="-1">
                <a:latin typeface="Arial"/>
                <a:cs typeface="Arial"/>
              </a:rPr>
              <a:t>y</a:t>
            </a:r>
            <a:r>
              <a:rPr dirty="0" smtClean="0" sz="1800" spc="-1">
                <a:latin typeface="Arial"/>
                <a:cs typeface="Arial"/>
              </a:rPr>
              <a:t>e</a:t>
            </a:r>
            <a:r>
              <a:rPr dirty="0" smtClean="0" sz="1800" spc="-1">
                <a:latin typeface="Arial"/>
                <a:cs typeface="Arial"/>
              </a:rPr>
              <a:t>l</a:t>
            </a:r>
            <a:r>
              <a:rPr dirty="0" smtClean="0" sz="1800" spc="-1">
                <a:latin typeface="Arial"/>
                <a:cs typeface="Arial"/>
              </a:rPr>
              <a:t>l</a:t>
            </a:r>
            <a:r>
              <a:rPr dirty="0" smtClean="0" sz="1800" spc="-1">
                <a:latin typeface="Arial"/>
                <a:cs typeface="Arial"/>
              </a:rPr>
              <a:t>o</a:t>
            </a:r>
            <a:r>
              <a:rPr dirty="0" smtClean="0" sz="1800" spc="-1">
                <a:latin typeface="Arial"/>
                <a:cs typeface="Arial"/>
              </a:rPr>
              <a:t>w</a:t>
            </a:r>
            <a:r>
              <a:rPr dirty="0" smtClean="0" sz="1800" spc="-1">
                <a:latin typeface="Arial"/>
                <a:cs typeface="Arial"/>
              </a:rPr>
              <a:t>,</a:t>
            </a:r>
            <a:r>
              <a:rPr dirty="0" smtClean="0" sz="1800" spc="-1">
                <a:latin typeface="Arial"/>
                <a:cs typeface="Arial"/>
              </a:rPr>
              <a:t> </a:t>
            </a:r>
            <a:r>
              <a:rPr dirty="0" smtClean="0" sz="1800" spc="-1">
                <a:latin typeface="Arial"/>
                <a:cs typeface="Arial"/>
              </a:rPr>
              <a:t>o</a:t>
            </a:r>
            <a:r>
              <a:rPr dirty="0" smtClean="0" sz="1800" spc="-1">
                <a:latin typeface="Arial"/>
                <a:cs typeface="Arial"/>
              </a:rPr>
              <a:t>r</a:t>
            </a:r>
            <a:r>
              <a:rPr dirty="0" smtClean="0" sz="1800" spc="-1">
                <a:latin typeface="Arial"/>
                <a:cs typeface="Arial"/>
              </a:rPr>
              <a:t> </a:t>
            </a:r>
            <a:r>
              <a:rPr dirty="0" smtClean="0" sz="1800" spc="-1">
                <a:latin typeface="Arial"/>
                <a:cs typeface="Arial"/>
              </a:rPr>
              <a:t>gr</a:t>
            </a:r>
            <a:r>
              <a:rPr dirty="0" smtClean="0" sz="1800" spc="-1">
                <a:latin typeface="Arial"/>
                <a:cs typeface="Arial"/>
              </a:rPr>
              <a:t>e</a:t>
            </a:r>
            <a:r>
              <a:rPr dirty="0" smtClean="0" sz="1800" spc="-1">
                <a:latin typeface="Arial"/>
                <a:cs typeface="Arial"/>
              </a:rPr>
              <a:t>e</a:t>
            </a:r>
            <a:r>
              <a:rPr dirty="0" smtClean="0" sz="1800" spc="-1">
                <a:latin typeface="Arial"/>
                <a:cs typeface="Arial"/>
              </a:rPr>
              <a:t>n</a:t>
            </a:r>
            <a:r>
              <a:rPr dirty="0" smtClean="0" sz="1800" spc="-1">
                <a:latin typeface="Arial"/>
                <a:cs typeface="Arial"/>
              </a:rPr>
              <a:t> </a:t>
            </a:r>
            <a:r>
              <a:rPr dirty="0" smtClean="0" sz="1800" spc="-1">
                <a:latin typeface="Arial"/>
                <a:cs typeface="Arial"/>
              </a:rPr>
              <a:t>d</a:t>
            </a:r>
            <a:r>
              <a:rPr dirty="0" smtClean="0" sz="1800" spc="-1">
                <a:latin typeface="Arial"/>
                <a:cs typeface="Arial"/>
              </a:rPr>
              <a:t>is</a:t>
            </a:r>
            <a:r>
              <a:rPr dirty="0" smtClean="0" sz="1800" spc="-1">
                <a:latin typeface="Arial"/>
                <a:cs typeface="Arial"/>
              </a:rPr>
              <a:t>c</a:t>
            </a:r>
            <a:r>
              <a:rPr dirty="0" smtClean="0" sz="1800" spc="-1">
                <a:latin typeface="Arial"/>
                <a:cs typeface="Arial"/>
              </a:rPr>
              <a:t>h</a:t>
            </a:r>
            <a:r>
              <a:rPr dirty="0" smtClean="0" sz="1800" spc="-1">
                <a:latin typeface="Arial"/>
                <a:cs typeface="Arial"/>
              </a:rPr>
              <a:t>a</a:t>
            </a:r>
            <a:r>
              <a:rPr dirty="0" smtClean="0" sz="1800" spc="-1">
                <a:latin typeface="Arial"/>
                <a:cs typeface="Arial"/>
              </a:rPr>
              <a:t>r</a:t>
            </a:r>
            <a:r>
              <a:rPr dirty="0" smtClean="0" sz="1800" spc="-1">
                <a:latin typeface="Arial"/>
                <a:cs typeface="Arial"/>
              </a:rPr>
              <a:t>g</a:t>
            </a:r>
            <a:r>
              <a:rPr dirty="0" smtClean="0" sz="1800" spc="-1"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  <a:p>
            <a:pPr marL="12700" marR="34289">
              <a:lnSpc>
                <a:spcPct val="95825"/>
              </a:lnSpc>
              <a:spcBef>
                <a:spcPts val="305"/>
              </a:spcBef>
            </a:pPr>
            <a:r>
              <a:rPr dirty="0" smtClean="0" sz="1800" spc="0">
                <a:latin typeface="Arial"/>
                <a:cs typeface="Arial"/>
              </a:rPr>
              <a:t>S</a:t>
            </a:r>
            <a:r>
              <a:rPr dirty="0" smtClean="0" sz="1800" spc="0">
                <a:latin typeface="Arial"/>
                <a:cs typeface="Arial"/>
              </a:rPr>
              <a:t>w</a:t>
            </a:r>
            <a:r>
              <a:rPr dirty="0" smtClean="0" sz="1800" spc="0">
                <a:latin typeface="Arial"/>
                <a:cs typeface="Arial"/>
              </a:rPr>
              <a:t>o</a:t>
            </a:r>
            <a:r>
              <a:rPr dirty="0" smtClean="0" sz="1800" spc="0">
                <a:latin typeface="Arial"/>
                <a:cs typeface="Arial"/>
              </a:rPr>
              <a:t>l</a:t>
            </a:r>
            <a:r>
              <a:rPr dirty="0" smtClean="0" sz="1800" spc="0">
                <a:latin typeface="Arial"/>
                <a:cs typeface="Arial"/>
              </a:rPr>
              <a:t>l</a:t>
            </a:r>
            <a:r>
              <a:rPr dirty="0" smtClean="0" sz="1800" spc="0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n/</a:t>
            </a:r>
            <a:r>
              <a:rPr dirty="0" smtClean="0" sz="1800" spc="0">
                <a:latin typeface="Arial"/>
                <a:cs typeface="Arial"/>
              </a:rPr>
              <a:t>p</a:t>
            </a:r>
            <a:r>
              <a:rPr dirty="0" smtClean="0" sz="1800" spc="0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i</a:t>
            </a:r>
            <a:r>
              <a:rPr dirty="0" smtClean="0" sz="1800" spc="0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ful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testic</a:t>
            </a:r>
            <a:r>
              <a:rPr dirty="0" smtClean="0" sz="1800" spc="0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ls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3625881"/>
            <a:ext cx="177800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dirty="0" smtClean="0" sz="240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9144" y="3625881"/>
            <a:ext cx="1238504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dirty="0" smtClean="0" sz="2400" spc="-1">
                <a:latin typeface="Arial"/>
                <a:cs typeface="Arial"/>
              </a:rPr>
              <a:t>Femal</a:t>
            </a:r>
            <a:r>
              <a:rPr dirty="0" smtClean="0" sz="2400" spc="-1">
                <a:latin typeface="Arial"/>
                <a:cs typeface="Arial"/>
              </a:rPr>
              <a:t>e</a:t>
            </a:r>
            <a:r>
              <a:rPr dirty="0" smtClean="0" sz="2400" spc="-1"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3444" y="4012581"/>
            <a:ext cx="205297" cy="950849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 marR="215">
              <a:lnSpc>
                <a:spcPts val="2150"/>
              </a:lnSpc>
            </a:pPr>
            <a:r>
              <a:rPr dirty="0" smtClean="0" sz="2000">
                <a:latin typeface="Arial"/>
                <a:cs typeface="Arial"/>
              </a:rPr>
              <a:t>–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232"/>
              </a:spcBef>
            </a:pPr>
            <a:r>
              <a:rPr dirty="0" smtClean="0" sz="2000">
                <a:latin typeface="Arial"/>
                <a:cs typeface="Arial"/>
              </a:rPr>
              <a:t>–</a:t>
            </a:r>
            <a:endParaRPr sz="2000">
              <a:latin typeface="Arial"/>
              <a:cs typeface="Arial"/>
            </a:endParaRPr>
          </a:p>
          <a:p>
            <a:pPr marL="12700" marR="215">
              <a:lnSpc>
                <a:spcPct val="95825"/>
              </a:lnSpc>
              <a:spcBef>
                <a:spcPts val="340"/>
              </a:spcBef>
            </a:pPr>
            <a:r>
              <a:rPr dirty="0" smtClean="0" sz="2000">
                <a:latin typeface="Arial"/>
                <a:cs typeface="Arial"/>
              </a:rPr>
              <a:t>–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79906" y="4012581"/>
            <a:ext cx="4054738" cy="615245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 marR="38221">
              <a:lnSpc>
                <a:spcPts val="2150"/>
              </a:lnSpc>
            </a:pPr>
            <a:r>
              <a:rPr dirty="0" smtClean="0" sz="2000" spc="-1">
                <a:latin typeface="Arial"/>
                <a:cs typeface="Arial"/>
              </a:rPr>
              <a:t>Mo</a:t>
            </a:r>
            <a:r>
              <a:rPr dirty="0" smtClean="0" sz="2000" spc="-1">
                <a:latin typeface="Arial"/>
                <a:cs typeface="Arial"/>
              </a:rPr>
              <a:t>s</a:t>
            </a:r>
            <a:r>
              <a:rPr dirty="0" smtClean="0" sz="2000" spc="-1">
                <a:latin typeface="Arial"/>
                <a:cs typeface="Arial"/>
              </a:rPr>
              <a:t>t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have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no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symptoms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232"/>
              </a:spcBef>
            </a:pPr>
            <a:r>
              <a:rPr dirty="0" smtClean="0" sz="2000" spc="-3">
                <a:latin typeface="Arial"/>
                <a:cs typeface="Arial"/>
              </a:rPr>
              <a:t>O</a:t>
            </a:r>
            <a:r>
              <a:rPr dirty="0" smtClean="0" sz="2000" spc="-3">
                <a:latin typeface="Arial"/>
                <a:cs typeface="Arial"/>
              </a:rPr>
              <a:t>f</a:t>
            </a:r>
            <a:r>
              <a:rPr dirty="0" smtClean="0" sz="2000" spc="-3">
                <a:latin typeface="Arial"/>
                <a:cs typeface="Arial"/>
              </a:rPr>
              <a:t>ten</a:t>
            </a:r>
            <a:r>
              <a:rPr dirty="0" smtClean="0" sz="2000" spc="-3">
                <a:latin typeface="Arial"/>
                <a:cs typeface="Arial"/>
              </a:rPr>
              <a:t> </a:t>
            </a:r>
            <a:r>
              <a:rPr dirty="0" smtClean="0" sz="2000" spc="-3">
                <a:latin typeface="Arial"/>
                <a:cs typeface="Arial"/>
              </a:rPr>
              <a:t>non</a:t>
            </a:r>
            <a:r>
              <a:rPr dirty="0" smtClean="0" sz="2000" spc="-3">
                <a:latin typeface="Arial"/>
                <a:cs typeface="Arial"/>
              </a:rPr>
              <a:t>-</a:t>
            </a:r>
            <a:r>
              <a:rPr dirty="0" smtClean="0" sz="2000" spc="-3">
                <a:latin typeface="Arial"/>
                <a:cs typeface="Arial"/>
              </a:rPr>
              <a:t>spe</a:t>
            </a:r>
            <a:r>
              <a:rPr dirty="0" smtClean="0" sz="2000" spc="-3">
                <a:latin typeface="Arial"/>
                <a:cs typeface="Arial"/>
              </a:rPr>
              <a:t>c</a:t>
            </a:r>
            <a:r>
              <a:rPr dirty="0" smtClean="0" sz="2000" spc="-3">
                <a:latin typeface="Arial"/>
                <a:cs typeface="Arial"/>
              </a:rPr>
              <a:t>i</a:t>
            </a:r>
            <a:r>
              <a:rPr dirty="0" smtClean="0" sz="2000" spc="-3">
                <a:latin typeface="Arial"/>
                <a:cs typeface="Arial"/>
              </a:rPr>
              <a:t>f</a:t>
            </a:r>
            <a:r>
              <a:rPr dirty="0" smtClean="0" sz="2000" spc="-3">
                <a:latin typeface="Arial"/>
                <a:cs typeface="Arial"/>
              </a:rPr>
              <a:t>ic</a:t>
            </a:r>
            <a:r>
              <a:rPr dirty="0" smtClean="0" sz="2000" spc="-3">
                <a:latin typeface="Arial"/>
                <a:cs typeface="Arial"/>
              </a:rPr>
              <a:t> </a:t>
            </a:r>
            <a:r>
              <a:rPr dirty="0" smtClean="0" sz="2000" spc="-3">
                <a:latin typeface="Arial"/>
                <a:cs typeface="Arial"/>
              </a:rPr>
              <a:t>and</a:t>
            </a:r>
            <a:r>
              <a:rPr dirty="0" smtClean="0" sz="2000" spc="-3">
                <a:latin typeface="Arial"/>
                <a:cs typeface="Arial"/>
              </a:rPr>
              <a:t> </a:t>
            </a:r>
            <a:r>
              <a:rPr dirty="0" smtClean="0" sz="2000" spc="-3">
                <a:latin typeface="Arial"/>
                <a:cs typeface="Arial"/>
              </a:rPr>
              <a:t>mistaken</a:t>
            </a:r>
            <a:r>
              <a:rPr dirty="0" smtClean="0" sz="2000" spc="-3">
                <a:latin typeface="Arial"/>
                <a:cs typeface="Arial"/>
              </a:rPr>
              <a:t> </a:t>
            </a:r>
            <a:r>
              <a:rPr dirty="0" smtClean="0" sz="2000" spc="-3">
                <a:latin typeface="Arial"/>
                <a:cs typeface="Arial"/>
              </a:rPr>
              <a:t>for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39312" y="4347614"/>
            <a:ext cx="2899688" cy="280212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dirty="0" smtClean="0" sz="2000" spc="-2">
                <a:latin typeface="Arial"/>
                <a:cs typeface="Arial"/>
              </a:rPr>
              <a:t>bladder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or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y</a:t>
            </a:r>
            <a:r>
              <a:rPr dirty="0" smtClean="0" sz="2000" spc="-2">
                <a:latin typeface="Arial"/>
                <a:cs typeface="Arial"/>
              </a:rPr>
              <a:t>east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in</a:t>
            </a:r>
            <a:r>
              <a:rPr dirty="0" smtClean="0" sz="2000" spc="-2">
                <a:latin typeface="Arial"/>
                <a:cs typeface="Arial"/>
              </a:rPr>
              <a:t>f</a:t>
            </a:r>
            <a:r>
              <a:rPr dirty="0" smtClean="0" sz="2000" spc="-2">
                <a:latin typeface="Arial"/>
                <a:cs typeface="Arial"/>
              </a:rPr>
              <a:t>ection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79906" y="4683522"/>
            <a:ext cx="7317054" cy="1163835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dirty="0" smtClean="0" sz="2000" spc="-1">
                <a:latin typeface="Arial"/>
                <a:cs typeface="Arial"/>
              </a:rPr>
              <a:t>Ini</a:t>
            </a:r>
            <a:r>
              <a:rPr dirty="0" smtClean="0" sz="2000" spc="-1">
                <a:latin typeface="Arial"/>
                <a:cs typeface="Arial"/>
              </a:rPr>
              <a:t>t</a:t>
            </a:r>
            <a:r>
              <a:rPr dirty="0" smtClean="0" sz="2000" spc="-1">
                <a:latin typeface="Arial"/>
                <a:cs typeface="Arial"/>
              </a:rPr>
              <a:t>ial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sy</a:t>
            </a:r>
            <a:r>
              <a:rPr dirty="0" smtClean="0" sz="2000" spc="-1">
                <a:latin typeface="Arial"/>
                <a:cs typeface="Arial"/>
              </a:rPr>
              <a:t>m</a:t>
            </a:r>
            <a:r>
              <a:rPr dirty="0" smtClean="0" sz="2000" spc="-1">
                <a:latin typeface="Arial"/>
                <a:cs typeface="Arial"/>
              </a:rPr>
              <a:t>ptoms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and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si</a:t>
            </a:r>
            <a:r>
              <a:rPr dirty="0" smtClean="0" sz="2000" spc="-1">
                <a:latin typeface="Arial"/>
                <a:cs typeface="Arial"/>
              </a:rPr>
              <a:t>g</a:t>
            </a:r>
            <a:r>
              <a:rPr dirty="0" smtClean="0" sz="2000" spc="-1">
                <a:latin typeface="Arial"/>
                <a:cs typeface="Arial"/>
              </a:rPr>
              <a:t>ns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in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women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in</a:t>
            </a:r>
            <a:r>
              <a:rPr dirty="0" smtClean="0" sz="2000" spc="-1">
                <a:latin typeface="Arial"/>
                <a:cs typeface="Arial"/>
              </a:rPr>
              <a:t>c</a:t>
            </a:r>
            <a:r>
              <a:rPr dirty="0" smtClean="0" sz="2000" spc="-1">
                <a:latin typeface="Arial"/>
                <a:cs typeface="Arial"/>
              </a:rPr>
              <a:t>lude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a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painful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or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bu</a:t>
            </a:r>
            <a:r>
              <a:rPr dirty="0" smtClean="0" sz="2000" spc="-1">
                <a:latin typeface="Arial"/>
                <a:cs typeface="Arial"/>
              </a:rPr>
              <a:t>r</a:t>
            </a:r>
            <a:r>
              <a:rPr dirty="0" smtClean="0" sz="2000" spc="-1">
                <a:latin typeface="Arial"/>
                <a:cs typeface="Arial"/>
              </a:rPr>
              <a:t>ning</a:t>
            </a:r>
            <a:endParaRPr sz="2000">
              <a:latin typeface="Arial"/>
              <a:cs typeface="Arial"/>
            </a:endParaRPr>
          </a:p>
          <a:p>
            <a:pPr marL="12700" marR="797566">
              <a:lnSpc>
                <a:spcPts val="2160"/>
              </a:lnSpc>
              <a:spcBef>
                <a:spcPts val="5"/>
              </a:spcBef>
            </a:pPr>
            <a:r>
              <a:rPr dirty="0" smtClean="0" sz="2000" spc="-1">
                <a:latin typeface="Arial"/>
                <a:cs typeface="Arial"/>
              </a:rPr>
              <a:t>s</a:t>
            </a:r>
            <a:r>
              <a:rPr dirty="0" smtClean="0" sz="2000" spc="-1">
                <a:latin typeface="Arial"/>
                <a:cs typeface="Arial"/>
              </a:rPr>
              <a:t>e</a:t>
            </a:r>
            <a:r>
              <a:rPr dirty="0" smtClean="0" sz="2000" spc="-1">
                <a:latin typeface="Arial"/>
                <a:cs typeface="Arial"/>
              </a:rPr>
              <a:t>n</a:t>
            </a:r>
            <a:r>
              <a:rPr dirty="0" smtClean="0" sz="2000" spc="-1">
                <a:latin typeface="Arial"/>
                <a:cs typeface="Arial"/>
              </a:rPr>
              <a:t>s</a:t>
            </a:r>
            <a:r>
              <a:rPr dirty="0" smtClean="0" sz="2000" spc="-1">
                <a:latin typeface="Arial"/>
                <a:cs typeface="Arial"/>
              </a:rPr>
              <a:t>ation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w</a:t>
            </a:r>
            <a:r>
              <a:rPr dirty="0" smtClean="0" sz="2000" spc="-1">
                <a:latin typeface="Arial"/>
                <a:cs typeface="Arial"/>
              </a:rPr>
              <a:t>h</a:t>
            </a:r>
            <a:r>
              <a:rPr dirty="0" smtClean="0" sz="2000" spc="-1">
                <a:latin typeface="Arial"/>
                <a:cs typeface="Arial"/>
              </a:rPr>
              <a:t>en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u</a:t>
            </a:r>
            <a:r>
              <a:rPr dirty="0" smtClean="0" sz="2000" spc="-1">
                <a:latin typeface="Arial"/>
                <a:cs typeface="Arial"/>
              </a:rPr>
              <a:t>r</a:t>
            </a:r>
            <a:r>
              <a:rPr dirty="0" smtClean="0" sz="2000" spc="-1">
                <a:latin typeface="Arial"/>
                <a:cs typeface="Arial"/>
              </a:rPr>
              <a:t>inating,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in</a:t>
            </a:r>
            <a:r>
              <a:rPr dirty="0" smtClean="0" sz="2000" spc="-1">
                <a:latin typeface="Arial"/>
                <a:cs typeface="Arial"/>
              </a:rPr>
              <a:t>c</a:t>
            </a:r>
            <a:r>
              <a:rPr dirty="0" smtClean="0" sz="2000" spc="-1">
                <a:latin typeface="Arial"/>
                <a:cs typeface="Arial"/>
              </a:rPr>
              <a:t>r</a:t>
            </a:r>
            <a:r>
              <a:rPr dirty="0" smtClean="0" sz="2000" spc="-1">
                <a:latin typeface="Arial"/>
                <a:cs typeface="Arial"/>
              </a:rPr>
              <a:t>e</a:t>
            </a:r>
            <a:r>
              <a:rPr dirty="0" smtClean="0" sz="2000" spc="-1">
                <a:latin typeface="Arial"/>
                <a:cs typeface="Arial"/>
              </a:rPr>
              <a:t>a</a:t>
            </a:r>
            <a:r>
              <a:rPr dirty="0" smtClean="0" sz="2000" spc="-1">
                <a:latin typeface="Arial"/>
                <a:cs typeface="Arial"/>
              </a:rPr>
              <a:t>s</a:t>
            </a:r>
            <a:r>
              <a:rPr dirty="0" smtClean="0" sz="2000" spc="-1">
                <a:latin typeface="Arial"/>
                <a:cs typeface="Arial"/>
              </a:rPr>
              <a:t>ed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vaginal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dis</a:t>
            </a:r>
            <a:r>
              <a:rPr dirty="0" smtClean="0" sz="2000" spc="-1">
                <a:latin typeface="Arial"/>
                <a:cs typeface="Arial"/>
              </a:rPr>
              <a:t>c</a:t>
            </a:r>
            <a:r>
              <a:rPr dirty="0" smtClean="0" sz="2000" spc="-1">
                <a:latin typeface="Arial"/>
                <a:cs typeface="Arial"/>
              </a:rPr>
              <a:t>ha</a:t>
            </a:r>
            <a:r>
              <a:rPr dirty="0" smtClean="0" sz="2000" spc="-1">
                <a:latin typeface="Arial"/>
                <a:cs typeface="Arial"/>
              </a:rPr>
              <a:t>r</a:t>
            </a:r>
            <a:r>
              <a:rPr dirty="0" smtClean="0" sz="2000" spc="-1">
                <a:latin typeface="Arial"/>
                <a:cs typeface="Arial"/>
              </a:rPr>
              <a:t>ge,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or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vaginal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bleeding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betwe</a:t>
            </a:r>
            <a:r>
              <a:rPr dirty="0" smtClean="0" sz="2000" spc="-1">
                <a:latin typeface="Arial"/>
                <a:cs typeface="Arial"/>
              </a:rPr>
              <a:t>e</a:t>
            </a:r>
            <a:r>
              <a:rPr dirty="0" smtClean="0" sz="2000" spc="-1">
                <a:latin typeface="Arial"/>
                <a:cs typeface="Arial"/>
              </a:rPr>
              <a:t>n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pe</a:t>
            </a:r>
            <a:r>
              <a:rPr dirty="0" smtClean="0" sz="2000" spc="-1">
                <a:latin typeface="Arial"/>
                <a:cs typeface="Arial"/>
              </a:rPr>
              <a:t>r</a:t>
            </a:r>
            <a:r>
              <a:rPr dirty="0" smtClean="0" sz="2000" spc="-1">
                <a:latin typeface="Arial"/>
                <a:cs typeface="Arial"/>
              </a:rPr>
              <a:t>iods</a:t>
            </a:r>
            <a:endParaRPr sz="2000">
              <a:latin typeface="Arial"/>
              <a:cs typeface="Arial"/>
            </a:endParaRPr>
          </a:p>
          <a:p>
            <a:pPr marL="12700" marR="38176">
              <a:lnSpc>
                <a:spcPct val="95825"/>
              </a:lnSpc>
              <a:spcBef>
                <a:spcPts val="221"/>
              </a:spcBef>
            </a:pPr>
            <a:r>
              <a:rPr dirty="0" smtClean="0" sz="2000" spc="-1">
                <a:latin typeface="Arial"/>
                <a:cs typeface="Arial"/>
              </a:rPr>
              <a:t>S</a:t>
            </a:r>
            <a:r>
              <a:rPr dirty="0" smtClean="0" sz="2000" spc="-1">
                <a:latin typeface="Arial"/>
                <a:cs typeface="Arial"/>
              </a:rPr>
              <a:t>ore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throat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3444" y="5567144"/>
            <a:ext cx="205297" cy="280212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dirty="0" smtClean="0" sz="2000">
                <a:latin typeface="Arial"/>
                <a:cs typeface="Arial"/>
              </a:rPr>
              <a:t>–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879144" y="589327"/>
            <a:ext cx="7037688" cy="1483231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443052">
              <a:lnSpc>
                <a:spcPts val="4600"/>
              </a:lnSpc>
            </a:pPr>
            <a:r>
              <a:rPr dirty="0" smtClean="0" sz="4400" spc="0">
                <a:latin typeface="Arial"/>
                <a:cs typeface="Arial"/>
              </a:rPr>
              <a:t>Gonor</a:t>
            </a:r>
            <a:r>
              <a:rPr dirty="0" smtClean="0" sz="4400" spc="0">
                <a:latin typeface="Arial"/>
                <a:cs typeface="Arial"/>
              </a:rPr>
              <a:t>r</a:t>
            </a:r>
            <a:r>
              <a:rPr dirty="0" smtClean="0" sz="4400" spc="0">
                <a:latin typeface="Arial"/>
                <a:cs typeface="Arial"/>
              </a:rPr>
              <a:t>hea:</a:t>
            </a:r>
            <a:r>
              <a:rPr dirty="0" smtClean="0" sz="4400" spc="0">
                <a:latin typeface="Arial"/>
                <a:cs typeface="Arial"/>
              </a:rPr>
              <a:t> </a:t>
            </a:r>
            <a:r>
              <a:rPr dirty="0" smtClean="0" sz="4400" spc="0">
                <a:latin typeface="Arial"/>
                <a:cs typeface="Arial"/>
              </a:rPr>
              <a:t>Comp</a:t>
            </a:r>
            <a:r>
              <a:rPr dirty="0" smtClean="0" sz="4400" spc="0">
                <a:latin typeface="Arial"/>
                <a:cs typeface="Arial"/>
              </a:rPr>
              <a:t>l</a:t>
            </a:r>
            <a:r>
              <a:rPr dirty="0" smtClean="0" sz="4400" spc="0">
                <a:latin typeface="Arial"/>
                <a:cs typeface="Arial"/>
              </a:rPr>
              <a:t>icat</a:t>
            </a:r>
            <a:r>
              <a:rPr dirty="0" smtClean="0" sz="4400" spc="0">
                <a:latin typeface="Arial"/>
                <a:cs typeface="Arial"/>
              </a:rPr>
              <a:t>i</a:t>
            </a:r>
            <a:r>
              <a:rPr dirty="0" smtClean="0" sz="4400" spc="0">
                <a:latin typeface="Arial"/>
                <a:cs typeface="Arial"/>
              </a:rPr>
              <a:t>ons</a:t>
            </a:r>
            <a:endParaRPr sz="4400">
              <a:latin typeface="Arial"/>
              <a:cs typeface="Arial"/>
            </a:endParaRPr>
          </a:p>
          <a:p>
            <a:pPr marL="12700" marR="83896">
              <a:lnSpc>
                <a:spcPct val="95825"/>
              </a:lnSpc>
              <a:spcBef>
                <a:spcPts val="3591"/>
              </a:spcBef>
            </a:pPr>
            <a:r>
              <a:rPr dirty="0" smtClean="0" sz="2800" spc="1">
                <a:latin typeface="Arial"/>
                <a:cs typeface="Arial"/>
              </a:rPr>
              <a:t>Mal</a:t>
            </a:r>
            <a:r>
              <a:rPr dirty="0" smtClean="0" sz="2800" spc="1">
                <a:latin typeface="Arial"/>
                <a:cs typeface="Arial"/>
              </a:rPr>
              <a:t>e</a:t>
            </a:r>
            <a:r>
              <a:rPr dirty="0" smtClean="0" sz="2800" spc="1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1692066"/>
            <a:ext cx="202946" cy="380492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z="280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93444" y="2183923"/>
            <a:ext cx="240588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dirty="0" smtClean="0" sz="240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79906" y="2183923"/>
            <a:ext cx="7240930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dirty="0" smtClean="0" sz="2400" spc="0">
                <a:latin typeface="Arial"/>
                <a:cs typeface="Arial"/>
              </a:rPr>
              <a:t>go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or</a:t>
            </a:r>
            <a:r>
              <a:rPr dirty="0" smtClean="0" sz="2400" spc="0">
                <a:latin typeface="Arial"/>
                <a:cs typeface="Arial"/>
              </a:rPr>
              <a:t>r</a:t>
            </a:r>
            <a:r>
              <a:rPr dirty="0" smtClean="0" sz="2400" spc="0">
                <a:latin typeface="Arial"/>
                <a:cs typeface="Arial"/>
              </a:rPr>
              <a:t>hea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can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cause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ep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d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dymitis,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pa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nful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cond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tion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79906" y="2549683"/>
            <a:ext cx="5387136" cy="1574038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dirty="0" smtClean="0" sz="2400" spc="0">
                <a:latin typeface="Arial"/>
                <a:cs typeface="Arial"/>
              </a:rPr>
              <a:t>of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the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tes</a:t>
            </a:r>
            <a:r>
              <a:rPr dirty="0" smtClean="0" sz="2400" spc="0">
                <a:latin typeface="Arial"/>
                <a:cs typeface="Arial"/>
              </a:rPr>
              <a:t>t</a:t>
            </a:r>
            <a:r>
              <a:rPr dirty="0" smtClean="0" sz="2400" spc="0">
                <a:latin typeface="Arial"/>
                <a:cs typeface="Arial"/>
              </a:rPr>
              <a:t>ic</a:t>
            </a:r>
            <a:r>
              <a:rPr dirty="0" smtClean="0" sz="2400" spc="0">
                <a:latin typeface="Arial"/>
                <a:cs typeface="Arial"/>
              </a:rPr>
              <a:t>l</a:t>
            </a:r>
            <a:r>
              <a:rPr dirty="0" smtClean="0" sz="2400" spc="0">
                <a:latin typeface="Arial"/>
                <a:cs typeface="Arial"/>
              </a:rPr>
              <a:t>es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t</a:t>
            </a:r>
            <a:r>
              <a:rPr dirty="0" smtClean="0" sz="2400" spc="0">
                <a:latin typeface="Arial"/>
                <a:cs typeface="Arial"/>
              </a:rPr>
              <a:t>hat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can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le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d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to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nfer</a:t>
            </a:r>
            <a:r>
              <a:rPr dirty="0" smtClean="0" sz="2400" spc="0">
                <a:latin typeface="Arial"/>
                <a:cs typeface="Arial"/>
              </a:rPr>
              <a:t>t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l</a:t>
            </a:r>
            <a:r>
              <a:rPr dirty="0" smtClean="0" sz="2400" spc="0">
                <a:latin typeface="Arial"/>
                <a:cs typeface="Arial"/>
              </a:rPr>
              <a:t>ity</a:t>
            </a:r>
            <a:endParaRPr sz="2400">
              <a:latin typeface="Arial"/>
              <a:cs typeface="Arial"/>
            </a:endParaRPr>
          </a:p>
          <a:p>
            <a:pPr marL="12700" marR="45720">
              <a:lnSpc>
                <a:spcPct val="95825"/>
              </a:lnSpc>
            </a:pPr>
            <a:r>
              <a:rPr dirty="0" smtClean="0" sz="2400" spc="0">
                <a:latin typeface="Arial"/>
                <a:cs typeface="Arial"/>
              </a:rPr>
              <a:t>u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t</a:t>
            </a:r>
            <a:r>
              <a:rPr dirty="0" smtClean="0" sz="2400" spc="0">
                <a:latin typeface="Arial"/>
                <a:cs typeface="Arial"/>
              </a:rPr>
              <a:t>r</a:t>
            </a:r>
            <a:r>
              <a:rPr dirty="0" smtClean="0" sz="2400" spc="0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ted</a:t>
            </a:r>
            <a:endParaRPr sz="2400">
              <a:latin typeface="Arial"/>
              <a:cs typeface="Arial"/>
            </a:endParaRPr>
          </a:p>
          <a:p>
            <a:pPr marL="12700" marR="45720">
              <a:lnSpc>
                <a:spcPct val="95825"/>
              </a:lnSpc>
              <a:spcBef>
                <a:spcPts val="698"/>
              </a:spcBef>
            </a:pPr>
            <a:r>
              <a:rPr dirty="0" smtClean="0" sz="2400" spc="0">
                <a:latin typeface="Arial"/>
                <a:cs typeface="Arial"/>
              </a:rPr>
              <a:t>can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spread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to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the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b</a:t>
            </a:r>
            <a:r>
              <a:rPr dirty="0" smtClean="0" sz="2400" spc="0">
                <a:latin typeface="Arial"/>
                <a:cs typeface="Arial"/>
              </a:rPr>
              <a:t>l</a:t>
            </a:r>
            <a:r>
              <a:rPr dirty="0" smtClean="0" sz="2400" spc="0">
                <a:latin typeface="Arial"/>
                <a:cs typeface="Arial"/>
              </a:rPr>
              <a:t>ood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or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joi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ts</a:t>
            </a:r>
            <a:endParaRPr sz="2400">
              <a:latin typeface="Arial"/>
              <a:cs typeface="Arial"/>
            </a:endParaRPr>
          </a:p>
          <a:p>
            <a:pPr marL="12700" marR="45720">
              <a:lnSpc>
                <a:spcPct val="95825"/>
              </a:lnSpc>
              <a:spcBef>
                <a:spcPts val="696"/>
              </a:spcBef>
            </a:pPr>
            <a:r>
              <a:rPr dirty="0" smtClean="0" sz="2400" spc="0">
                <a:latin typeface="Arial"/>
                <a:cs typeface="Arial"/>
              </a:rPr>
              <a:t>Inc</a:t>
            </a:r>
            <a:r>
              <a:rPr dirty="0" smtClean="0" sz="2400" spc="0">
                <a:latin typeface="Arial"/>
                <a:cs typeface="Arial"/>
              </a:rPr>
              <a:t>r</a:t>
            </a:r>
            <a:r>
              <a:rPr dirty="0" smtClean="0" sz="2400" spc="0">
                <a:latin typeface="Arial"/>
                <a:cs typeface="Arial"/>
              </a:rPr>
              <a:t>eas</a:t>
            </a:r>
            <a:r>
              <a:rPr dirty="0" smtClean="0" sz="2400" spc="0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s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r</a:t>
            </a:r>
            <a:r>
              <a:rPr dirty="0" smtClean="0" sz="2400" spc="0">
                <a:latin typeface="Arial"/>
                <a:cs typeface="Arial"/>
              </a:rPr>
              <a:t>isk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of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HIV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fec</a:t>
            </a:r>
            <a:r>
              <a:rPr dirty="0" smtClean="0" sz="2400" spc="0">
                <a:latin typeface="Arial"/>
                <a:cs typeface="Arial"/>
              </a:rPr>
              <a:t>t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o</a:t>
            </a:r>
            <a:r>
              <a:rPr dirty="0" smtClean="0" sz="2400" spc="0"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82486" y="2549683"/>
            <a:ext cx="223520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dirty="0" smtClean="0" sz="2400">
                <a:latin typeface="Arial"/>
                <a:cs typeface="Arial"/>
              </a:rPr>
              <a:t>if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18706" y="2549683"/>
            <a:ext cx="476808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dirty="0" smtClean="0" sz="2400" spc="-1">
                <a:latin typeface="Arial"/>
                <a:cs typeface="Arial"/>
              </a:rPr>
              <a:t>l</a:t>
            </a:r>
            <a:r>
              <a:rPr dirty="0" smtClean="0" sz="2400" spc="-1">
                <a:latin typeface="Arial"/>
                <a:cs typeface="Arial"/>
              </a:rPr>
              <a:t>e</a:t>
            </a:r>
            <a:r>
              <a:rPr dirty="0" smtClean="0" sz="2400" spc="-1">
                <a:latin typeface="Arial"/>
                <a:cs typeface="Arial"/>
              </a:rPr>
              <a:t>ft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3444" y="3354609"/>
            <a:ext cx="240588" cy="769112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dirty="0" smtClean="0" sz="240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568"/>
              </a:spcBef>
            </a:pPr>
            <a:r>
              <a:rPr dirty="0" smtClean="0" sz="240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4252393"/>
            <a:ext cx="203098" cy="380796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z="280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9144" y="4252393"/>
            <a:ext cx="1441300" cy="380796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z="2800">
                <a:latin typeface="Arial"/>
                <a:cs typeface="Arial"/>
              </a:rPr>
              <a:t>Females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444" y="4744878"/>
            <a:ext cx="240803" cy="1208031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 marR="215">
              <a:lnSpc>
                <a:spcPts val="2555"/>
              </a:lnSpc>
            </a:pPr>
            <a:r>
              <a:rPr dirty="0" smtClean="0" sz="240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  <a:p>
            <a:pPr marL="12700" marR="215">
              <a:lnSpc>
                <a:spcPct val="95825"/>
              </a:lnSpc>
              <a:spcBef>
                <a:spcPts val="568"/>
              </a:spcBef>
            </a:pPr>
            <a:r>
              <a:rPr dirty="0" smtClean="0" sz="240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695"/>
              </a:spcBef>
            </a:pPr>
            <a:r>
              <a:rPr dirty="0" smtClean="0" sz="240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279906" y="4744878"/>
            <a:ext cx="4415582" cy="1208031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 marR="52573">
              <a:lnSpc>
                <a:spcPts val="2555"/>
              </a:lnSpc>
            </a:pPr>
            <a:r>
              <a:rPr dirty="0" smtClean="0" sz="2400" spc="1">
                <a:latin typeface="Arial"/>
                <a:cs typeface="Arial"/>
              </a:rPr>
              <a:t>PID</a:t>
            </a:r>
            <a:r>
              <a:rPr dirty="0" smtClean="0" sz="2400" spc="1">
                <a:latin typeface="Arial"/>
                <a:cs typeface="Arial"/>
              </a:rPr>
              <a:t> </a:t>
            </a:r>
            <a:r>
              <a:rPr dirty="0" smtClean="0" sz="2400" spc="1">
                <a:latin typeface="Arial"/>
                <a:cs typeface="Arial"/>
              </a:rPr>
              <a:t>-</a:t>
            </a:r>
            <a:r>
              <a:rPr dirty="0" smtClean="0" sz="2400" spc="1">
                <a:latin typeface="Arial"/>
                <a:cs typeface="Arial"/>
              </a:rPr>
              <a:t> </a:t>
            </a:r>
            <a:r>
              <a:rPr dirty="0" smtClean="0" sz="2400" spc="1">
                <a:latin typeface="Arial"/>
                <a:cs typeface="Arial"/>
              </a:rPr>
              <a:t>ab</a:t>
            </a:r>
            <a:r>
              <a:rPr dirty="0" smtClean="0" sz="2400" spc="1">
                <a:latin typeface="Arial"/>
                <a:cs typeface="Arial"/>
              </a:rPr>
              <a:t>d</a:t>
            </a:r>
            <a:r>
              <a:rPr dirty="0" smtClean="0" sz="2400" spc="1">
                <a:latin typeface="Arial"/>
                <a:cs typeface="Arial"/>
              </a:rPr>
              <a:t>ominal</a:t>
            </a:r>
            <a:r>
              <a:rPr dirty="0" smtClean="0" sz="2400" spc="1">
                <a:latin typeface="Arial"/>
                <a:cs typeface="Arial"/>
              </a:rPr>
              <a:t> </a:t>
            </a:r>
            <a:r>
              <a:rPr dirty="0" smtClean="0" sz="2400" spc="1">
                <a:latin typeface="Arial"/>
                <a:cs typeface="Arial"/>
              </a:rPr>
              <a:t>pa</a:t>
            </a:r>
            <a:r>
              <a:rPr dirty="0" smtClean="0" sz="2400" spc="1">
                <a:latin typeface="Arial"/>
                <a:cs typeface="Arial"/>
              </a:rPr>
              <a:t>i</a:t>
            </a:r>
            <a:r>
              <a:rPr dirty="0" smtClean="0" sz="2400" spc="1">
                <a:latin typeface="Arial"/>
                <a:cs typeface="Arial"/>
              </a:rPr>
              <a:t>n</a:t>
            </a:r>
            <a:r>
              <a:rPr dirty="0" smtClean="0" sz="2400" spc="1">
                <a:latin typeface="Arial"/>
                <a:cs typeface="Arial"/>
              </a:rPr>
              <a:t> </a:t>
            </a:r>
            <a:r>
              <a:rPr dirty="0" smtClean="0" sz="2400" spc="1">
                <a:latin typeface="Arial"/>
                <a:cs typeface="Arial"/>
              </a:rPr>
              <a:t>and</a:t>
            </a:r>
            <a:r>
              <a:rPr dirty="0" smtClean="0" sz="2400" spc="1">
                <a:latin typeface="Arial"/>
                <a:cs typeface="Arial"/>
              </a:rPr>
              <a:t> </a:t>
            </a:r>
            <a:r>
              <a:rPr dirty="0" smtClean="0" sz="2400" spc="1">
                <a:latin typeface="Arial"/>
                <a:cs typeface="Arial"/>
              </a:rPr>
              <a:t>fever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568"/>
              </a:spcBef>
            </a:pPr>
            <a:r>
              <a:rPr dirty="0" smtClean="0" sz="2400" spc="0">
                <a:latin typeface="Arial"/>
                <a:cs typeface="Arial"/>
              </a:rPr>
              <a:t>can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spread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to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the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b</a:t>
            </a:r>
            <a:r>
              <a:rPr dirty="0" smtClean="0" sz="2400" spc="0">
                <a:latin typeface="Arial"/>
                <a:cs typeface="Arial"/>
              </a:rPr>
              <a:t>l</a:t>
            </a:r>
            <a:r>
              <a:rPr dirty="0" smtClean="0" sz="2400" spc="0">
                <a:latin typeface="Arial"/>
                <a:cs typeface="Arial"/>
              </a:rPr>
              <a:t>ood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or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joi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ts</a:t>
            </a:r>
            <a:endParaRPr sz="2400">
              <a:latin typeface="Arial"/>
              <a:cs typeface="Arial"/>
            </a:endParaRPr>
          </a:p>
          <a:p>
            <a:pPr marL="12700" marR="52573">
              <a:lnSpc>
                <a:spcPct val="95825"/>
              </a:lnSpc>
              <a:spcBef>
                <a:spcPts val="695"/>
              </a:spcBef>
            </a:pPr>
            <a:r>
              <a:rPr dirty="0" smtClean="0" sz="2400" spc="-1">
                <a:latin typeface="Arial"/>
                <a:cs typeface="Arial"/>
              </a:rPr>
              <a:t>Increas</a:t>
            </a:r>
            <a:r>
              <a:rPr dirty="0" smtClean="0" sz="2400" spc="-1">
                <a:latin typeface="Arial"/>
                <a:cs typeface="Arial"/>
              </a:rPr>
              <a:t>e</a:t>
            </a:r>
            <a:r>
              <a:rPr dirty="0" smtClean="0" sz="2400" spc="-1">
                <a:latin typeface="Arial"/>
                <a:cs typeface="Arial"/>
              </a:rPr>
              <a:t>s</a:t>
            </a:r>
            <a:r>
              <a:rPr dirty="0" smtClean="0" sz="2400" spc="-1">
                <a:latin typeface="Arial"/>
                <a:cs typeface="Arial"/>
              </a:rPr>
              <a:t> </a:t>
            </a:r>
            <a:r>
              <a:rPr dirty="0" smtClean="0" sz="2400" spc="-1">
                <a:latin typeface="Arial"/>
                <a:cs typeface="Arial"/>
              </a:rPr>
              <a:t>risk</a:t>
            </a:r>
            <a:r>
              <a:rPr dirty="0" smtClean="0" sz="2400" spc="-1">
                <a:latin typeface="Arial"/>
                <a:cs typeface="Arial"/>
              </a:rPr>
              <a:t> </a:t>
            </a:r>
            <a:r>
              <a:rPr dirty="0" smtClean="0" sz="2400" spc="-1">
                <a:latin typeface="Arial"/>
                <a:cs typeface="Arial"/>
              </a:rPr>
              <a:t>of</a:t>
            </a:r>
            <a:r>
              <a:rPr dirty="0" smtClean="0" sz="2400" spc="-1">
                <a:latin typeface="Arial"/>
                <a:cs typeface="Arial"/>
              </a:rPr>
              <a:t> </a:t>
            </a:r>
            <a:r>
              <a:rPr dirty="0" smtClean="0" sz="2400" spc="-1">
                <a:latin typeface="Arial"/>
                <a:cs typeface="Arial"/>
              </a:rPr>
              <a:t>HIV</a:t>
            </a:r>
            <a:r>
              <a:rPr dirty="0" smtClean="0" sz="2400" spc="-1">
                <a:latin typeface="Arial"/>
                <a:cs typeface="Arial"/>
              </a:rPr>
              <a:t> </a:t>
            </a:r>
            <a:r>
              <a:rPr dirty="0" smtClean="0" sz="2400" spc="-1">
                <a:latin typeface="Arial"/>
                <a:cs typeface="Arial"/>
              </a:rPr>
              <a:t>infecti</a:t>
            </a:r>
            <a:r>
              <a:rPr dirty="0" smtClean="0" sz="2400" spc="-1">
                <a:latin typeface="Arial"/>
                <a:cs typeface="Arial"/>
              </a:rPr>
              <a:t>o</a:t>
            </a:r>
            <a:r>
              <a:rPr dirty="0" smtClean="0" sz="2400" spc="-1"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879144" y="306702"/>
            <a:ext cx="6784781" cy="2631487"/>
          </a:xfrm>
          <a:prstGeom prst="rect">
            <a:avLst/>
          </a:prstGeom>
        </p:spPr>
        <p:txBody>
          <a:bodyPr wrap="square" lIns="0" tIns="26574" rIns="0" bIns="0" rtlCol="0">
            <a:noAutofit/>
          </a:bodyPr>
          <a:lstStyle/>
          <a:p>
            <a:pPr marL="633082" marR="33858" algn="ctr">
              <a:lnSpc>
                <a:spcPts val="4185"/>
              </a:lnSpc>
            </a:pPr>
            <a:r>
              <a:rPr dirty="0" smtClean="0" sz="4000" spc="-15">
                <a:latin typeface="Arial"/>
                <a:cs typeface="Arial"/>
              </a:rPr>
              <a:t>Gonorrhea:</a:t>
            </a:r>
            <a:r>
              <a:rPr dirty="0" smtClean="0" sz="4000" spc="-15">
                <a:latin typeface="Arial"/>
                <a:cs typeface="Arial"/>
              </a:rPr>
              <a:t> </a:t>
            </a:r>
            <a:r>
              <a:rPr dirty="0" smtClean="0" sz="4000" spc="-15">
                <a:latin typeface="Arial"/>
                <a:cs typeface="Arial"/>
              </a:rPr>
              <a:t>Treatment</a:t>
            </a:r>
            <a:r>
              <a:rPr dirty="0" smtClean="0" sz="4000" spc="-15">
                <a:latin typeface="Arial"/>
                <a:cs typeface="Arial"/>
              </a:rPr>
              <a:t> </a:t>
            </a:r>
            <a:r>
              <a:rPr dirty="0" smtClean="0" sz="4000" spc="-15">
                <a:latin typeface="Arial"/>
                <a:cs typeface="Arial"/>
              </a:rPr>
              <a:t>and</a:t>
            </a:r>
            <a:endParaRPr sz="4000">
              <a:latin typeface="Arial"/>
              <a:cs typeface="Arial"/>
            </a:endParaRPr>
          </a:p>
          <a:p>
            <a:pPr marL="2428735" marR="1828710" algn="ctr">
              <a:lnSpc>
                <a:spcPct val="95825"/>
              </a:lnSpc>
            </a:pPr>
            <a:r>
              <a:rPr dirty="0" smtClean="0" sz="4000" spc="-19">
                <a:latin typeface="Arial"/>
                <a:cs typeface="Arial"/>
              </a:rPr>
              <a:t>Prevention</a:t>
            </a:r>
            <a:endParaRPr sz="4000">
              <a:latin typeface="Arial"/>
              <a:cs typeface="Arial"/>
            </a:endParaRPr>
          </a:p>
          <a:p>
            <a:pPr marL="12700" marR="48635">
              <a:lnSpc>
                <a:spcPct val="95825"/>
              </a:lnSpc>
              <a:spcBef>
                <a:spcPts val="1286"/>
              </a:spcBef>
            </a:pPr>
            <a:r>
              <a:rPr dirty="0" smtClean="0" sz="3200" spc="-2">
                <a:latin typeface="Arial"/>
                <a:cs typeface="Arial"/>
              </a:rPr>
              <a:t>Dia</a:t>
            </a:r>
            <a:r>
              <a:rPr dirty="0" smtClean="0" sz="3200" spc="-2">
                <a:latin typeface="Arial"/>
                <a:cs typeface="Arial"/>
              </a:rPr>
              <a:t>g</a:t>
            </a:r>
            <a:r>
              <a:rPr dirty="0" smtClean="0" sz="3200" spc="-2">
                <a:latin typeface="Arial"/>
                <a:cs typeface="Arial"/>
              </a:rPr>
              <a:t>n</a:t>
            </a:r>
            <a:r>
              <a:rPr dirty="0" smtClean="0" sz="3200" spc="-2">
                <a:latin typeface="Arial"/>
                <a:cs typeface="Arial"/>
              </a:rPr>
              <a:t>o</a:t>
            </a:r>
            <a:r>
              <a:rPr dirty="0" smtClean="0" sz="3200" spc="-2">
                <a:latin typeface="Arial"/>
                <a:cs typeface="Arial"/>
              </a:rPr>
              <a:t>sis</a:t>
            </a:r>
            <a:endParaRPr sz="3200">
              <a:latin typeface="Arial"/>
              <a:cs typeface="Arial"/>
            </a:endParaRPr>
          </a:p>
          <a:p>
            <a:pPr marL="413461" indent="-286461">
              <a:lnSpc>
                <a:spcPts val="3020"/>
              </a:lnSpc>
              <a:spcBef>
                <a:spcPts val="848"/>
              </a:spcBef>
            </a:pPr>
            <a:r>
              <a:rPr dirty="0" smtClean="0" sz="2800" spc="-7">
                <a:latin typeface="Arial"/>
                <a:cs typeface="Arial"/>
              </a:rPr>
              <a:t>–</a:t>
            </a:r>
            <a:r>
              <a:rPr dirty="0" smtClean="0" sz="2800" spc="-7">
                <a:latin typeface="Arial"/>
                <a:cs typeface="Arial"/>
              </a:rPr>
              <a:t> </a:t>
            </a:r>
            <a:r>
              <a:rPr dirty="0" smtClean="0" sz="2800" spc="-7">
                <a:latin typeface="Arial"/>
                <a:cs typeface="Arial"/>
              </a:rPr>
              <a:t>Do</a:t>
            </a:r>
            <a:r>
              <a:rPr dirty="0" smtClean="0" sz="2800" spc="-7">
                <a:latin typeface="Arial"/>
                <a:cs typeface="Arial"/>
              </a:rPr>
              <a:t>c</a:t>
            </a:r>
            <a:r>
              <a:rPr dirty="0" smtClean="0" sz="2800" spc="-7">
                <a:latin typeface="Arial"/>
                <a:cs typeface="Arial"/>
              </a:rPr>
              <a:t>to</a:t>
            </a:r>
            <a:r>
              <a:rPr dirty="0" smtClean="0" sz="2800" spc="-7">
                <a:latin typeface="Arial"/>
                <a:cs typeface="Arial"/>
              </a:rPr>
              <a:t>r</a:t>
            </a:r>
            <a:r>
              <a:rPr dirty="0" smtClean="0" sz="2800" spc="-7">
                <a:latin typeface="Arial"/>
                <a:cs typeface="Arial"/>
              </a:rPr>
              <a:t>s</a:t>
            </a:r>
            <a:r>
              <a:rPr dirty="0" smtClean="0" sz="2800" spc="-7">
                <a:latin typeface="Arial"/>
                <a:cs typeface="Arial"/>
              </a:rPr>
              <a:t> </a:t>
            </a:r>
            <a:r>
              <a:rPr dirty="0" smtClean="0" sz="2800" spc="-7">
                <a:latin typeface="Arial"/>
                <a:cs typeface="Arial"/>
              </a:rPr>
              <a:t>of</a:t>
            </a:r>
            <a:r>
              <a:rPr dirty="0" smtClean="0" sz="2800" spc="-7">
                <a:latin typeface="Arial"/>
                <a:cs typeface="Arial"/>
              </a:rPr>
              <a:t>f</a:t>
            </a:r>
            <a:r>
              <a:rPr dirty="0" smtClean="0" sz="2800" spc="-7">
                <a:latin typeface="Arial"/>
                <a:cs typeface="Arial"/>
              </a:rPr>
              <a:t>i</a:t>
            </a:r>
            <a:r>
              <a:rPr dirty="0" smtClean="0" sz="2800" spc="-7">
                <a:latin typeface="Arial"/>
                <a:cs typeface="Arial"/>
              </a:rPr>
              <a:t>c</a:t>
            </a:r>
            <a:r>
              <a:rPr dirty="0" smtClean="0" sz="2800" spc="-7">
                <a:latin typeface="Arial"/>
                <a:cs typeface="Arial"/>
              </a:rPr>
              <a:t>e</a:t>
            </a:r>
            <a:r>
              <a:rPr dirty="0" smtClean="0" sz="2800" spc="-7">
                <a:latin typeface="Arial"/>
                <a:cs typeface="Arial"/>
              </a:rPr>
              <a:t> </a:t>
            </a:r>
            <a:r>
              <a:rPr dirty="0" smtClean="0" sz="2800" spc="-7">
                <a:latin typeface="Arial"/>
                <a:cs typeface="Arial"/>
              </a:rPr>
              <a:t>can</a:t>
            </a:r>
            <a:r>
              <a:rPr dirty="0" smtClean="0" sz="2800" spc="-7">
                <a:latin typeface="Arial"/>
                <a:cs typeface="Arial"/>
              </a:rPr>
              <a:t> </a:t>
            </a:r>
            <a:r>
              <a:rPr dirty="0" smtClean="0" sz="2800" spc="-7">
                <a:latin typeface="Arial"/>
                <a:cs typeface="Arial"/>
              </a:rPr>
              <a:t>p</a:t>
            </a:r>
            <a:r>
              <a:rPr dirty="0" smtClean="0" sz="2800" spc="-7">
                <a:latin typeface="Arial"/>
                <a:cs typeface="Arial"/>
              </a:rPr>
              <a:t>e</a:t>
            </a:r>
            <a:r>
              <a:rPr dirty="0" smtClean="0" sz="2800" spc="-7">
                <a:latin typeface="Arial"/>
                <a:cs typeface="Arial"/>
              </a:rPr>
              <a:t>rf</a:t>
            </a:r>
            <a:r>
              <a:rPr dirty="0" smtClean="0" sz="2800" spc="-7">
                <a:latin typeface="Arial"/>
                <a:cs typeface="Arial"/>
              </a:rPr>
              <a:t>o</a:t>
            </a:r>
            <a:r>
              <a:rPr dirty="0" smtClean="0" sz="2800" spc="-7">
                <a:latin typeface="Arial"/>
                <a:cs typeface="Arial"/>
              </a:rPr>
              <a:t>rm</a:t>
            </a:r>
            <a:r>
              <a:rPr dirty="0" smtClean="0" sz="2800" spc="-7">
                <a:latin typeface="Arial"/>
                <a:cs typeface="Arial"/>
              </a:rPr>
              <a:t> </a:t>
            </a:r>
            <a:r>
              <a:rPr dirty="0" smtClean="0" sz="2800" spc="-7">
                <a:latin typeface="Arial"/>
                <a:cs typeface="Arial"/>
              </a:rPr>
              <a:t>a</a:t>
            </a:r>
            <a:r>
              <a:rPr dirty="0" smtClean="0" sz="2800" spc="-7">
                <a:latin typeface="Arial"/>
                <a:cs typeface="Arial"/>
              </a:rPr>
              <a:t> </a:t>
            </a:r>
            <a:r>
              <a:rPr dirty="0" smtClean="0" sz="2800" spc="-7">
                <a:latin typeface="Arial"/>
                <a:cs typeface="Arial"/>
              </a:rPr>
              <a:t>G</a:t>
            </a:r>
            <a:r>
              <a:rPr dirty="0" smtClean="0" sz="2800" spc="-7">
                <a:latin typeface="Arial"/>
                <a:cs typeface="Arial"/>
              </a:rPr>
              <a:t>r</a:t>
            </a:r>
            <a:r>
              <a:rPr dirty="0" smtClean="0" sz="2800" spc="-7">
                <a:latin typeface="Arial"/>
                <a:cs typeface="Arial"/>
              </a:rPr>
              <a:t>am</a:t>
            </a:r>
            <a:r>
              <a:rPr dirty="0" smtClean="0" sz="2800" spc="-7">
                <a:latin typeface="Arial"/>
                <a:cs typeface="Arial"/>
              </a:rPr>
              <a:t> </a:t>
            </a:r>
            <a:r>
              <a:rPr dirty="0" smtClean="0" sz="2800" spc="-7">
                <a:latin typeface="Arial"/>
                <a:cs typeface="Arial"/>
              </a:rPr>
              <a:t>s</a:t>
            </a:r>
            <a:r>
              <a:rPr dirty="0" smtClean="0" sz="2800" spc="-7">
                <a:latin typeface="Arial"/>
                <a:cs typeface="Arial"/>
              </a:rPr>
              <a:t>t</a:t>
            </a:r>
            <a:r>
              <a:rPr dirty="0" smtClean="0" sz="2800" spc="-7">
                <a:latin typeface="Arial"/>
                <a:cs typeface="Arial"/>
              </a:rPr>
              <a:t>a</a:t>
            </a:r>
            <a:r>
              <a:rPr dirty="0" smtClean="0" sz="2800" spc="-7">
                <a:latin typeface="Arial"/>
                <a:cs typeface="Arial"/>
              </a:rPr>
              <a:t>i</a:t>
            </a:r>
            <a:r>
              <a:rPr dirty="0" smtClean="0" sz="2800" spc="-7">
                <a:latin typeface="Arial"/>
                <a:cs typeface="Arial"/>
              </a:rPr>
              <a:t>n</a:t>
            </a:r>
            <a:r>
              <a:rPr dirty="0" smtClean="0" sz="2800" spc="-7">
                <a:latin typeface="Arial"/>
                <a:cs typeface="Arial"/>
              </a:rPr>
              <a:t> </a:t>
            </a:r>
            <a:r>
              <a:rPr dirty="0" smtClean="0" sz="2800" spc="-7">
                <a:latin typeface="Arial"/>
                <a:cs typeface="Arial"/>
              </a:rPr>
              <a:t>s</a:t>
            </a:r>
            <a:r>
              <a:rPr dirty="0" smtClean="0" sz="2800" spc="-7">
                <a:latin typeface="Arial"/>
                <a:cs typeface="Arial"/>
              </a:rPr>
              <a:t>a</a:t>
            </a:r>
            <a:r>
              <a:rPr dirty="0" smtClean="0" sz="2800" spc="-7">
                <a:latin typeface="Arial"/>
                <a:cs typeface="Arial"/>
              </a:rPr>
              <a:t>mple</a:t>
            </a:r>
            <a:r>
              <a:rPr dirty="0" smtClean="0" sz="2800" spc="-7">
                <a:latin typeface="Arial"/>
                <a:cs typeface="Arial"/>
              </a:rPr>
              <a:t> </a:t>
            </a:r>
            <a:r>
              <a:rPr dirty="0" smtClean="0" sz="2800" spc="-7">
                <a:latin typeface="Arial"/>
                <a:cs typeface="Arial"/>
              </a:rPr>
              <a:t>fr</a:t>
            </a:r>
            <a:r>
              <a:rPr dirty="0" smtClean="0" sz="2800" spc="-7">
                <a:latin typeface="Arial"/>
                <a:cs typeface="Arial"/>
              </a:rPr>
              <a:t>o</a:t>
            </a:r>
            <a:r>
              <a:rPr dirty="0" smtClean="0" sz="2800" spc="-7">
                <a:latin typeface="Arial"/>
                <a:cs typeface="Arial"/>
              </a:rPr>
              <a:t>m</a:t>
            </a:r>
            <a:r>
              <a:rPr dirty="0" smtClean="0" sz="2800" spc="-7">
                <a:latin typeface="Arial"/>
                <a:cs typeface="Arial"/>
              </a:rPr>
              <a:t> </a:t>
            </a:r>
            <a:r>
              <a:rPr dirty="0" smtClean="0" sz="2800" spc="-7">
                <a:latin typeface="Arial"/>
                <a:cs typeface="Arial"/>
              </a:rPr>
              <a:t>a</a:t>
            </a:r>
            <a:r>
              <a:rPr dirty="0" smtClean="0" sz="2800" spc="-7">
                <a:latin typeface="Arial"/>
                <a:cs typeface="Arial"/>
              </a:rPr>
              <a:t> </a:t>
            </a:r>
            <a:r>
              <a:rPr dirty="0" smtClean="0" sz="2800" spc="-7">
                <a:latin typeface="Arial"/>
                <a:cs typeface="Arial"/>
              </a:rPr>
              <a:t>u</a:t>
            </a:r>
            <a:r>
              <a:rPr dirty="0" smtClean="0" sz="2800" spc="-7">
                <a:latin typeface="Arial"/>
                <a:cs typeface="Arial"/>
              </a:rPr>
              <a:t>r</a:t>
            </a:r>
            <a:r>
              <a:rPr dirty="0" smtClean="0" sz="2800" spc="-7">
                <a:latin typeface="Arial"/>
                <a:cs typeface="Arial"/>
              </a:rPr>
              <a:t>et</a:t>
            </a:r>
            <a:r>
              <a:rPr dirty="0" smtClean="0" sz="2800" spc="-7">
                <a:latin typeface="Arial"/>
                <a:cs typeface="Arial"/>
              </a:rPr>
              <a:t>h</a:t>
            </a:r>
            <a:r>
              <a:rPr dirty="0" smtClean="0" sz="2800" spc="-7">
                <a:latin typeface="Arial"/>
                <a:cs typeface="Arial"/>
              </a:rPr>
              <a:t>ra</a:t>
            </a:r>
            <a:r>
              <a:rPr dirty="0" smtClean="0" sz="2800" spc="-7">
                <a:latin typeface="Arial"/>
                <a:cs typeface="Arial"/>
              </a:rPr>
              <a:t> </a:t>
            </a:r>
            <a:r>
              <a:rPr dirty="0" smtClean="0" sz="2800" spc="-7">
                <a:latin typeface="Arial"/>
                <a:cs typeface="Arial"/>
              </a:rPr>
              <a:t>or</a:t>
            </a:r>
            <a:r>
              <a:rPr dirty="0" smtClean="0" sz="2800" spc="-7">
                <a:latin typeface="Arial"/>
                <a:cs typeface="Arial"/>
              </a:rPr>
              <a:t> </a:t>
            </a:r>
            <a:r>
              <a:rPr dirty="0" smtClean="0" sz="2800" spc="-7">
                <a:latin typeface="Arial"/>
                <a:cs typeface="Arial"/>
              </a:rPr>
              <a:t>a</a:t>
            </a:r>
            <a:r>
              <a:rPr dirty="0" smtClean="0" sz="2800" spc="-7">
                <a:latin typeface="Arial"/>
                <a:cs typeface="Arial"/>
              </a:rPr>
              <a:t> </a:t>
            </a:r>
            <a:r>
              <a:rPr dirty="0" smtClean="0" sz="2800" spc="-7">
                <a:latin typeface="Arial"/>
                <a:cs typeface="Arial"/>
              </a:rPr>
              <a:t>c</a:t>
            </a:r>
            <a:r>
              <a:rPr dirty="0" smtClean="0" sz="2800" spc="-7">
                <a:latin typeface="Arial"/>
                <a:cs typeface="Arial"/>
              </a:rPr>
              <a:t>e</a:t>
            </a:r>
            <a:r>
              <a:rPr dirty="0" smtClean="0" sz="2800" spc="-7">
                <a:latin typeface="Arial"/>
                <a:cs typeface="Arial"/>
              </a:rPr>
              <a:t>r</a:t>
            </a:r>
            <a:r>
              <a:rPr dirty="0" smtClean="0" sz="2800" spc="-7">
                <a:latin typeface="Arial"/>
                <a:cs typeface="Arial"/>
              </a:rPr>
              <a:t>v</a:t>
            </a:r>
            <a:r>
              <a:rPr dirty="0" smtClean="0" sz="2800" spc="-7">
                <a:latin typeface="Arial"/>
                <a:cs typeface="Arial"/>
              </a:rPr>
              <a:t>ix</a:t>
            </a:r>
            <a:r>
              <a:rPr dirty="0" smtClean="0" sz="2800" spc="-7">
                <a:latin typeface="Arial"/>
                <a:cs typeface="Arial"/>
              </a:rPr>
              <a:t> </a:t>
            </a:r>
            <a:r>
              <a:rPr dirty="0" smtClean="0" sz="2800" spc="-7">
                <a:latin typeface="Arial"/>
                <a:cs typeface="Arial"/>
              </a:rPr>
              <a:t>a</a:t>
            </a:r>
            <a:r>
              <a:rPr dirty="0" smtClean="0" sz="2800" spc="-7">
                <a:latin typeface="Arial"/>
                <a:cs typeface="Arial"/>
              </a:rPr>
              <a:t>l</a:t>
            </a:r>
            <a:r>
              <a:rPr dirty="0" smtClean="0" sz="2800" spc="-7">
                <a:latin typeface="Arial"/>
                <a:cs typeface="Arial"/>
              </a:rPr>
              <a:t>l</a:t>
            </a:r>
            <a:r>
              <a:rPr dirty="0" smtClean="0" sz="2800" spc="-7">
                <a:latin typeface="Arial"/>
                <a:cs typeface="Arial"/>
              </a:rPr>
              <a:t>o</a:t>
            </a:r>
            <a:r>
              <a:rPr dirty="0" smtClean="0" sz="2800" spc="-7">
                <a:latin typeface="Arial"/>
                <a:cs typeface="Arial"/>
              </a:rPr>
              <a:t>ws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1650079"/>
            <a:ext cx="228853" cy="432307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12700">
              <a:lnSpc>
                <a:spcPts val="3375"/>
              </a:lnSpc>
            </a:pPr>
            <a:r>
              <a:rPr dirty="0" smtClean="0" sz="320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87541" y="2173650"/>
            <a:ext cx="670957" cy="764540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z="2800" spc="-5">
                <a:latin typeface="Arial"/>
                <a:cs typeface="Arial"/>
              </a:rPr>
              <a:t>of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a</a:t>
            </a:r>
            <a:endParaRPr sz="2800">
              <a:latin typeface="Arial"/>
              <a:cs typeface="Arial"/>
            </a:endParaRPr>
          </a:p>
          <a:p>
            <a:pPr marL="13765" marR="53263">
              <a:lnSpc>
                <a:spcPts val="3025"/>
              </a:lnSpc>
              <a:spcBef>
                <a:spcPts val="3"/>
              </a:spcBef>
            </a:pPr>
            <a:r>
              <a:rPr dirty="0" smtClean="0" sz="2800" spc="1">
                <a:latin typeface="Arial"/>
                <a:cs typeface="Arial"/>
              </a:rPr>
              <a:t>t</a:t>
            </a:r>
            <a:r>
              <a:rPr dirty="0" smtClean="0" sz="2800" spc="1">
                <a:latin typeface="Arial"/>
                <a:cs typeface="Arial"/>
              </a:rPr>
              <a:t>he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9144" y="2941499"/>
            <a:ext cx="7525923" cy="3008757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413461">
              <a:lnSpc>
                <a:spcPts val="2960"/>
              </a:lnSpc>
            </a:pPr>
            <a:r>
              <a:rPr dirty="0" smtClean="0" sz="2800" spc="-4">
                <a:latin typeface="Arial"/>
                <a:cs typeface="Arial"/>
              </a:rPr>
              <a:t>do</a:t>
            </a:r>
            <a:r>
              <a:rPr dirty="0" smtClean="0" sz="2800" spc="-4">
                <a:latin typeface="Arial"/>
                <a:cs typeface="Arial"/>
              </a:rPr>
              <a:t>c</a:t>
            </a:r>
            <a:r>
              <a:rPr dirty="0" smtClean="0" sz="2800" spc="-4">
                <a:latin typeface="Arial"/>
                <a:cs typeface="Arial"/>
              </a:rPr>
              <a:t>tor</a:t>
            </a:r>
            <a:r>
              <a:rPr dirty="0" smtClean="0" sz="2800" spc="-4">
                <a:latin typeface="Arial"/>
                <a:cs typeface="Arial"/>
              </a:rPr>
              <a:t> </a:t>
            </a:r>
            <a:r>
              <a:rPr dirty="0" smtClean="0" sz="2800" spc="-4">
                <a:latin typeface="Arial"/>
                <a:cs typeface="Arial"/>
              </a:rPr>
              <a:t>to</a:t>
            </a:r>
            <a:r>
              <a:rPr dirty="0" smtClean="0" sz="2800" spc="-4">
                <a:latin typeface="Arial"/>
                <a:cs typeface="Arial"/>
              </a:rPr>
              <a:t> </a:t>
            </a:r>
            <a:r>
              <a:rPr dirty="0" smtClean="0" sz="2800" spc="-4">
                <a:latin typeface="Arial"/>
                <a:cs typeface="Arial"/>
              </a:rPr>
              <a:t>see</a:t>
            </a:r>
            <a:r>
              <a:rPr dirty="0" smtClean="0" sz="2800" spc="-4">
                <a:latin typeface="Arial"/>
                <a:cs typeface="Arial"/>
              </a:rPr>
              <a:t> </a:t>
            </a:r>
            <a:r>
              <a:rPr dirty="0" smtClean="0" sz="2800" spc="-4">
                <a:latin typeface="Arial"/>
                <a:cs typeface="Arial"/>
              </a:rPr>
              <a:t>the</a:t>
            </a:r>
            <a:r>
              <a:rPr dirty="0" smtClean="0" sz="2800" spc="-4">
                <a:latin typeface="Arial"/>
                <a:cs typeface="Arial"/>
              </a:rPr>
              <a:t> </a:t>
            </a:r>
            <a:r>
              <a:rPr dirty="0" smtClean="0" sz="2800" spc="-4">
                <a:latin typeface="Arial"/>
                <a:cs typeface="Arial"/>
              </a:rPr>
              <a:t>go</a:t>
            </a:r>
            <a:r>
              <a:rPr dirty="0" smtClean="0" sz="2800" spc="-4">
                <a:latin typeface="Arial"/>
                <a:cs typeface="Arial"/>
              </a:rPr>
              <a:t>n</a:t>
            </a:r>
            <a:r>
              <a:rPr dirty="0" smtClean="0" sz="2800" spc="-4">
                <a:latin typeface="Arial"/>
                <a:cs typeface="Arial"/>
              </a:rPr>
              <a:t>or</a:t>
            </a:r>
            <a:r>
              <a:rPr dirty="0" smtClean="0" sz="2800" spc="-4">
                <a:latin typeface="Arial"/>
                <a:cs typeface="Arial"/>
              </a:rPr>
              <a:t>r</a:t>
            </a:r>
            <a:r>
              <a:rPr dirty="0" smtClean="0" sz="2800" spc="-4">
                <a:latin typeface="Arial"/>
                <a:cs typeface="Arial"/>
              </a:rPr>
              <a:t>hea</a:t>
            </a:r>
            <a:r>
              <a:rPr dirty="0" smtClean="0" sz="2800" spc="-4">
                <a:latin typeface="Arial"/>
                <a:cs typeface="Arial"/>
              </a:rPr>
              <a:t> </a:t>
            </a:r>
            <a:r>
              <a:rPr dirty="0" smtClean="0" sz="2800" spc="-4">
                <a:latin typeface="Arial"/>
                <a:cs typeface="Arial"/>
              </a:rPr>
              <a:t>ba</a:t>
            </a:r>
            <a:r>
              <a:rPr dirty="0" smtClean="0" sz="2800" spc="-4">
                <a:latin typeface="Arial"/>
                <a:cs typeface="Arial"/>
              </a:rPr>
              <a:t>c</a:t>
            </a:r>
            <a:r>
              <a:rPr dirty="0" smtClean="0" sz="2800" spc="-4">
                <a:latin typeface="Arial"/>
                <a:cs typeface="Arial"/>
              </a:rPr>
              <a:t>te</a:t>
            </a:r>
            <a:r>
              <a:rPr dirty="0" smtClean="0" sz="2800" spc="-4">
                <a:latin typeface="Arial"/>
                <a:cs typeface="Arial"/>
              </a:rPr>
              <a:t>r</a:t>
            </a:r>
            <a:r>
              <a:rPr dirty="0" smtClean="0" sz="2800" spc="-4">
                <a:latin typeface="Arial"/>
                <a:cs typeface="Arial"/>
              </a:rPr>
              <a:t>ium</a:t>
            </a:r>
            <a:r>
              <a:rPr dirty="0" smtClean="0" sz="2800" spc="-4">
                <a:latin typeface="Arial"/>
                <a:cs typeface="Arial"/>
              </a:rPr>
              <a:t> </a:t>
            </a:r>
            <a:r>
              <a:rPr dirty="0" smtClean="0" sz="2800" spc="-4">
                <a:latin typeface="Arial"/>
                <a:cs typeface="Arial"/>
              </a:rPr>
              <a:t>u</a:t>
            </a:r>
            <a:r>
              <a:rPr dirty="0" smtClean="0" sz="2800" spc="-4">
                <a:latin typeface="Arial"/>
                <a:cs typeface="Arial"/>
              </a:rPr>
              <a:t>nd</a:t>
            </a:r>
            <a:r>
              <a:rPr dirty="0" smtClean="0" sz="2800" spc="-4">
                <a:latin typeface="Arial"/>
                <a:cs typeface="Arial"/>
              </a:rPr>
              <a:t>e</a:t>
            </a:r>
            <a:r>
              <a:rPr dirty="0" smtClean="0" sz="2800" spc="-4">
                <a:latin typeface="Arial"/>
                <a:cs typeface="Arial"/>
              </a:rPr>
              <a:t>r</a:t>
            </a:r>
            <a:endParaRPr sz="2800">
              <a:latin typeface="Arial"/>
              <a:cs typeface="Arial"/>
            </a:endParaRPr>
          </a:p>
          <a:p>
            <a:pPr marL="413461" marR="53309">
              <a:lnSpc>
                <a:spcPts val="3025"/>
              </a:lnSpc>
              <a:spcBef>
                <a:spcPts val="3"/>
              </a:spcBef>
            </a:pPr>
            <a:r>
              <a:rPr dirty="0" smtClean="0" sz="2800" spc="1">
                <a:latin typeface="Arial"/>
                <a:cs typeface="Arial"/>
              </a:rPr>
              <a:t>a</a:t>
            </a:r>
            <a:r>
              <a:rPr dirty="0" smtClean="0" sz="2800" spc="1">
                <a:latin typeface="Arial"/>
                <a:cs typeface="Arial"/>
              </a:rPr>
              <a:t> </a:t>
            </a:r>
            <a:r>
              <a:rPr dirty="0" smtClean="0" sz="2800" spc="1">
                <a:latin typeface="Arial"/>
                <a:cs typeface="Arial"/>
              </a:rPr>
              <a:t>m</a:t>
            </a:r>
            <a:r>
              <a:rPr dirty="0" smtClean="0" sz="2800" spc="1">
                <a:latin typeface="Arial"/>
                <a:cs typeface="Arial"/>
              </a:rPr>
              <a:t>i</a:t>
            </a:r>
            <a:r>
              <a:rPr dirty="0" smtClean="0" sz="2800" spc="1">
                <a:latin typeface="Arial"/>
                <a:cs typeface="Arial"/>
              </a:rPr>
              <a:t>c</a:t>
            </a:r>
            <a:r>
              <a:rPr dirty="0" smtClean="0" sz="2800" spc="1">
                <a:latin typeface="Arial"/>
                <a:cs typeface="Arial"/>
              </a:rPr>
              <a:t>r</a:t>
            </a:r>
            <a:r>
              <a:rPr dirty="0" smtClean="0" sz="2800" spc="1">
                <a:latin typeface="Arial"/>
                <a:cs typeface="Arial"/>
              </a:rPr>
              <a:t>o</a:t>
            </a:r>
            <a:r>
              <a:rPr dirty="0" smtClean="0" sz="2800" spc="1">
                <a:latin typeface="Arial"/>
                <a:cs typeface="Arial"/>
              </a:rPr>
              <a:t>s</a:t>
            </a:r>
            <a:r>
              <a:rPr dirty="0" smtClean="0" sz="2800" spc="1">
                <a:latin typeface="Arial"/>
                <a:cs typeface="Arial"/>
              </a:rPr>
              <a:t>c</a:t>
            </a:r>
            <a:r>
              <a:rPr dirty="0" smtClean="0" sz="2800" spc="1">
                <a:latin typeface="Arial"/>
                <a:cs typeface="Arial"/>
              </a:rPr>
              <a:t>o</a:t>
            </a:r>
            <a:r>
              <a:rPr dirty="0" smtClean="0" sz="2800" spc="1">
                <a:latin typeface="Arial"/>
                <a:cs typeface="Arial"/>
              </a:rPr>
              <a:t>pe</a:t>
            </a:r>
            <a:endParaRPr sz="2800">
              <a:latin typeface="Arial"/>
              <a:cs typeface="Arial"/>
            </a:endParaRPr>
          </a:p>
          <a:p>
            <a:pPr marL="12700" marR="53309">
              <a:lnSpc>
                <a:spcPct val="95825"/>
              </a:lnSpc>
              <a:spcBef>
                <a:spcPts val="381"/>
              </a:spcBef>
            </a:pPr>
            <a:r>
              <a:rPr dirty="0" smtClean="0" sz="3200" spc="-3">
                <a:latin typeface="Arial"/>
                <a:cs typeface="Arial"/>
              </a:rPr>
              <a:t>Tre</a:t>
            </a:r>
            <a:r>
              <a:rPr dirty="0" smtClean="0" sz="3200" spc="-3">
                <a:latin typeface="Arial"/>
                <a:cs typeface="Arial"/>
              </a:rPr>
              <a:t>a</a:t>
            </a:r>
            <a:r>
              <a:rPr dirty="0" smtClean="0" sz="3200" spc="-3">
                <a:latin typeface="Arial"/>
                <a:cs typeface="Arial"/>
              </a:rPr>
              <a:t>tm</a:t>
            </a:r>
            <a:r>
              <a:rPr dirty="0" smtClean="0" sz="3200" spc="-3">
                <a:latin typeface="Arial"/>
                <a:cs typeface="Arial"/>
              </a:rPr>
              <a:t>e</a:t>
            </a:r>
            <a:r>
              <a:rPr dirty="0" smtClean="0" sz="3200" spc="-3">
                <a:latin typeface="Arial"/>
                <a:cs typeface="Arial"/>
              </a:rPr>
              <a:t>nt</a:t>
            </a:r>
            <a:endParaRPr sz="3200">
              <a:latin typeface="Arial"/>
              <a:cs typeface="Arial"/>
            </a:endParaRPr>
          </a:p>
          <a:p>
            <a:pPr marL="127000" marR="12231">
              <a:lnSpc>
                <a:spcPct val="95825"/>
              </a:lnSpc>
              <a:spcBef>
                <a:spcPts val="484"/>
              </a:spcBef>
            </a:pPr>
            <a:r>
              <a:rPr dirty="0" smtClean="0" sz="2800" spc="-7">
                <a:latin typeface="Arial"/>
                <a:cs typeface="Arial"/>
              </a:rPr>
              <a:t>–</a:t>
            </a:r>
            <a:r>
              <a:rPr dirty="0" smtClean="0" sz="2800" spc="-7">
                <a:latin typeface="Arial"/>
                <a:cs typeface="Arial"/>
              </a:rPr>
              <a:t> </a:t>
            </a:r>
            <a:r>
              <a:rPr dirty="0" smtClean="0" sz="2800" spc="-7">
                <a:latin typeface="Arial"/>
                <a:cs typeface="Arial"/>
              </a:rPr>
              <a:t>Mult</a:t>
            </a:r>
            <a:r>
              <a:rPr dirty="0" smtClean="0" sz="2800" spc="-7">
                <a:latin typeface="Arial"/>
                <a:cs typeface="Arial"/>
              </a:rPr>
              <a:t>i</a:t>
            </a:r>
            <a:r>
              <a:rPr dirty="0" smtClean="0" sz="2800" spc="-7">
                <a:latin typeface="Arial"/>
                <a:cs typeface="Arial"/>
              </a:rPr>
              <a:t>ple</a:t>
            </a:r>
            <a:r>
              <a:rPr dirty="0" smtClean="0" sz="2800" spc="-7">
                <a:latin typeface="Arial"/>
                <a:cs typeface="Arial"/>
              </a:rPr>
              <a:t> </a:t>
            </a:r>
            <a:r>
              <a:rPr dirty="0" smtClean="0" sz="2800" spc="-7">
                <a:latin typeface="Arial"/>
                <a:cs typeface="Arial"/>
              </a:rPr>
              <a:t>an</a:t>
            </a:r>
            <a:r>
              <a:rPr dirty="0" smtClean="0" sz="2800" spc="-7">
                <a:latin typeface="Arial"/>
                <a:cs typeface="Arial"/>
              </a:rPr>
              <a:t>t</a:t>
            </a:r>
            <a:r>
              <a:rPr dirty="0" smtClean="0" sz="2800" spc="-7">
                <a:latin typeface="Arial"/>
                <a:cs typeface="Arial"/>
              </a:rPr>
              <a:t>ib</a:t>
            </a:r>
            <a:r>
              <a:rPr dirty="0" smtClean="0" sz="2800" spc="-7">
                <a:latin typeface="Arial"/>
                <a:cs typeface="Arial"/>
              </a:rPr>
              <a:t>i</a:t>
            </a:r>
            <a:r>
              <a:rPr dirty="0" smtClean="0" sz="2800" spc="-7">
                <a:latin typeface="Arial"/>
                <a:cs typeface="Arial"/>
              </a:rPr>
              <a:t>ot</a:t>
            </a:r>
            <a:r>
              <a:rPr dirty="0" smtClean="0" sz="2800" spc="-7">
                <a:latin typeface="Arial"/>
                <a:cs typeface="Arial"/>
              </a:rPr>
              <a:t>i</a:t>
            </a:r>
            <a:r>
              <a:rPr dirty="0" smtClean="0" sz="2800" spc="-7">
                <a:latin typeface="Arial"/>
                <a:cs typeface="Arial"/>
              </a:rPr>
              <a:t>cs</a:t>
            </a:r>
            <a:r>
              <a:rPr dirty="0" smtClean="0" sz="2800" spc="-7">
                <a:latin typeface="Arial"/>
                <a:cs typeface="Arial"/>
              </a:rPr>
              <a:t> </a:t>
            </a:r>
            <a:r>
              <a:rPr dirty="0" smtClean="0" sz="2800" spc="-7">
                <a:latin typeface="Arial"/>
                <a:cs typeface="Arial"/>
              </a:rPr>
              <a:t>are</a:t>
            </a:r>
            <a:r>
              <a:rPr dirty="0" smtClean="0" sz="2800" spc="-7">
                <a:latin typeface="Arial"/>
                <a:cs typeface="Arial"/>
              </a:rPr>
              <a:t> </a:t>
            </a:r>
            <a:r>
              <a:rPr dirty="0" smtClean="0" sz="2800" spc="-7">
                <a:latin typeface="Arial"/>
                <a:cs typeface="Arial"/>
              </a:rPr>
              <a:t>g</a:t>
            </a:r>
            <a:r>
              <a:rPr dirty="0" smtClean="0" sz="2800" spc="-7">
                <a:latin typeface="Arial"/>
                <a:cs typeface="Arial"/>
              </a:rPr>
              <a:t>e</a:t>
            </a:r>
            <a:r>
              <a:rPr dirty="0" smtClean="0" sz="2800" spc="-7">
                <a:latin typeface="Arial"/>
                <a:cs typeface="Arial"/>
              </a:rPr>
              <a:t>ne</a:t>
            </a:r>
            <a:r>
              <a:rPr dirty="0" smtClean="0" sz="2800" spc="-7">
                <a:latin typeface="Arial"/>
                <a:cs typeface="Arial"/>
              </a:rPr>
              <a:t>r</a:t>
            </a:r>
            <a:r>
              <a:rPr dirty="0" smtClean="0" sz="2800" spc="-7">
                <a:latin typeface="Arial"/>
                <a:cs typeface="Arial"/>
              </a:rPr>
              <a:t>al</a:t>
            </a:r>
            <a:r>
              <a:rPr dirty="0" smtClean="0" sz="2800" spc="-7">
                <a:latin typeface="Arial"/>
                <a:cs typeface="Arial"/>
              </a:rPr>
              <a:t>l</a:t>
            </a:r>
            <a:r>
              <a:rPr dirty="0" smtClean="0" sz="2800" spc="-7">
                <a:latin typeface="Arial"/>
                <a:cs typeface="Arial"/>
              </a:rPr>
              <a:t>y</a:t>
            </a:r>
            <a:r>
              <a:rPr dirty="0" smtClean="0" sz="2800" spc="-7">
                <a:latin typeface="Arial"/>
                <a:cs typeface="Arial"/>
              </a:rPr>
              <a:t> </a:t>
            </a:r>
            <a:r>
              <a:rPr dirty="0" smtClean="0" sz="2800" spc="-7">
                <a:latin typeface="Arial"/>
                <a:cs typeface="Arial"/>
              </a:rPr>
              <a:t>u</a:t>
            </a:r>
            <a:r>
              <a:rPr dirty="0" smtClean="0" sz="2800" spc="-7">
                <a:latin typeface="Arial"/>
                <a:cs typeface="Arial"/>
              </a:rPr>
              <a:t>s</a:t>
            </a:r>
            <a:r>
              <a:rPr dirty="0" smtClean="0" sz="2800" spc="-7">
                <a:latin typeface="Arial"/>
                <a:cs typeface="Arial"/>
              </a:rPr>
              <a:t>ed</a:t>
            </a:r>
            <a:r>
              <a:rPr dirty="0" smtClean="0" sz="2800" spc="-7">
                <a:latin typeface="Arial"/>
                <a:cs typeface="Arial"/>
              </a:rPr>
              <a:t> </a:t>
            </a:r>
            <a:r>
              <a:rPr dirty="0" smtClean="0" sz="2800" spc="-7">
                <a:latin typeface="Arial"/>
                <a:cs typeface="Arial"/>
              </a:rPr>
              <a:t>due</a:t>
            </a:r>
            <a:r>
              <a:rPr dirty="0" smtClean="0" sz="2800" spc="-7">
                <a:latin typeface="Arial"/>
                <a:cs typeface="Arial"/>
              </a:rPr>
              <a:t> </a:t>
            </a:r>
            <a:r>
              <a:rPr dirty="0" smtClean="0" sz="2800" spc="-7">
                <a:latin typeface="Arial"/>
                <a:cs typeface="Arial"/>
              </a:rPr>
              <a:t>to</a:t>
            </a:r>
            <a:endParaRPr sz="2800">
              <a:latin typeface="Arial"/>
              <a:cs typeface="Arial"/>
            </a:endParaRPr>
          </a:p>
          <a:p>
            <a:pPr marL="413461" marR="53309">
              <a:lnSpc>
                <a:spcPts val="3025"/>
              </a:lnSpc>
              <a:spcBef>
                <a:spcPts val="151"/>
              </a:spcBef>
            </a:pPr>
            <a:r>
              <a:rPr dirty="0" smtClean="0" sz="2800" spc="-4">
                <a:latin typeface="Arial"/>
                <a:cs typeface="Arial"/>
              </a:rPr>
              <a:t>co</a:t>
            </a:r>
            <a:r>
              <a:rPr dirty="0" smtClean="0" sz="2800" spc="-4">
                <a:latin typeface="Arial"/>
                <a:cs typeface="Arial"/>
              </a:rPr>
              <a:t>-</a:t>
            </a:r>
            <a:r>
              <a:rPr dirty="0" smtClean="0" sz="2800" spc="-4">
                <a:latin typeface="Arial"/>
                <a:cs typeface="Arial"/>
              </a:rPr>
              <a:t>mo</a:t>
            </a:r>
            <a:r>
              <a:rPr dirty="0" smtClean="0" sz="2800" spc="-4">
                <a:latin typeface="Arial"/>
                <a:cs typeface="Arial"/>
              </a:rPr>
              <a:t>r</a:t>
            </a:r>
            <a:r>
              <a:rPr dirty="0" smtClean="0" sz="2800" spc="-4">
                <a:latin typeface="Arial"/>
                <a:cs typeface="Arial"/>
              </a:rPr>
              <a:t>b</a:t>
            </a:r>
            <a:r>
              <a:rPr dirty="0" smtClean="0" sz="2800" spc="-4">
                <a:latin typeface="Arial"/>
                <a:cs typeface="Arial"/>
              </a:rPr>
              <a:t>i</a:t>
            </a:r>
            <a:r>
              <a:rPr dirty="0" smtClean="0" sz="2800" spc="-4">
                <a:latin typeface="Arial"/>
                <a:cs typeface="Arial"/>
              </a:rPr>
              <a:t>d</a:t>
            </a:r>
            <a:r>
              <a:rPr dirty="0" smtClean="0" sz="2800" spc="-4">
                <a:latin typeface="Arial"/>
                <a:cs typeface="Arial"/>
              </a:rPr>
              <a:t>i</a:t>
            </a:r>
            <a:r>
              <a:rPr dirty="0" smtClean="0" sz="2800" spc="-4">
                <a:latin typeface="Arial"/>
                <a:cs typeface="Arial"/>
              </a:rPr>
              <a:t>ty</a:t>
            </a:r>
            <a:r>
              <a:rPr dirty="0" smtClean="0" sz="2800" spc="-4">
                <a:latin typeface="Arial"/>
                <a:cs typeface="Arial"/>
              </a:rPr>
              <a:t> </a:t>
            </a:r>
            <a:r>
              <a:rPr dirty="0" smtClean="0" sz="2800" spc="-4">
                <a:latin typeface="Arial"/>
                <a:cs typeface="Arial"/>
              </a:rPr>
              <a:t>with</a:t>
            </a:r>
            <a:r>
              <a:rPr dirty="0" smtClean="0" sz="2800" spc="-4">
                <a:latin typeface="Arial"/>
                <a:cs typeface="Arial"/>
              </a:rPr>
              <a:t> </a:t>
            </a:r>
            <a:r>
              <a:rPr dirty="0" smtClean="0" sz="2800" spc="-4">
                <a:latin typeface="Arial"/>
                <a:cs typeface="Arial"/>
              </a:rPr>
              <a:t>c</a:t>
            </a:r>
            <a:r>
              <a:rPr dirty="0" smtClean="0" sz="2800" spc="-4">
                <a:latin typeface="Arial"/>
                <a:cs typeface="Arial"/>
              </a:rPr>
              <a:t>h</a:t>
            </a:r>
            <a:r>
              <a:rPr dirty="0" smtClean="0" sz="2800" spc="-4">
                <a:latin typeface="Arial"/>
                <a:cs typeface="Arial"/>
              </a:rPr>
              <a:t>l</a:t>
            </a:r>
            <a:r>
              <a:rPr dirty="0" smtClean="0" sz="2800" spc="-4">
                <a:latin typeface="Arial"/>
                <a:cs typeface="Arial"/>
              </a:rPr>
              <a:t>am</a:t>
            </a:r>
            <a:r>
              <a:rPr dirty="0" smtClean="0" sz="2800" spc="-4">
                <a:latin typeface="Arial"/>
                <a:cs typeface="Arial"/>
              </a:rPr>
              <a:t>y</a:t>
            </a:r>
            <a:r>
              <a:rPr dirty="0" smtClean="0" sz="2800" spc="-4">
                <a:latin typeface="Arial"/>
                <a:cs typeface="Arial"/>
              </a:rPr>
              <a:t>d</a:t>
            </a:r>
            <a:r>
              <a:rPr dirty="0" smtClean="0" sz="2800" spc="-4">
                <a:latin typeface="Arial"/>
                <a:cs typeface="Arial"/>
              </a:rPr>
              <a:t>i</a:t>
            </a:r>
            <a:r>
              <a:rPr dirty="0" smtClean="0" sz="2800" spc="-4">
                <a:latin typeface="Arial"/>
                <a:cs typeface="Arial"/>
              </a:rPr>
              <a:t>a</a:t>
            </a:r>
            <a:endParaRPr sz="2800">
              <a:latin typeface="Arial"/>
              <a:cs typeface="Arial"/>
            </a:endParaRPr>
          </a:p>
          <a:p>
            <a:pPr marL="127000" marR="53309">
              <a:lnSpc>
                <a:spcPct val="95825"/>
              </a:lnSpc>
              <a:spcBef>
                <a:spcPts val="323"/>
              </a:spcBef>
            </a:pPr>
            <a:r>
              <a:rPr dirty="0" smtClean="0" sz="2800" spc="-6">
                <a:latin typeface="Arial"/>
                <a:cs typeface="Arial"/>
              </a:rPr>
              <a:t>–</a:t>
            </a:r>
            <a:r>
              <a:rPr dirty="0" smtClean="0" sz="2800" spc="-6">
                <a:latin typeface="Arial"/>
                <a:cs typeface="Arial"/>
              </a:rPr>
              <a:t> </a:t>
            </a:r>
            <a:r>
              <a:rPr dirty="0" smtClean="0" sz="2800" spc="-6">
                <a:latin typeface="Arial"/>
                <a:cs typeface="Arial"/>
              </a:rPr>
              <a:t>Re</a:t>
            </a:r>
            <a:r>
              <a:rPr dirty="0" smtClean="0" sz="2800" spc="-6">
                <a:latin typeface="Arial"/>
                <a:cs typeface="Arial"/>
              </a:rPr>
              <a:t>s</a:t>
            </a:r>
            <a:r>
              <a:rPr dirty="0" smtClean="0" sz="2800" spc="-6">
                <a:latin typeface="Arial"/>
                <a:cs typeface="Arial"/>
              </a:rPr>
              <a:t>i</a:t>
            </a:r>
            <a:r>
              <a:rPr dirty="0" smtClean="0" sz="2800" spc="-6">
                <a:latin typeface="Arial"/>
                <a:cs typeface="Arial"/>
              </a:rPr>
              <a:t>s</a:t>
            </a:r>
            <a:r>
              <a:rPr dirty="0" smtClean="0" sz="2800" spc="-6">
                <a:latin typeface="Arial"/>
                <a:cs typeface="Arial"/>
              </a:rPr>
              <a:t>ta</a:t>
            </a:r>
            <a:r>
              <a:rPr dirty="0" smtClean="0" sz="2800" spc="-6">
                <a:latin typeface="Arial"/>
                <a:cs typeface="Arial"/>
              </a:rPr>
              <a:t>n</a:t>
            </a:r>
            <a:r>
              <a:rPr dirty="0" smtClean="0" sz="2800" spc="-6">
                <a:latin typeface="Arial"/>
                <a:cs typeface="Arial"/>
              </a:rPr>
              <a:t>t</a:t>
            </a:r>
            <a:r>
              <a:rPr dirty="0" smtClean="0" sz="2800" spc="-6">
                <a:latin typeface="Arial"/>
                <a:cs typeface="Arial"/>
              </a:rPr>
              <a:t> </a:t>
            </a:r>
            <a:r>
              <a:rPr dirty="0" smtClean="0" sz="2800" spc="-6">
                <a:latin typeface="Arial"/>
                <a:cs typeface="Arial"/>
              </a:rPr>
              <a:t>s</a:t>
            </a:r>
            <a:r>
              <a:rPr dirty="0" smtClean="0" sz="2800" spc="-6">
                <a:latin typeface="Arial"/>
                <a:cs typeface="Arial"/>
              </a:rPr>
              <a:t>tr</a:t>
            </a:r>
            <a:r>
              <a:rPr dirty="0" smtClean="0" sz="2800" spc="-6">
                <a:latin typeface="Arial"/>
                <a:cs typeface="Arial"/>
              </a:rPr>
              <a:t>a</a:t>
            </a:r>
            <a:r>
              <a:rPr dirty="0" smtClean="0" sz="2800" spc="-6">
                <a:latin typeface="Arial"/>
                <a:cs typeface="Arial"/>
              </a:rPr>
              <a:t>i</a:t>
            </a:r>
            <a:r>
              <a:rPr dirty="0" smtClean="0" sz="2800" spc="-6">
                <a:latin typeface="Arial"/>
                <a:cs typeface="Arial"/>
              </a:rPr>
              <a:t>n</a:t>
            </a:r>
            <a:r>
              <a:rPr dirty="0" smtClean="0" sz="2800" spc="-6">
                <a:latin typeface="Arial"/>
                <a:cs typeface="Arial"/>
              </a:rPr>
              <a:t>s</a:t>
            </a:r>
            <a:r>
              <a:rPr dirty="0" smtClean="0" sz="2800" spc="-6">
                <a:latin typeface="Arial"/>
                <a:cs typeface="Arial"/>
              </a:rPr>
              <a:t> </a:t>
            </a:r>
            <a:r>
              <a:rPr dirty="0" smtClean="0" sz="2800" spc="-6">
                <a:latin typeface="Arial"/>
                <a:cs typeface="Arial"/>
              </a:rPr>
              <a:t>are</a:t>
            </a:r>
            <a:r>
              <a:rPr dirty="0" smtClean="0" sz="2800" spc="-6">
                <a:latin typeface="Arial"/>
                <a:cs typeface="Arial"/>
              </a:rPr>
              <a:t> </a:t>
            </a:r>
            <a:r>
              <a:rPr dirty="0" smtClean="0" sz="2800" spc="-6">
                <a:latin typeface="Arial"/>
                <a:cs typeface="Arial"/>
              </a:rPr>
              <a:t>n</a:t>
            </a:r>
            <a:r>
              <a:rPr dirty="0" smtClean="0" sz="2800" spc="-6">
                <a:latin typeface="Arial"/>
                <a:cs typeface="Arial"/>
              </a:rPr>
              <a:t>o</a:t>
            </a:r>
            <a:r>
              <a:rPr dirty="0" smtClean="0" sz="2800" spc="-6">
                <a:latin typeface="Arial"/>
                <a:cs typeface="Arial"/>
              </a:rPr>
              <a:t>w</a:t>
            </a:r>
            <a:r>
              <a:rPr dirty="0" smtClean="0" sz="2800" spc="-6">
                <a:latin typeface="Arial"/>
                <a:cs typeface="Arial"/>
              </a:rPr>
              <a:t> </a:t>
            </a:r>
            <a:r>
              <a:rPr dirty="0" smtClean="0" sz="2800" spc="-6">
                <a:latin typeface="Arial"/>
                <a:cs typeface="Arial"/>
              </a:rPr>
              <a:t>b</a:t>
            </a:r>
            <a:r>
              <a:rPr dirty="0" smtClean="0" sz="2800" spc="-6">
                <a:latin typeface="Arial"/>
                <a:cs typeface="Arial"/>
              </a:rPr>
              <a:t>e</a:t>
            </a:r>
            <a:r>
              <a:rPr dirty="0" smtClean="0" sz="2800" spc="-6">
                <a:latin typeface="Arial"/>
                <a:cs typeface="Arial"/>
              </a:rPr>
              <a:t>i</a:t>
            </a:r>
            <a:r>
              <a:rPr dirty="0" smtClean="0" sz="2800" spc="-6">
                <a:latin typeface="Arial"/>
                <a:cs typeface="Arial"/>
              </a:rPr>
              <a:t>n</a:t>
            </a:r>
            <a:r>
              <a:rPr dirty="0" smtClean="0" sz="2800" spc="-6">
                <a:latin typeface="Arial"/>
                <a:cs typeface="Arial"/>
              </a:rPr>
              <a:t>g</a:t>
            </a:r>
            <a:r>
              <a:rPr dirty="0" smtClean="0" sz="2800" spc="-6">
                <a:latin typeface="Arial"/>
                <a:cs typeface="Arial"/>
              </a:rPr>
              <a:t> </a:t>
            </a:r>
            <a:r>
              <a:rPr dirty="0" smtClean="0" sz="2800" spc="-6">
                <a:latin typeface="Arial"/>
                <a:cs typeface="Arial"/>
              </a:rPr>
              <a:t>i</a:t>
            </a:r>
            <a:r>
              <a:rPr dirty="0" smtClean="0" sz="2800" spc="-6">
                <a:latin typeface="Arial"/>
                <a:cs typeface="Arial"/>
              </a:rPr>
              <a:t>n</a:t>
            </a:r>
            <a:r>
              <a:rPr dirty="0" smtClean="0" sz="2800" spc="-6">
                <a:latin typeface="Arial"/>
                <a:cs typeface="Arial"/>
              </a:rPr>
              <a:t>c</a:t>
            </a:r>
            <a:r>
              <a:rPr dirty="0" smtClean="0" sz="2800" spc="-6">
                <a:latin typeface="Arial"/>
                <a:cs typeface="Arial"/>
              </a:rPr>
              <a:t>r</a:t>
            </a:r>
            <a:r>
              <a:rPr dirty="0" smtClean="0" sz="2800" spc="-6">
                <a:latin typeface="Arial"/>
                <a:cs typeface="Arial"/>
              </a:rPr>
              <a:t>e</a:t>
            </a:r>
            <a:r>
              <a:rPr dirty="0" smtClean="0" sz="2800" spc="-6">
                <a:latin typeface="Arial"/>
                <a:cs typeface="Arial"/>
              </a:rPr>
              <a:t>a</a:t>
            </a:r>
            <a:r>
              <a:rPr dirty="0" smtClean="0" sz="2800" spc="-6">
                <a:latin typeface="Arial"/>
                <a:cs typeface="Arial"/>
              </a:rPr>
              <a:t>s</a:t>
            </a:r>
            <a:r>
              <a:rPr dirty="0" smtClean="0" sz="2800" spc="-6">
                <a:latin typeface="Arial"/>
                <a:cs typeface="Arial"/>
              </a:rPr>
              <a:t>i</a:t>
            </a:r>
            <a:r>
              <a:rPr dirty="0" smtClean="0" sz="2800" spc="-6">
                <a:latin typeface="Arial"/>
                <a:cs typeface="Arial"/>
              </a:rPr>
              <a:t>n</a:t>
            </a:r>
            <a:r>
              <a:rPr dirty="0" smtClean="0" sz="2800" spc="-6">
                <a:latin typeface="Arial"/>
                <a:cs typeface="Arial"/>
              </a:rPr>
              <a:t>g</a:t>
            </a:r>
            <a:r>
              <a:rPr dirty="0" smtClean="0" sz="2800" spc="-6">
                <a:latin typeface="Arial"/>
                <a:cs typeface="Arial"/>
              </a:rPr>
              <a:t>l</a:t>
            </a:r>
            <a:r>
              <a:rPr dirty="0" smtClean="0" sz="2800" spc="-6">
                <a:latin typeface="Arial"/>
                <a:cs typeface="Arial"/>
              </a:rPr>
              <a:t>y</a:t>
            </a:r>
            <a:endParaRPr sz="2800">
              <a:latin typeface="Arial"/>
              <a:cs typeface="Arial"/>
            </a:endParaRPr>
          </a:p>
          <a:p>
            <a:pPr marL="413461" marR="53309">
              <a:lnSpc>
                <a:spcPts val="3025"/>
              </a:lnSpc>
              <a:spcBef>
                <a:spcPts val="151"/>
              </a:spcBef>
            </a:pPr>
            <a:r>
              <a:rPr dirty="0" smtClean="0" sz="2800" spc="2">
                <a:latin typeface="Arial"/>
                <a:cs typeface="Arial"/>
              </a:rPr>
              <a:t>en</a:t>
            </a:r>
            <a:r>
              <a:rPr dirty="0" smtClean="0" sz="2800" spc="2">
                <a:latin typeface="Arial"/>
                <a:cs typeface="Arial"/>
              </a:rPr>
              <a:t>c</a:t>
            </a:r>
            <a:r>
              <a:rPr dirty="0" smtClean="0" sz="2800" spc="2">
                <a:latin typeface="Arial"/>
                <a:cs typeface="Arial"/>
              </a:rPr>
              <a:t>ou</a:t>
            </a:r>
            <a:r>
              <a:rPr dirty="0" smtClean="0" sz="2800" spc="2">
                <a:latin typeface="Arial"/>
                <a:cs typeface="Arial"/>
              </a:rPr>
              <a:t>n</a:t>
            </a:r>
            <a:r>
              <a:rPr dirty="0" smtClean="0" sz="2800" spc="2">
                <a:latin typeface="Arial"/>
                <a:cs typeface="Arial"/>
              </a:rPr>
              <a:t>te</a:t>
            </a:r>
            <a:r>
              <a:rPr dirty="0" smtClean="0" sz="2800" spc="2">
                <a:latin typeface="Arial"/>
                <a:cs typeface="Arial"/>
              </a:rPr>
              <a:t>r</a:t>
            </a:r>
            <a:r>
              <a:rPr dirty="0" smtClean="0" sz="2800" spc="2">
                <a:latin typeface="Arial"/>
                <a:cs typeface="Arial"/>
              </a:rPr>
              <a:t>ed</a:t>
            </a:r>
            <a:endParaRPr sz="2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5940" y="3808317"/>
            <a:ext cx="228854" cy="432308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12700">
              <a:lnSpc>
                <a:spcPts val="3375"/>
              </a:lnSpc>
            </a:pPr>
            <a:r>
              <a:rPr dirty="0" smtClean="0" sz="320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3207258" y="589327"/>
            <a:ext cx="2285004" cy="584708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dirty="0" smtClean="0" sz="4400">
                <a:latin typeface="Arial"/>
                <a:cs typeface="Arial"/>
              </a:rPr>
              <a:t>Hepatitis</a:t>
            </a:r>
            <a:endParaRPr sz="4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536775" y="589327"/>
            <a:ext cx="482354" cy="584708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dirty="0" smtClean="0" sz="4400">
                <a:latin typeface="Arial"/>
                <a:cs typeface="Arial"/>
              </a:rPr>
              <a:t>B</a:t>
            </a:r>
            <a:endParaRPr sz="4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1610271"/>
            <a:ext cx="177952" cy="330504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dirty="0" smtClean="0" sz="240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9144" y="1610271"/>
            <a:ext cx="5774280" cy="989195"/>
          </a:xfrm>
          <a:prstGeom prst="rect">
            <a:avLst/>
          </a:prstGeom>
        </p:spPr>
        <p:txBody>
          <a:bodyPr wrap="square" lIns="0" tIns="15748" rIns="0" bIns="0" rtlCol="0">
            <a:noAutofit/>
          </a:bodyPr>
          <a:lstStyle/>
          <a:p>
            <a:pPr marL="12700">
              <a:lnSpc>
                <a:spcPts val="2480"/>
              </a:lnSpc>
            </a:pPr>
            <a:r>
              <a:rPr dirty="0" smtClean="0" sz="2400" spc="0">
                <a:latin typeface="Arial"/>
                <a:cs typeface="Arial"/>
              </a:rPr>
              <a:t>V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ral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fection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p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ssed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through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b</a:t>
            </a:r>
            <a:r>
              <a:rPr dirty="0" smtClean="0" sz="2400" spc="0">
                <a:latin typeface="Arial"/>
                <a:cs typeface="Arial"/>
              </a:rPr>
              <a:t>o</a:t>
            </a:r>
            <a:r>
              <a:rPr dirty="0" smtClean="0" sz="2400" spc="0">
                <a:latin typeface="Arial"/>
                <a:cs typeface="Arial"/>
              </a:rPr>
              <a:t>d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ly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flu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ds</a:t>
            </a:r>
            <a:endParaRPr sz="2400">
              <a:latin typeface="Arial"/>
              <a:cs typeface="Arial"/>
            </a:endParaRPr>
          </a:p>
          <a:p>
            <a:pPr marL="12700" marR="52573">
              <a:lnSpc>
                <a:spcPts val="2380"/>
              </a:lnSpc>
            </a:pPr>
            <a:r>
              <a:rPr dirty="0" smtClean="0" sz="2400" spc="0">
                <a:latin typeface="Arial"/>
                <a:cs typeface="Arial"/>
              </a:rPr>
              <a:t>person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to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nother.</a:t>
            </a:r>
            <a:endParaRPr sz="2400">
              <a:latin typeface="Arial"/>
              <a:cs typeface="Arial"/>
            </a:endParaRPr>
          </a:p>
          <a:p>
            <a:pPr marL="12700" marR="52573">
              <a:lnSpc>
                <a:spcPct val="95825"/>
              </a:lnSpc>
              <a:spcBef>
                <a:spcPts val="0"/>
              </a:spcBef>
            </a:pPr>
            <a:r>
              <a:rPr dirty="0" smtClean="0" sz="2400" spc="0">
                <a:latin typeface="Arial"/>
                <a:cs typeface="Arial"/>
              </a:rPr>
              <a:t>H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gh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R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sk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G</a:t>
            </a:r>
            <a:r>
              <a:rPr dirty="0" smtClean="0" sz="2400" spc="0">
                <a:latin typeface="Arial"/>
                <a:cs typeface="Arial"/>
              </a:rPr>
              <a:t>roups: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61490" y="1610271"/>
            <a:ext cx="681985" cy="330504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dirty="0" smtClean="0" sz="2400" spc="1">
                <a:latin typeface="Arial"/>
                <a:cs typeface="Arial"/>
              </a:rPr>
              <a:t>f</a:t>
            </a:r>
            <a:r>
              <a:rPr dirty="0" smtClean="0" sz="2400" spc="1">
                <a:latin typeface="Arial"/>
                <a:cs typeface="Arial"/>
              </a:rPr>
              <a:t>r</a:t>
            </a:r>
            <a:r>
              <a:rPr dirty="0" smtClean="0" sz="2400" spc="1">
                <a:latin typeface="Arial"/>
                <a:cs typeface="Arial"/>
              </a:rPr>
              <a:t>om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354383" y="1610271"/>
            <a:ext cx="579165" cy="330504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dirty="0" smtClean="0" sz="2400" spc="-1">
                <a:latin typeface="Arial"/>
                <a:cs typeface="Arial"/>
              </a:rPr>
              <a:t>o</a:t>
            </a:r>
            <a:r>
              <a:rPr dirty="0" smtClean="0" sz="2400" spc="-1">
                <a:latin typeface="Arial"/>
                <a:cs typeface="Arial"/>
              </a:rPr>
              <a:t>n</a:t>
            </a:r>
            <a:r>
              <a:rPr dirty="0" smtClean="0" sz="2400" spc="-1"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2269267"/>
            <a:ext cx="177800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dirty="0" smtClean="0" sz="240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3444" y="2625487"/>
            <a:ext cx="205297" cy="2109342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 marR="215">
              <a:lnSpc>
                <a:spcPts val="2150"/>
              </a:lnSpc>
            </a:pPr>
            <a:r>
              <a:rPr dirty="0" smtClean="0" sz="2000">
                <a:latin typeface="Arial"/>
                <a:cs typeface="Arial"/>
              </a:rPr>
              <a:t>–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2000">
                <a:latin typeface="Arial"/>
                <a:cs typeface="Arial"/>
              </a:rPr>
              <a:t>–</a:t>
            </a:r>
            <a:endParaRPr sz="2000">
              <a:latin typeface="Arial"/>
              <a:cs typeface="Arial"/>
            </a:endParaRPr>
          </a:p>
          <a:p>
            <a:pPr marL="12700" marR="215">
              <a:lnSpc>
                <a:spcPct val="95825"/>
              </a:lnSpc>
              <a:spcBef>
                <a:spcPts val="100"/>
              </a:spcBef>
            </a:pPr>
            <a:r>
              <a:rPr dirty="0" smtClean="0" sz="2000">
                <a:latin typeface="Arial"/>
                <a:cs typeface="Arial"/>
              </a:rPr>
              <a:t>–</a:t>
            </a:r>
            <a:endParaRPr sz="2000">
              <a:latin typeface="Arial"/>
              <a:cs typeface="Arial"/>
            </a:endParaRPr>
          </a:p>
          <a:p>
            <a:pPr marL="12700" marR="215">
              <a:lnSpc>
                <a:spcPct val="95825"/>
              </a:lnSpc>
              <a:spcBef>
                <a:spcPts val="100"/>
              </a:spcBef>
            </a:pPr>
            <a:r>
              <a:rPr dirty="0" smtClean="0" sz="2000">
                <a:latin typeface="Arial"/>
                <a:cs typeface="Arial"/>
              </a:rPr>
              <a:t>–</a:t>
            </a:r>
            <a:endParaRPr sz="2000">
              <a:latin typeface="Arial"/>
              <a:cs typeface="Arial"/>
            </a:endParaRPr>
          </a:p>
          <a:p>
            <a:pPr marL="12700" marR="215">
              <a:lnSpc>
                <a:spcPct val="95825"/>
              </a:lnSpc>
              <a:spcBef>
                <a:spcPts val="100"/>
              </a:spcBef>
            </a:pPr>
            <a:r>
              <a:rPr dirty="0" smtClean="0" sz="2000">
                <a:latin typeface="Arial"/>
                <a:cs typeface="Arial"/>
              </a:rPr>
              <a:t>–</a:t>
            </a:r>
            <a:endParaRPr sz="2000">
              <a:latin typeface="Arial"/>
              <a:cs typeface="Arial"/>
            </a:endParaRPr>
          </a:p>
          <a:p>
            <a:pPr marL="12700" marR="215">
              <a:lnSpc>
                <a:spcPct val="95825"/>
              </a:lnSpc>
              <a:spcBef>
                <a:spcPts val="100"/>
              </a:spcBef>
            </a:pPr>
            <a:r>
              <a:rPr dirty="0" smtClean="0" sz="2000">
                <a:latin typeface="Arial"/>
                <a:cs typeface="Arial"/>
              </a:rPr>
              <a:t>–</a:t>
            </a:r>
            <a:endParaRPr sz="2000">
              <a:latin typeface="Arial"/>
              <a:cs typeface="Arial"/>
            </a:endParaRPr>
          </a:p>
          <a:p>
            <a:pPr marL="12700" marR="215">
              <a:lnSpc>
                <a:spcPct val="95825"/>
              </a:lnSpc>
              <a:spcBef>
                <a:spcPts val="100"/>
              </a:spcBef>
            </a:pPr>
            <a:r>
              <a:rPr dirty="0" smtClean="0" sz="2000">
                <a:latin typeface="Arial"/>
                <a:cs typeface="Arial"/>
              </a:rPr>
              <a:t>–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79906" y="2625487"/>
            <a:ext cx="6638088" cy="2353182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 marR="31111">
              <a:lnSpc>
                <a:spcPts val="2150"/>
              </a:lnSpc>
            </a:pPr>
            <a:r>
              <a:rPr dirty="0" smtClean="0" sz="2000" spc="-1">
                <a:latin typeface="Arial"/>
                <a:cs typeface="Arial"/>
              </a:rPr>
              <a:t>It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is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s</a:t>
            </a:r>
            <a:r>
              <a:rPr dirty="0" smtClean="0" sz="2000" spc="-1">
                <a:latin typeface="Arial"/>
                <a:cs typeface="Arial"/>
              </a:rPr>
              <a:t>e</a:t>
            </a:r>
            <a:r>
              <a:rPr dirty="0" smtClean="0" sz="2000" spc="-1">
                <a:latin typeface="Arial"/>
                <a:cs typeface="Arial"/>
              </a:rPr>
              <a:t>xually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t</a:t>
            </a:r>
            <a:r>
              <a:rPr dirty="0" smtClean="0" sz="2000" spc="-1">
                <a:latin typeface="Arial"/>
                <a:cs typeface="Arial"/>
              </a:rPr>
              <a:t>r</a:t>
            </a:r>
            <a:r>
              <a:rPr dirty="0" smtClean="0" sz="2000" spc="-1">
                <a:latin typeface="Arial"/>
                <a:cs typeface="Arial"/>
              </a:rPr>
              <a:t>a</a:t>
            </a:r>
            <a:r>
              <a:rPr dirty="0" smtClean="0" sz="2000" spc="-1">
                <a:latin typeface="Arial"/>
                <a:cs typeface="Arial"/>
              </a:rPr>
              <a:t>n</a:t>
            </a:r>
            <a:r>
              <a:rPr dirty="0" smtClean="0" sz="2000" spc="-1">
                <a:latin typeface="Arial"/>
                <a:cs typeface="Arial"/>
              </a:rPr>
              <a:t>s</a:t>
            </a:r>
            <a:r>
              <a:rPr dirty="0" smtClean="0" sz="2000" spc="-1">
                <a:latin typeface="Arial"/>
                <a:cs typeface="Arial"/>
              </a:rPr>
              <a:t>mi</a:t>
            </a:r>
            <a:r>
              <a:rPr dirty="0" smtClean="0" sz="2000" spc="-1">
                <a:latin typeface="Arial"/>
                <a:cs typeface="Arial"/>
              </a:rPr>
              <a:t>t</a:t>
            </a:r>
            <a:r>
              <a:rPr dirty="0" smtClean="0" sz="2000" spc="-1">
                <a:latin typeface="Arial"/>
                <a:cs typeface="Arial"/>
              </a:rPr>
              <a:t>ted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di</a:t>
            </a:r>
            <a:r>
              <a:rPr dirty="0" smtClean="0" sz="2000" spc="-1">
                <a:latin typeface="Arial"/>
                <a:cs typeface="Arial"/>
              </a:rPr>
              <a:t>s</a:t>
            </a:r>
            <a:r>
              <a:rPr dirty="0" smtClean="0" sz="2000" spc="-1">
                <a:latin typeface="Arial"/>
                <a:cs typeface="Arial"/>
              </a:rPr>
              <a:t>ea</a:t>
            </a:r>
            <a:r>
              <a:rPr dirty="0" smtClean="0" sz="2000" spc="-1">
                <a:latin typeface="Arial"/>
                <a:cs typeface="Arial"/>
              </a:rPr>
              <a:t>s</a:t>
            </a:r>
            <a:r>
              <a:rPr dirty="0" smtClean="0" sz="2000" spc="-1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  <a:p>
            <a:pPr marL="12700" marR="31111">
              <a:lnSpc>
                <a:spcPct val="95825"/>
              </a:lnSpc>
            </a:pPr>
            <a:r>
              <a:rPr dirty="0" smtClean="0" sz="2000" spc="-3">
                <a:latin typeface="Arial"/>
                <a:cs typeface="Arial"/>
              </a:rPr>
              <a:t>M</a:t>
            </a:r>
            <a:r>
              <a:rPr dirty="0" smtClean="0" sz="2000" spc="-3">
                <a:latin typeface="Arial"/>
                <a:cs typeface="Arial"/>
              </a:rPr>
              <a:t>S</a:t>
            </a:r>
            <a:r>
              <a:rPr dirty="0" smtClean="0" sz="2000" spc="-3">
                <a:latin typeface="Arial"/>
                <a:cs typeface="Arial"/>
              </a:rPr>
              <a:t>M</a:t>
            </a:r>
            <a:endParaRPr sz="2000">
              <a:latin typeface="Arial"/>
              <a:cs typeface="Arial"/>
            </a:endParaRPr>
          </a:p>
          <a:p>
            <a:pPr marL="12700" marR="31111">
              <a:lnSpc>
                <a:spcPct val="95825"/>
              </a:lnSpc>
              <a:spcBef>
                <a:spcPts val="100"/>
              </a:spcBef>
            </a:pPr>
            <a:r>
              <a:rPr dirty="0" smtClean="0" sz="2000" spc="-1">
                <a:latin typeface="Arial"/>
                <a:cs typeface="Arial"/>
              </a:rPr>
              <a:t>Sex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conta</a:t>
            </a:r>
            <a:r>
              <a:rPr dirty="0" smtClean="0" sz="2000" spc="-1">
                <a:latin typeface="Arial"/>
                <a:cs typeface="Arial"/>
              </a:rPr>
              <a:t>c</a:t>
            </a:r>
            <a:r>
              <a:rPr dirty="0" smtClean="0" sz="2000" spc="-1">
                <a:latin typeface="Arial"/>
                <a:cs typeface="Arial"/>
              </a:rPr>
              <a:t>ts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of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infected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pe</a:t>
            </a:r>
            <a:r>
              <a:rPr dirty="0" smtClean="0" sz="2000" spc="-1">
                <a:latin typeface="Arial"/>
                <a:cs typeface="Arial"/>
              </a:rPr>
              <a:t>r</a:t>
            </a:r>
            <a:r>
              <a:rPr dirty="0" smtClean="0" sz="2000" spc="-1">
                <a:latin typeface="Arial"/>
                <a:cs typeface="Arial"/>
              </a:rPr>
              <a:t>s</a:t>
            </a:r>
            <a:r>
              <a:rPr dirty="0" smtClean="0" sz="2000" spc="-1">
                <a:latin typeface="Arial"/>
                <a:cs typeface="Arial"/>
              </a:rPr>
              <a:t>o</a:t>
            </a:r>
            <a:r>
              <a:rPr dirty="0" smtClean="0" sz="2000" spc="-1">
                <a:latin typeface="Arial"/>
                <a:cs typeface="Arial"/>
              </a:rPr>
              <a:t>ns</a:t>
            </a:r>
            <a:endParaRPr sz="2000">
              <a:latin typeface="Arial"/>
              <a:cs typeface="Arial"/>
            </a:endParaRPr>
          </a:p>
          <a:p>
            <a:pPr marL="12700" marR="31111">
              <a:lnSpc>
                <a:spcPct val="95825"/>
              </a:lnSpc>
              <a:spcBef>
                <a:spcPts val="100"/>
              </a:spcBef>
            </a:pPr>
            <a:r>
              <a:rPr dirty="0" smtClean="0" sz="2000" spc="-1">
                <a:latin typeface="Arial"/>
                <a:cs typeface="Arial"/>
              </a:rPr>
              <a:t>Injection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d</a:t>
            </a:r>
            <a:r>
              <a:rPr dirty="0" smtClean="0" sz="2000" spc="-1">
                <a:latin typeface="Arial"/>
                <a:cs typeface="Arial"/>
              </a:rPr>
              <a:t>r</a:t>
            </a:r>
            <a:r>
              <a:rPr dirty="0" smtClean="0" sz="2000" spc="-1">
                <a:latin typeface="Arial"/>
                <a:cs typeface="Arial"/>
              </a:rPr>
              <a:t>ug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u</a:t>
            </a:r>
            <a:r>
              <a:rPr dirty="0" smtClean="0" sz="2000" spc="-1">
                <a:latin typeface="Arial"/>
                <a:cs typeface="Arial"/>
              </a:rPr>
              <a:t>s</a:t>
            </a:r>
            <a:r>
              <a:rPr dirty="0" smtClean="0" sz="2000" spc="-1">
                <a:latin typeface="Arial"/>
                <a:cs typeface="Arial"/>
              </a:rPr>
              <a:t>e</a:t>
            </a:r>
            <a:r>
              <a:rPr dirty="0" smtClean="0" sz="2000" spc="-1">
                <a:latin typeface="Arial"/>
                <a:cs typeface="Arial"/>
              </a:rPr>
              <a:t>r</a:t>
            </a:r>
            <a:r>
              <a:rPr dirty="0" smtClean="0" sz="2000" spc="-1"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  <a:p>
            <a:pPr marL="12700" marR="31111">
              <a:lnSpc>
                <a:spcPct val="95825"/>
              </a:lnSpc>
              <a:spcBef>
                <a:spcPts val="100"/>
              </a:spcBef>
            </a:pPr>
            <a:r>
              <a:rPr dirty="0" smtClean="0" sz="2000" spc="-1">
                <a:latin typeface="Arial"/>
                <a:cs typeface="Arial"/>
              </a:rPr>
              <a:t>H</a:t>
            </a:r>
            <a:r>
              <a:rPr dirty="0" smtClean="0" sz="2000" spc="-1">
                <a:latin typeface="Arial"/>
                <a:cs typeface="Arial"/>
              </a:rPr>
              <a:t>o</a:t>
            </a:r>
            <a:r>
              <a:rPr dirty="0" smtClean="0" sz="2000" spc="-1">
                <a:latin typeface="Arial"/>
                <a:cs typeface="Arial"/>
              </a:rPr>
              <a:t>u</a:t>
            </a:r>
            <a:r>
              <a:rPr dirty="0" smtClean="0" sz="2000" spc="-1">
                <a:latin typeface="Arial"/>
                <a:cs typeface="Arial"/>
              </a:rPr>
              <a:t>s</a:t>
            </a:r>
            <a:r>
              <a:rPr dirty="0" smtClean="0" sz="2000" spc="-1">
                <a:latin typeface="Arial"/>
                <a:cs typeface="Arial"/>
              </a:rPr>
              <a:t>ehold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c</a:t>
            </a:r>
            <a:r>
              <a:rPr dirty="0" smtClean="0" sz="2000" spc="-1">
                <a:latin typeface="Arial"/>
                <a:cs typeface="Arial"/>
              </a:rPr>
              <a:t>o</a:t>
            </a:r>
            <a:r>
              <a:rPr dirty="0" smtClean="0" sz="2000" spc="-1">
                <a:latin typeface="Arial"/>
                <a:cs typeface="Arial"/>
              </a:rPr>
              <a:t>ntacts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of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c</a:t>
            </a:r>
            <a:r>
              <a:rPr dirty="0" smtClean="0" sz="2000" spc="-1">
                <a:latin typeface="Arial"/>
                <a:cs typeface="Arial"/>
              </a:rPr>
              <a:t>h</a:t>
            </a:r>
            <a:r>
              <a:rPr dirty="0" smtClean="0" sz="2000" spc="-1">
                <a:latin typeface="Arial"/>
                <a:cs typeface="Arial"/>
              </a:rPr>
              <a:t>r</a:t>
            </a:r>
            <a:r>
              <a:rPr dirty="0" smtClean="0" sz="2000" spc="-1">
                <a:latin typeface="Arial"/>
                <a:cs typeface="Arial"/>
              </a:rPr>
              <a:t>o</a:t>
            </a:r>
            <a:r>
              <a:rPr dirty="0" smtClean="0" sz="2000" spc="-1">
                <a:latin typeface="Arial"/>
                <a:cs typeface="Arial"/>
              </a:rPr>
              <a:t>ni</a:t>
            </a:r>
            <a:r>
              <a:rPr dirty="0" smtClean="0" sz="2000" spc="-1">
                <a:latin typeface="Arial"/>
                <a:cs typeface="Arial"/>
              </a:rPr>
              <a:t>c</a:t>
            </a:r>
            <a:r>
              <a:rPr dirty="0" smtClean="0" sz="2000" spc="-1">
                <a:latin typeface="Arial"/>
                <a:cs typeface="Arial"/>
              </a:rPr>
              <a:t>ally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infected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pe</a:t>
            </a:r>
            <a:r>
              <a:rPr dirty="0" smtClean="0" sz="2000" spc="-1">
                <a:latin typeface="Arial"/>
                <a:cs typeface="Arial"/>
              </a:rPr>
              <a:t>r</a:t>
            </a:r>
            <a:r>
              <a:rPr dirty="0" smtClean="0" sz="2000" spc="-1">
                <a:latin typeface="Arial"/>
                <a:cs typeface="Arial"/>
              </a:rPr>
              <a:t>s</a:t>
            </a:r>
            <a:r>
              <a:rPr dirty="0" smtClean="0" sz="2000" spc="-1">
                <a:latin typeface="Arial"/>
                <a:cs typeface="Arial"/>
              </a:rPr>
              <a:t>o</a:t>
            </a:r>
            <a:r>
              <a:rPr dirty="0" smtClean="0" sz="2000" spc="-1">
                <a:latin typeface="Arial"/>
                <a:cs typeface="Arial"/>
              </a:rPr>
              <a:t>ns</a:t>
            </a:r>
            <a:endParaRPr sz="2000">
              <a:latin typeface="Arial"/>
              <a:cs typeface="Arial"/>
            </a:endParaRPr>
          </a:p>
          <a:p>
            <a:pPr marL="12700" marR="31111">
              <a:lnSpc>
                <a:spcPct val="95825"/>
              </a:lnSpc>
              <a:spcBef>
                <a:spcPts val="100"/>
              </a:spcBef>
            </a:pPr>
            <a:r>
              <a:rPr dirty="0" smtClean="0" sz="2000" spc="-2">
                <a:latin typeface="Arial"/>
                <a:cs typeface="Arial"/>
              </a:rPr>
              <a:t>In</a:t>
            </a:r>
            <a:r>
              <a:rPr dirty="0" smtClean="0" sz="2000" spc="-2">
                <a:latin typeface="Arial"/>
                <a:cs typeface="Arial"/>
              </a:rPr>
              <a:t>f</a:t>
            </a:r>
            <a:r>
              <a:rPr dirty="0" smtClean="0" sz="2000" spc="-2">
                <a:latin typeface="Arial"/>
                <a:cs typeface="Arial"/>
              </a:rPr>
              <a:t>ants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bo</a:t>
            </a:r>
            <a:r>
              <a:rPr dirty="0" smtClean="0" sz="2000" spc="-2">
                <a:latin typeface="Arial"/>
                <a:cs typeface="Arial"/>
              </a:rPr>
              <a:t>r</a:t>
            </a:r>
            <a:r>
              <a:rPr dirty="0" smtClean="0" sz="2000" spc="-2">
                <a:latin typeface="Arial"/>
                <a:cs typeface="Arial"/>
              </a:rPr>
              <a:t>n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to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infected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mothers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1920"/>
              </a:lnSpc>
              <a:spcBef>
                <a:spcPts val="536"/>
              </a:spcBef>
            </a:pPr>
            <a:r>
              <a:rPr dirty="0" smtClean="0" sz="2000">
                <a:latin typeface="Arial"/>
                <a:cs typeface="Arial"/>
              </a:rPr>
              <a:t>In</a:t>
            </a:r>
            <a:r>
              <a:rPr dirty="0" smtClean="0" sz="2000" spc="-9">
                <a:latin typeface="Arial"/>
                <a:cs typeface="Arial"/>
              </a:rPr>
              <a:t>f</a:t>
            </a:r>
            <a:r>
              <a:rPr dirty="0" smtClean="0" sz="2000" spc="0">
                <a:latin typeface="Arial"/>
                <a:cs typeface="Arial"/>
              </a:rPr>
              <a:t>ants/c</a:t>
            </a:r>
            <a:r>
              <a:rPr dirty="0" smtClean="0" sz="2000" spc="4">
                <a:latin typeface="Arial"/>
                <a:cs typeface="Arial"/>
              </a:rPr>
              <a:t>h</a:t>
            </a:r>
            <a:r>
              <a:rPr dirty="0" smtClean="0" sz="2000" spc="0">
                <a:latin typeface="Arial"/>
                <a:cs typeface="Arial"/>
              </a:rPr>
              <a:t>ildren</a:t>
            </a:r>
            <a:r>
              <a:rPr dirty="0" smtClean="0" sz="2000" spc="-39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of</a:t>
            </a:r>
            <a:r>
              <a:rPr dirty="0" smtClean="0" sz="2000" spc="-14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immigrants</a:t>
            </a:r>
            <a:r>
              <a:rPr dirty="0" smtClean="0" sz="2000" spc="-24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from</a:t>
            </a:r>
            <a:r>
              <a:rPr dirty="0" smtClean="0" sz="2000" spc="-24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a</a:t>
            </a:r>
            <a:r>
              <a:rPr dirty="0" smtClean="0" sz="2000" spc="4">
                <a:latin typeface="Arial"/>
                <a:cs typeface="Arial"/>
              </a:rPr>
              <a:t>r</a:t>
            </a:r>
            <a:r>
              <a:rPr dirty="0" smtClean="0" sz="2000" spc="0">
                <a:latin typeface="Arial"/>
                <a:cs typeface="Arial"/>
              </a:rPr>
              <a:t>eas</a:t>
            </a:r>
            <a:r>
              <a:rPr dirty="0" smtClean="0" sz="2000" spc="-29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with</a:t>
            </a:r>
            <a:r>
              <a:rPr dirty="0" smtClean="0" sz="2000" spc="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high</a:t>
            </a:r>
            <a:r>
              <a:rPr dirty="0" smtClean="0" sz="2000" spc="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rates</a:t>
            </a:r>
            <a:r>
              <a:rPr dirty="0" smtClean="0" sz="2000" spc="-34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of</a:t>
            </a:r>
            <a:r>
              <a:rPr dirty="0" smtClean="0" sz="2000" spc="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infection</a:t>
            </a:r>
            <a:r>
              <a:rPr dirty="0" smtClean="0" sz="2000" spc="-14">
                <a:latin typeface="Arial"/>
                <a:cs typeface="Arial"/>
              </a:rPr>
              <a:t> </a:t>
            </a:r>
            <a:r>
              <a:rPr dirty="0" smtClean="0" sz="2000" spc="4">
                <a:latin typeface="Arial"/>
                <a:cs typeface="Arial"/>
              </a:rPr>
              <a:t>(</a:t>
            </a:r>
            <a:r>
              <a:rPr dirty="0" smtClean="0" sz="2000" spc="0" u="heavy">
                <a:solidFill>
                  <a:srgbClr val="009999"/>
                </a:solidFill>
                <a:latin typeface="Arial"/>
                <a:cs typeface="Arial"/>
                <a:hlinkClick r:id="rId2"/>
              </a:rPr>
              <a:t>v</a:t>
            </a:r>
            <a:r>
              <a:rPr dirty="0" smtClean="0" sz="2000" spc="-4" u="heavy">
                <a:solidFill>
                  <a:srgbClr val="009999"/>
                </a:solidFill>
                <a:latin typeface="Arial"/>
                <a:cs typeface="Arial"/>
                <a:hlinkClick r:id="rId2"/>
              </a:rPr>
              <a:t>i</a:t>
            </a:r>
            <a:r>
              <a:rPr dirty="0" smtClean="0" sz="2000" spc="0" u="heavy">
                <a:solidFill>
                  <a:srgbClr val="009999"/>
                </a:solidFill>
                <a:latin typeface="Arial"/>
                <a:cs typeface="Arial"/>
                <a:hlinkClick r:id="rId2"/>
              </a:rPr>
              <a:t>ew</a:t>
            </a:r>
            <a:r>
              <a:rPr dirty="0" smtClean="0" sz="2000" spc="-14" u="heavy">
                <a:solidFill>
                  <a:srgbClr val="009999"/>
                </a:solidFill>
                <a:latin typeface="Arial"/>
                <a:cs typeface="Arial"/>
                <a:hlinkClick r:id="rId2"/>
              </a:rPr>
              <a:t> </a:t>
            </a:r>
            <a:r>
              <a:rPr dirty="0" smtClean="0" sz="2000" spc="0" u="heavy">
                <a:solidFill>
                  <a:srgbClr val="009999"/>
                </a:solidFill>
                <a:latin typeface="Arial"/>
                <a:cs typeface="Arial"/>
                <a:hlinkClick r:id="rId2"/>
              </a:rPr>
              <a:t>ma</a:t>
            </a:r>
            <a:r>
              <a:rPr dirty="0" smtClean="0" sz="2000" spc="9" u="heavy">
                <a:solidFill>
                  <a:srgbClr val="009999"/>
                </a:solidFill>
                <a:latin typeface="Arial"/>
                <a:cs typeface="Arial"/>
                <a:hlinkClick r:id="rId2"/>
              </a:rPr>
              <a:t>p</a:t>
            </a:r>
            <a:r>
              <a:rPr dirty="0" smtClean="0" sz="2000" spc="0">
                <a:latin typeface="Arial"/>
                <a:cs typeface="Arial"/>
                <a:hlinkClick r:id="rId2"/>
              </a:rPr>
              <a:t>)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931218" y="4454922"/>
            <a:ext cx="586844" cy="279907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dirty="0" smtClean="0" sz="2000">
                <a:latin typeface="Arial"/>
                <a:cs typeface="Arial"/>
              </a:rPr>
              <a:t>HBV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444" y="5003562"/>
            <a:ext cx="205082" cy="279907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dirty="0" smtClean="0" sz="2000">
                <a:latin typeface="Arial"/>
                <a:cs typeface="Arial"/>
              </a:rPr>
              <a:t>–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79906" y="5003562"/>
            <a:ext cx="4303969" cy="523747"/>
          </a:xfrm>
          <a:prstGeom prst="rect">
            <a:avLst/>
          </a:prstGeom>
        </p:spPr>
        <p:txBody>
          <a:bodyPr wrap="square" lIns="0" tIns="13239" rIns="0" bIns="0" rtlCol="0">
            <a:noAutofit/>
          </a:bodyPr>
          <a:lstStyle/>
          <a:p>
            <a:pPr marL="12700">
              <a:lnSpc>
                <a:spcPts val="2085"/>
              </a:lnSpc>
            </a:pPr>
            <a:r>
              <a:rPr dirty="0" smtClean="0" sz="2000" spc="-1">
                <a:latin typeface="Arial"/>
                <a:cs typeface="Arial"/>
              </a:rPr>
              <a:t>H</a:t>
            </a:r>
            <a:r>
              <a:rPr dirty="0" smtClean="0" sz="2000" spc="-1">
                <a:latin typeface="Arial"/>
                <a:cs typeface="Arial"/>
              </a:rPr>
              <a:t>e</a:t>
            </a:r>
            <a:r>
              <a:rPr dirty="0" smtClean="0" sz="2000" spc="-1">
                <a:latin typeface="Arial"/>
                <a:cs typeface="Arial"/>
              </a:rPr>
              <a:t>alth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c</a:t>
            </a:r>
            <a:r>
              <a:rPr dirty="0" smtClean="0" sz="2000" spc="-1">
                <a:latin typeface="Arial"/>
                <a:cs typeface="Arial"/>
              </a:rPr>
              <a:t>a</a:t>
            </a:r>
            <a:r>
              <a:rPr dirty="0" smtClean="0" sz="2000" spc="-1">
                <a:latin typeface="Arial"/>
                <a:cs typeface="Arial"/>
              </a:rPr>
              <a:t>re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and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public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s</a:t>
            </a:r>
            <a:r>
              <a:rPr dirty="0" smtClean="0" sz="2000" spc="-1">
                <a:latin typeface="Arial"/>
                <a:cs typeface="Arial"/>
              </a:rPr>
              <a:t>a</a:t>
            </a:r>
            <a:r>
              <a:rPr dirty="0" smtClean="0" sz="2000" spc="-1">
                <a:latin typeface="Arial"/>
                <a:cs typeface="Arial"/>
              </a:rPr>
              <a:t>fe</a:t>
            </a:r>
            <a:r>
              <a:rPr dirty="0" smtClean="0" sz="2000" spc="-1">
                <a:latin typeface="Arial"/>
                <a:cs typeface="Arial"/>
              </a:rPr>
              <a:t>t</a:t>
            </a:r>
            <a:r>
              <a:rPr dirty="0" smtClean="0" sz="2000" spc="-1">
                <a:latin typeface="Arial"/>
                <a:cs typeface="Arial"/>
              </a:rPr>
              <a:t>y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w</a:t>
            </a:r>
            <a:r>
              <a:rPr dirty="0" smtClean="0" sz="2000" spc="-1">
                <a:latin typeface="Arial"/>
                <a:cs typeface="Arial"/>
              </a:rPr>
              <a:t>o</a:t>
            </a:r>
            <a:r>
              <a:rPr dirty="0" smtClean="0" sz="2000" spc="-1">
                <a:latin typeface="Arial"/>
                <a:cs typeface="Arial"/>
              </a:rPr>
              <a:t>r</a:t>
            </a:r>
            <a:r>
              <a:rPr dirty="0" smtClean="0" sz="2000" spc="-1">
                <a:latin typeface="Arial"/>
                <a:cs typeface="Arial"/>
              </a:rPr>
              <a:t>k</a:t>
            </a:r>
            <a:r>
              <a:rPr dirty="0" smtClean="0" sz="2000" spc="-1">
                <a:latin typeface="Arial"/>
                <a:cs typeface="Arial"/>
              </a:rPr>
              <a:t>e</a:t>
            </a:r>
            <a:r>
              <a:rPr dirty="0" smtClean="0" sz="2000" spc="-1">
                <a:latin typeface="Arial"/>
                <a:cs typeface="Arial"/>
              </a:rPr>
              <a:t>r</a:t>
            </a:r>
            <a:r>
              <a:rPr dirty="0" smtClean="0" sz="2000" spc="-1"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  <a:p>
            <a:pPr marL="12700" marR="43811">
              <a:lnSpc>
                <a:spcPts val="1985"/>
              </a:lnSpc>
            </a:pPr>
            <a:r>
              <a:rPr dirty="0" smtClean="0" sz="2000" spc="0">
                <a:latin typeface="Arial"/>
                <a:cs typeface="Arial"/>
              </a:rPr>
              <a:t>H</a:t>
            </a:r>
            <a:r>
              <a:rPr dirty="0" smtClean="0" sz="2000" spc="0">
                <a:latin typeface="Arial"/>
                <a:cs typeface="Arial"/>
              </a:rPr>
              <a:t>e</a:t>
            </a:r>
            <a:r>
              <a:rPr dirty="0" smtClean="0" sz="2000" spc="0">
                <a:latin typeface="Arial"/>
                <a:cs typeface="Arial"/>
              </a:rPr>
              <a:t>modialysis</a:t>
            </a:r>
            <a:r>
              <a:rPr dirty="0" smtClean="0" sz="2000" spc="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patients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902710" y="4777994"/>
            <a:ext cx="6897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0"/>
            <a:ext cx="9144000" cy="60685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object 2"/>
          <p:cNvSpPr txBox="1"/>
          <p:nvPr/>
        </p:nvSpPr>
        <p:spPr>
          <a:xfrm>
            <a:off x="78740" y="6563135"/>
            <a:ext cx="4235069" cy="254000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dirty="0" smtClean="0" sz="1800" spc="0">
                <a:latin typeface="Arial"/>
                <a:cs typeface="Arial"/>
              </a:rPr>
              <a:t>S</a:t>
            </a:r>
            <a:r>
              <a:rPr dirty="0" smtClean="0" sz="1800" spc="0">
                <a:latin typeface="Arial"/>
                <a:cs typeface="Arial"/>
              </a:rPr>
              <a:t>o</a:t>
            </a:r>
            <a:r>
              <a:rPr dirty="0" smtClean="0" sz="1800" spc="0">
                <a:latin typeface="Arial"/>
                <a:cs typeface="Arial"/>
              </a:rPr>
              <a:t>urc</a:t>
            </a:r>
            <a:r>
              <a:rPr dirty="0" smtClean="0" sz="1800" spc="0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: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U.S.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C</a:t>
            </a:r>
            <a:r>
              <a:rPr dirty="0" smtClean="0" sz="1800" spc="0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nt</a:t>
            </a:r>
            <a:r>
              <a:rPr dirty="0" smtClean="0" sz="1800" spc="0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rs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f</a:t>
            </a:r>
            <a:r>
              <a:rPr dirty="0" smtClean="0" sz="1800" spc="0">
                <a:latin typeface="Arial"/>
                <a:cs typeface="Arial"/>
              </a:rPr>
              <a:t>or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D</a:t>
            </a:r>
            <a:r>
              <a:rPr dirty="0" smtClean="0" sz="1800" spc="0">
                <a:latin typeface="Arial"/>
                <a:cs typeface="Arial"/>
              </a:rPr>
              <a:t>i</a:t>
            </a:r>
            <a:r>
              <a:rPr dirty="0" smtClean="0" sz="1800" spc="0">
                <a:latin typeface="Arial"/>
                <a:cs typeface="Arial"/>
              </a:rPr>
              <a:t>se</a:t>
            </a:r>
            <a:r>
              <a:rPr dirty="0" smtClean="0" sz="1800" spc="0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se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C</a:t>
            </a:r>
            <a:r>
              <a:rPr dirty="0" smtClean="0" sz="1800" spc="0">
                <a:latin typeface="Arial"/>
                <a:cs typeface="Arial"/>
              </a:rPr>
              <a:t>o</a:t>
            </a:r>
            <a:r>
              <a:rPr dirty="0" smtClean="0" sz="1800" spc="0">
                <a:latin typeface="Arial"/>
                <a:cs typeface="Arial"/>
              </a:rPr>
              <a:t>ntr</a:t>
            </a:r>
            <a:r>
              <a:rPr dirty="0" smtClean="0" sz="1800" spc="0">
                <a:latin typeface="Arial"/>
                <a:cs typeface="Arial"/>
              </a:rPr>
              <a:t>o</a:t>
            </a:r>
            <a:r>
              <a:rPr dirty="0" smtClean="0" sz="1800" spc="0">
                <a:latin typeface="Arial"/>
                <a:cs typeface="Arial"/>
              </a:rPr>
              <a:t>l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1559433" y="589327"/>
            <a:ext cx="2285004" cy="584708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dirty="0" smtClean="0" sz="4400">
                <a:latin typeface="Arial"/>
                <a:cs typeface="Arial"/>
              </a:rPr>
              <a:t>Hepatitis</a:t>
            </a:r>
            <a:endParaRPr sz="4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88950" y="589327"/>
            <a:ext cx="482354" cy="584708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dirty="0" smtClean="0" sz="4400">
                <a:latin typeface="Arial"/>
                <a:cs typeface="Arial"/>
              </a:rPr>
              <a:t>B</a:t>
            </a:r>
            <a:endParaRPr sz="4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18838" y="589327"/>
            <a:ext cx="295545" cy="584708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dirty="0" smtClean="0" sz="4400">
                <a:latin typeface="Arial"/>
                <a:cs typeface="Arial"/>
              </a:rPr>
              <a:t>-</a:t>
            </a:r>
            <a:endParaRPr sz="4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60468" y="589327"/>
            <a:ext cx="2908632" cy="584708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dirty="0" smtClean="0" sz="4400" spc="1">
                <a:latin typeface="Arial"/>
                <a:cs typeface="Arial"/>
              </a:rPr>
              <a:t>Prevalen</a:t>
            </a:r>
            <a:r>
              <a:rPr dirty="0" smtClean="0" sz="4400" spc="1">
                <a:latin typeface="Arial"/>
                <a:cs typeface="Arial"/>
              </a:rPr>
              <a:t>c</a:t>
            </a:r>
            <a:r>
              <a:rPr dirty="0" smtClean="0" sz="4400" spc="1">
                <a:latin typeface="Arial"/>
                <a:cs typeface="Arial"/>
              </a:rPr>
              <a:t>e</a:t>
            </a:r>
            <a:endParaRPr sz="4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1606094"/>
            <a:ext cx="203098" cy="380796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z="280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9144" y="1606094"/>
            <a:ext cx="7593165" cy="4051546"/>
          </a:xfrm>
          <a:prstGeom prst="rect">
            <a:avLst/>
          </a:prstGeom>
        </p:spPr>
        <p:txBody>
          <a:bodyPr wrap="square" lIns="0" tIns="22225" rIns="0" bIns="0" rtlCol="0">
            <a:noAutofit/>
          </a:bodyPr>
          <a:lstStyle/>
          <a:p>
            <a:pPr marL="12700">
              <a:lnSpc>
                <a:spcPts val="3219"/>
              </a:lnSpc>
            </a:pPr>
            <a:r>
              <a:rPr dirty="0" smtClean="0" sz="2800">
                <a:latin typeface="Arial"/>
                <a:cs typeface="Arial"/>
              </a:rPr>
              <a:t>Number</a:t>
            </a:r>
            <a:r>
              <a:rPr dirty="0" smtClean="0" sz="2800" spc="-69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of</a:t>
            </a:r>
            <a:r>
              <a:rPr dirty="0" smtClean="0" sz="2800" spc="0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new</a:t>
            </a:r>
            <a:r>
              <a:rPr dirty="0" smtClean="0" sz="2800" spc="-36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in</a:t>
            </a:r>
            <a:r>
              <a:rPr dirty="0" smtClean="0" sz="2800" spc="4">
                <a:latin typeface="Arial"/>
                <a:cs typeface="Arial"/>
              </a:rPr>
              <a:t>f</a:t>
            </a:r>
            <a:r>
              <a:rPr dirty="0" smtClean="0" sz="2800" spc="0">
                <a:latin typeface="Arial"/>
                <a:cs typeface="Arial"/>
              </a:rPr>
              <a:t>e</a:t>
            </a:r>
            <a:r>
              <a:rPr dirty="0" smtClean="0" sz="2800" spc="4">
                <a:latin typeface="Arial"/>
                <a:cs typeface="Arial"/>
              </a:rPr>
              <a:t>c</a:t>
            </a:r>
            <a:r>
              <a:rPr dirty="0" smtClean="0" sz="2800" spc="0">
                <a:latin typeface="Arial"/>
                <a:cs typeface="Arial"/>
              </a:rPr>
              <a:t>ti</a:t>
            </a:r>
            <a:r>
              <a:rPr dirty="0" smtClean="0" sz="2800" spc="4">
                <a:latin typeface="Arial"/>
                <a:cs typeface="Arial"/>
              </a:rPr>
              <a:t>o</a:t>
            </a:r>
            <a:r>
              <a:rPr dirty="0" smtClean="0" sz="2800" spc="0">
                <a:latin typeface="Arial"/>
                <a:cs typeface="Arial"/>
              </a:rPr>
              <a:t>ns</a:t>
            </a:r>
            <a:r>
              <a:rPr dirty="0" smtClean="0" sz="2800" spc="-59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per</a:t>
            </a:r>
            <a:r>
              <a:rPr dirty="0" smtClean="0" sz="2800" spc="-30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y</a:t>
            </a:r>
            <a:r>
              <a:rPr dirty="0" smtClean="0" sz="2800" spc="9">
                <a:latin typeface="Arial"/>
                <a:cs typeface="Arial"/>
              </a:rPr>
              <a:t>e</a:t>
            </a:r>
            <a:r>
              <a:rPr dirty="0" smtClean="0" sz="2800" spc="0">
                <a:latin typeface="Arial"/>
                <a:cs typeface="Arial"/>
              </a:rPr>
              <a:t>ar</a:t>
            </a:r>
            <a:r>
              <a:rPr dirty="0" smtClean="0" sz="2800" spc="-44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has</a:t>
            </a:r>
            <a:r>
              <a:rPr dirty="0" smtClean="0" sz="2800" spc="-30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d</a:t>
            </a:r>
            <a:r>
              <a:rPr dirty="0" smtClean="0" sz="2800" spc="9">
                <a:latin typeface="Arial"/>
                <a:cs typeface="Arial"/>
              </a:rPr>
              <a:t>e</a:t>
            </a:r>
            <a:r>
              <a:rPr dirty="0" smtClean="0" sz="2800" spc="0">
                <a:latin typeface="Arial"/>
                <a:cs typeface="Arial"/>
              </a:rPr>
              <a:t>cl</a:t>
            </a:r>
            <a:r>
              <a:rPr dirty="0" smtClean="0" sz="2800" spc="9">
                <a:latin typeface="Arial"/>
                <a:cs typeface="Arial"/>
              </a:rPr>
              <a:t>i</a:t>
            </a:r>
            <a:r>
              <a:rPr dirty="0" smtClean="0" sz="2800" spc="0">
                <a:latin typeface="Arial"/>
                <a:cs typeface="Arial"/>
              </a:rPr>
              <a:t>ned</a:t>
            </a:r>
            <a:r>
              <a:rPr dirty="0" smtClean="0" sz="2800" spc="0">
                <a:latin typeface="Arial"/>
                <a:cs typeface="Arial"/>
              </a:rPr>
              <a:t> 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ts val="3219"/>
              </a:lnSpc>
            </a:pPr>
            <a:r>
              <a:rPr dirty="0" smtClean="0" sz="2800" spc="-5">
                <a:latin typeface="Arial"/>
                <a:cs typeface="Arial"/>
              </a:rPr>
              <a:t>fr</a:t>
            </a:r>
            <a:r>
              <a:rPr dirty="0" smtClean="0" sz="2800" spc="-5">
                <a:latin typeface="Arial"/>
                <a:cs typeface="Arial"/>
              </a:rPr>
              <a:t>o</a:t>
            </a:r>
            <a:r>
              <a:rPr dirty="0" smtClean="0" sz="2800" spc="-5">
                <a:latin typeface="Arial"/>
                <a:cs typeface="Arial"/>
              </a:rPr>
              <a:t>m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an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a</a:t>
            </a:r>
            <a:r>
              <a:rPr dirty="0" smtClean="0" sz="2800" spc="-5">
                <a:latin typeface="Arial"/>
                <a:cs typeface="Arial"/>
              </a:rPr>
              <a:t>v</a:t>
            </a:r>
            <a:r>
              <a:rPr dirty="0" smtClean="0" sz="2800" spc="-5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r</a:t>
            </a:r>
            <a:r>
              <a:rPr dirty="0" smtClean="0" sz="2800" spc="-5">
                <a:latin typeface="Arial"/>
                <a:cs typeface="Arial"/>
              </a:rPr>
              <a:t>a</a:t>
            </a:r>
            <a:r>
              <a:rPr dirty="0" smtClean="0" sz="2800" spc="-5">
                <a:latin typeface="Arial"/>
                <a:cs typeface="Arial"/>
              </a:rPr>
              <a:t>g</a:t>
            </a:r>
            <a:r>
              <a:rPr dirty="0" smtClean="0" sz="2800" spc="-5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of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2</a:t>
            </a:r>
            <a:r>
              <a:rPr dirty="0" smtClean="0" sz="2800" spc="-5">
                <a:latin typeface="Arial"/>
                <a:cs typeface="Arial"/>
              </a:rPr>
              <a:t>6</a:t>
            </a:r>
            <a:r>
              <a:rPr dirty="0" smtClean="0" sz="2800" spc="-5">
                <a:latin typeface="Arial"/>
                <a:cs typeface="Arial"/>
              </a:rPr>
              <a:t>0,</a:t>
            </a:r>
            <a:r>
              <a:rPr dirty="0" smtClean="0" sz="2800" spc="-5">
                <a:latin typeface="Arial"/>
                <a:cs typeface="Arial"/>
              </a:rPr>
              <a:t>0</a:t>
            </a:r>
            <a:r>
              <a:rPr dirty="0" smtClean="0" sz="2800" spc="-5">
                <a:latin typeface="Arial"/>
                <a:cs typeface="Arial"/>
              </a:rPr>
              <a:t>00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in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the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198</a:t>
            </a:r>
            <a:r>
              <a:rPr dirty="0" smtClean="0" sz="2800" spc="-5">
                <a:latin typeface="Arial"/>
                <a:cs typeface="Arial"/>
              </a:rPr>
              <a:t>0</a:t>
            </a:r>
            <a:r>
              <a:rPr dirty="0" smtClean="0" sz="2800" spc="-5">
                <a:latin typeface="Arial"/>
                <a:cs typeface="Arial"/>
              </a:rPr>
              <a:t>s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to</a:t>
            </a:r>
            <a:r>
              <a:rPr dirty="0" smtClean="0" sz="2800" spc="-5">
                <a:latin typeface="Arial"/>
                <a:cs typeface="Arial"/>
              </a:rPr>
              <a:t> 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ts val="3219"/>
              </a:lnSpc>
            </a:pPr>
            <a:r>
              <a:rPr dirty="0" smtClean="0" sz="2800" spc="-3">
                <a:latin typeface="Arial"/>
                <a:cs typeface="Arial"/>
              </a:rPr>
              <a:t>a</a:t>
            </a:r>
            <a:r>
              <a:rPr dirty="0" smtClean="0" sz="2800" spc="-3">
                <a:latin typeface="Arial"/>
                <a:cs typeface="Arial"/>
              </a:rPr>
              <a:t>b</a:t>
            </a:r>
            <a:r>
              <a:rPr dirty="0" smtClean="0" sz="2800" spc="-3">
                <a:latin typeface="Arial"/>
                <a:cs typeface="Arial"/>
              </a:rPr>
              <a:t>o</a:t>
            </a:r>
            <a:r>
              <a:rPr dirty="0" smtClean="0" sz="2800" spc="-3">
                <a:latin typeface="Arial"/>
                <a:cs typeface="Arial"/>
              </a:rPr>
              <a:t>u</a:t>
            </a:r>
            <a:r>
              <a:rPr dirty="0" smtClean="0" sz="2800" spc="-3">
                <a:latin typeface="Arial"/>
                <a:cs typeface="Arial"/>
              </a:rPr>
              <a:t>t</a:t>
            </a:r>
            <a:r>
              <a:rPr dirty="0" smtClean="0" sz="2800" spc="-3">
                <a:latin typeface="Arial"/>
                <a:cs typeface="Arial"/>
              </a:rPr>
              <a:t> </a:t>
            </a:r>
            <a:r>
              <a:rPr dirty="0" smtClean="0" sz="2800" spc="-3">
                <a:latin typeface="Arial"/>
                <a:cs typeface="Arial"/>
              </a:rPr>
              <a:t>7</a:t>
            </a:r>
            <a:r>
              <a:rPr dirty="0" smtClean="0" sz="2800" spc="-3">
                <a:latin typeface="Arial"/>
                <a:cs typeface="Arial"/>
              </a:rPr>
              <a:t>8</a:t>
            </a:r>
            <a:r>
              <a:rPr dirty="0" smtClean="0" sz="2800" spc="-3">
                <a:latin typeface="Arial"/>
                <a:cs typeface="Arial"/>
              </a:rPr>
              <a:t>,0</a:t>
            </a:r>
            <a:r>
              <a:rPr dirty="0" smtClean="0" sz="2800" spc="-3">
                <a:latin typeface="Arial"/>
                <a:cs typeface="Arial"/>
              </a:rPr>
              <a:t>0</a:t>
            </a:r>
            <a:r>
              <a:rPr dirty="0" smtClean="0" sz="2800" spc="-3">
                <a:latin typeface="Arial"/>
                <a:cs typeface="Arial"/>
              </a:rPr>
              <a:t>0</a:t>
            </a:r>
            <a:r>
              <a:rPr dirty="0" smtClean="0" sz="2800" spc="-3">
                <a:latin typeface="Arial"/>
                <a:cs typeface="Arial"/>
              </a:rPr>
              <a:t> </a:t>
            </a:r>
            <a:r>
              <a:rPr dirty="0" smtClean="0" sz="2800" spc="-3">
                <a:latin typeface="Arial"/>
                <a:cs typeface="Arial"/>
              </a:rPr>
              <a:t>in</a:t>
            </a:r>
            <a:r>
              <a:rPr dirty="0" smtClean="0" sz="2800" spc="-3">
                <a:latin typeface="Arial"/>
                <a:cs typeface="Arial"/>
              </a:rPr>
              <a:t> </a:t>
            </a:r>
            <a:r>
              <a:rPr dirty="0" smtClean="0" sz="2800" spc="-3">
                <a:latin typeface="Arial"/>
                <a:cs typeface="Arial"/>
              </a:rPr>
              <a:t>2001</a:t>
            </a:r>
            <a:r>
              <a:rPr dirty="0" smtClean="0" sz="2800" spc="-3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 marL="12700" marR="48635">
              <a:lnSpc>
                <a:spcPts val="3135"/>
              </a:lnSpc>
            </a:pPr>
            <a:r>
              <a:rPr dirty="0" smtClean="0" sz="2800" spc="-3">
                <a:latin typeface="Arial"/>
                <a:cs typeface="Arial"/>
              </a:rPr>
              <a:t>High</a:t>
            </a:r>
            <a:r>
              <a:rPr dirty="0" smtClean="0" sz="2800" spc="-3">
                <a:latin typeface="Arial"/>
                <a:cs typeface="Arial"/>
              </a:rPr>
              <a:t>e</a:t>
            </a:r>
            <a:r>
              <a:rPr dirty="0" smtClean="0" sz="2800" spc="-3">
                <a:latin typeface="Arial"/>
                <a:cs typeface="Arial"/>
              </a:rPr>
              <a:t>st</a:t>
            </a:r>
            <a:r>
              <a:rPr dirty="0" smtClean="0" sz="2800" spc="-3">
                <a:latin typeface="Arial"/>
                <a:cs typeface="Arial"/>
              </a:rPr>
              <a:t> </a:t>
            </a:r>
            <a:r>
              <a:rPr dirty="0" smtClean="0" sz="2800" spc="-3">
                <a:latin typeface="Arial"/>
                <a:cs typeface="Arial"/>
              </a:rPr>
              <a:t>ra</a:t>
            </a:r>
            <a:r>
              <a:rPr dirty="0" smtClean="0" sz="2800" spc="-3">
                <a:latin typeface="Arial"/>
                <a:cs typeface="Arial"/>
              </a:rPr>
              <a:t>t</a:t>
            </a:r>
            <a:r>
              <a:rPr dirty="0" smtClean="0" sz="2800" spc="-3">
                <a:latin typeface="Arial"/>
                <a:cs typeface="Arial"/>
              </a:rPr>
              <a:t>e</a:t>
            </a:r>
            <a:r>
              <a:rPr dirty="0" smtClean="0" sz="2800" spc="-3">
                <a:latin typeface="Arial"/>
                <a:cs typeface="Arial"/>
              </a:rPr>
              <a:t> </a:t>
            </a:r>
            <a:r>
              <a:rPr dirty="0" smtClean="0" sz="2800" spc="-3">
                <a:latin typeface="Arial"/>
                <a:cs typeface="Arial"/>
              </a:rPr>
              <a:t>o</a:t>
            </a:r>
            <a:r>
              <a:rPr dirty="0" smtClean="0" sz="2800" spc="-3">
                <a:latin typeface="Arial"/>
                <a:cs typeface="Arial"/>
              </a:rPr>
              <a:t>f</a:t>
            </a:r>
            <a:r>
              <a:rPr dirty="0" smtClean="0" sz="2800" spc="-3">
                <a:latin typeface="Arial"/>
                <a:cs typeface="Arial"/>
              </a:rPr>
              <a:t> </a:t>
            </a:r>
            <a:r>
              <a:rPr dirty="0" smtClean="0" sz="2800" spc="-3">
                <a:latin typeface="Arial"/>
                <a:cs typeface="Arial"/>
              </a:rPr>
              <a:t>dise</a:t>
            </a:r>
            <a:r>
              <a:rPr dirty="0" smtClean="0" sz="2800" spc="-3">
                <a:latin typeface="Arial"/>
                <a:cs typeface="Arial"/>
              </a:rPr>
              <a:t>a</a:t>
            </a:r>
            <a:r>
              <a:rPr dirty="0" smtClean="0" sz="2800" spc="-3">
                <a:latin typeface="Arial"/>
                <a:cs typeface="Arial"/>
              </a:rPr>
              <a:t>se</a:t>
            </a:r>
            <a:r>
              <a:rPr dirty="0" smtClean="0" sz="2800" spc="-3">
                <a:latin typeface="Arial"/>
                <a:cs typeface="Arial"/>
              </a:rPr>
              <a:t> </a:t>
            </a:r>
            <a:r>
              <a:rPr dirty="0" smtClean="0" sz="2800" spc="-3">
                <a:latin typeface="Arial"/>
                <a:cs typeface="Arial"/>
              </a:rPr>
              <a:t>o</a:t>
            </a:r>
            <a:r>
              <a:rPr dirty="0" smtClean="0" sz="2800" spc="-3">
                <a:latin typeface="Arial"/>
                <a:cs typeface="Arial"/>
              </a:rPr>
              <a:t>c</a:t>
            </a:r>
            <a:r>
              <a:rPr dirty="0" smtClean="0" sz="2800" spc="-3">
                <a:latin typeface="Arial"/>
                <a:cs typeface="Arial"/>
              </a:rPr>
              <a:t>c</a:t>
            </a:r>
            <a:r>
              <a:rPr dirty="0" smtClean="0" sz="2800" spc="-3">
                <a:latin typeface="Arial"/>
                <a:cs typeface="Arial"/>
              </a:rPr>
              <a:t>u</a:t>
            </a:r>
            <a:r>
              <a:rPr dirty="0" smtClean="0" sz="2800" spc="-3">
                <a:latin typeface="Arial"/>
                <a:cs typeface="Arial"/>
              </a:rPr>
              <a:t>rs</a:t>
            </a:r>
            <a:r>
              <a:rPr dirty="0" smtClean="0" sz="2800" spc="-3">
                <a:latin typeface="Arial"/>
                <a:cs typeface="Arial"/>
              </a:rPr>
              <a:t> </a:t>
            </a:r>
            <a:r>
              <a:rPr dirty="0" smtClean="0" sz="2800" spc="-3">
                <a:latin typeface="Arial"/>
                <a:cs typeface="Arial"/>
              </a:rPr>
              <a:t>in</a:t>
            </a:r>
            <a:r>
              <a:rPr dirty="0" smtClean="0" sz="2800" spc="-3">
                <a:latin typeface="Arial"/>
                <a:cs typeface="Arial"/>
              </a:rPr>
              <a:t> </a:t>
            </a:r>
            <a:r>
              <a:rPr dirty="0" smtClean="0" sz="2800" spc="-3">
                <a:latin typeface="Arial"/>
                <a:cs typeface="Arial"/>
              </a:rPr>
              <a:t>20</a:t>
            </a:r>
            <a:r>
              <a:rPr dirty="0" smtClean="0" sz="2800" spc="-3">
                <a:latin typeface="Arial"/>
                <a:cs typeface="Arial"/>
              </a:rPr>
              <a:t>-49</a:t>
            </a:r>
            <a:r>
              <a:rPr dirty="0" smtClean="0" sz="2800" spc="-3">
                <a:latin typeface="Arial"/>
                <a:cs typeface="Arial"/>
              </a:rPr>
              <a:t>-year</a:t>
            </a:r>
            <a:r>
              <a:rPr dirty="0" smtClean="0" sz="2800" spc="-3">
                <a:latin typeface="Arial"/>
                <a:cs typeface="Arial"/>
              </a:rPr>
              <a:t>-</a:t>
            </a:r>
            <a:endParaRPr sz="2800">
              <a:latin typeface="Arial"/>
              <a:cs typeface="Arial"/>
            </a:endParaRPr>
          </a:p>
          <a:p>
            <a:pPr marL="12700" marR="48635">
              <a:lnSpc>
                <a:spcPts val="2775"/>
              </a:lnSpc>
            </a:pPr>
            <a:r>
              <a:rPr dirty="0" smtClean="0" sz="2800" spc="2">
                <a:latin typeface="Arial"/>
                <a:cs typeface="Arial"/>
              </a:rPr>
              <a:t>o</a:t>
            </a:r>
            <a:r>
              <a:rPr dirty="0" smtClean="0" sz="2800" spc="2">
                <a:latin typeface="Arial"/>
                <a:cs typeface="Arial"/>
              </a:rPr>
              <a:t>l</a:t>
            </a:r>
            <a:r>
              <a:rPr dirty="0" smtClean="0" sz="2800" spc="2">
                <a:latin typeface="Arial"/>
                <a:cs typeface="Arial"/>
              </a:rPr>
              <a:t>d</a:t>
            </a:r>
            <a:r>
              <a:rPr dirty="0" smtClean="0" sz="2800" spc="2">
                <a:latin typeface="Arial"/>
                <a:cs typeface="Arial"/>
              </a:rPr>
              <a:t>s</a:t>
            </a:r>
            <a:r>
              <a:rPr dirty="0" smtClean="0" sz="2800" spc="2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 marL="12700" marR="36986">
              <a:lnSpc>
                <a:spcPts val="2690"/>
              </a:lnSpc>
              <a:spcBef>
                <a:spcPts val="610"/>
              </a:spcBef>
            </a:pPr>
            <a:r>
              <a:rPr dirty="0" smtClean="0" sz="2800" spc="-5">
                <a:latin typeface="Arial"/>
                <a:cs typeface="Arial"/>
              </a:rPr>
              <a:t>Gre</a:t>
            </a:r>
            <a:r>
              <a:rPr dirty="0" smtClean="0" sz="2800" spc="-5">
                <a:latin typeface="Arial"/>
                <a:cs typeface="Arial"/>
              </a:rPr>
              <a:t>a</a:t>
            </a:r>
            <a:r>
              <a:rPr dirty="0" smtClean="0" sz="2800" spc="-5">
                <a:latin typeface="Arial"/>
                <a:cs typeface="Arial"/>
              </a:rPr>
              <a:t>te</a:t>
            </a:r>
            <a:r>
              <a:rPr dirty="0" smtClean="0" sz="2800" spc="-5">
                <a:latin typeface="Arial"/>
                <a:cs typeface="Arial"/>
              </a:rPr>
              <a:t>s</a:t>
            </a:r>
            <a:r>
              <a:rPr dirty="0" smtClean="0" sz="2800" spc="-5">
                <a:latin typeface="Arial"/>
                <a:cs typeface="Arial"/>
              </a:rPr>
              <a:t>t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de</a:t>
            </a:r>
            <a:r>
              <a:rPr dirty="0" smtClean="0" sz="2800" spc="-5">
                <a:latin typeface="Arial"/>
                <a:cs typeface="Arial"/>
              </a:rPr>
              <a:t>c</a:t>
            </a:r>
            <a:r>
              <a:rPr dirty="0" smtClean="0" sz="2800" spc="-5">
                <a:latin typeface="Arial"/>
                <a:cs typeface="Arial"/>
              </a:rPr>
              <a:t>li</a:t>
            </a:r>
            <a:r>
              <a:rPr dirty="0" smtClean="0" sz="2800" spc="-5">
                <a:latin typeface="Arial"/>
                <a:cs typeface="Arial"/>
              </a:rPr>
              <a:t>n</a:t>
            </a:r>
            <a:r>
              <a:rPr dirty="0" smtClean="0" sz="2800" spc="-5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h</a:t>
            </a:r>
            <a:r>
              <a:rPr dirty="0" smtClean="0" sz="2800" spc="-5">
                <a:latin typeface="Arial"/>
                <a:cs typeface="Arial"/>
              </a:rPr>
              <a:t>a</a:t>
            </a:r>
            <a:r>
              <a:rPr dirty="0" smtClean="0" sz="2800" spc="-5">
                <a:latin typeface="Arial"/>
                <a:cs typeface="Arial"/>
              </a:rPr>
              <a:t>s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ha</a:t>
            </a:r>
            <a:r>
              <a:rPr dirty="0" smtClean="0" sz="2800" spc="-5">
                <a:latin typeface="Arial"/>
                <a:cs typeface="Arial"/>
              </a:rPr>
              <a:t>p</a:t>
            </a:r>
            <a:r>
              <a:rPr dirty="0" smtClean="0" sz="2800" spc="-5">
                <a:latin typeface="Arial"/>
                <a:cs typeface="Arial"/>
              </a:rPr>
              <a:t>p</a:t>
            </a:r>
            <a:r>
              <a:rPr dirty="0" smtClean="0" sz="2800" spc="-5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n</a:t>
            </a:r>
            <a:r>
              <a:rPr dirty="0" smtClean="0" sz="2800" spc="-5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d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am</a:t>
            </a:r>
            <a:r>
              <a:rPr dirty="0" smtClean="0" sz="2800" spc="-5">
                <a:latin typeface="Arial"/>
                <a:cs typeface="Arial"/>
              </a:rPr>
              <a:t>o</a:t>
            </a:r>
            <a:r>
              <a:rPr dirty="0" smtClean="0" sz="2800" spc="-5">
                <a:latin typeface="Arial"/>
                <a:cs typeface="Arial"/>
              </a:rPr>
              <a:t>ng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c</a:t>
            </a:r>
            <a:r>
              <a:rPr dirty="0" smtClean="0" sz="2800" spc="-5">
                <a:latin typeface="Arial"/>
                <a:cs typeface="Arial"/>
              </a:rPr>
              <a:t>h</a:t>
            </a:r>
            <a:r>
              <a:rPr dirty="0" smtClean="0" sz="2800" spc="-5">
                <a:latin typeface="Arial"/>
                <a:cs typeface="Arial"/>
              </a:rPr>
              <a:t>il</a:t>
            </a:r>
            <a:r>
              <a:rPr dirty="0" smtClean="0" sz="2800" spc="-5">
                <a:latin typeface="Arial"/>
                <a:cs typeface="Arial"/>
              </a:rPr>
              <a:t>d</a:t>
            </a:r>
            <a:r>
              <a:rPr dirty="0" smtClean="0" sz="2800" spc="-5">
                <a:latin typeface="Arial"/>
                <a:cs typeface="Arial"/>
              </a:rPr>
              <a:t>r</a:t>
            </a:r>
            <a:r>
              <a:rPr dirty="0" smtClean="0" sz="2800" spc="-5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n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a</a:t>
            </a:r>
            <a:r>
              <a:rPr dirty="0" smtClean="0" sz="2800" spc="-5">
                <a:latin typeface="Arial"/>
                <a:cs typeface="Arial"/>
              </a:rPr>
              <a:t>n</a:t>
            </a:r>
            <a:r>
              <a:rPr dirty="0" smtClean="0" sz="2800" spc="-5">
                <a:latin typeface="Arial"/>
                <a:cs typeface="Arial"/>
              </a:rPr>
              <a:t>d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a</a:t>
            </a:r>
            <a:r>
              <a:rPr dirty="0" smtClean="0" sz="2800" spc="-5">
                <a:latin typeface="Arial"/>
                <a:cs typeface="Arial"/>
              </a:rPr>
              <a:t>d</a:t>
            </a:r>
            <a:r>
              <a:rPr dirty="0" smtClean="0" sz="2800" spc="-5">
                <a:latin typeface="Arial"/>
                <a:cs typeface="Arial"/>
              </a:rPr>
              <a:t>o</a:t>
            </a:r>
            <a:r>
              <a:rPr dirty="0" smtClean="0" sz="2800" spc="-5">
                <a:latin typeface="Arial"/>
                <a:cs typeface="Arial"/>
              </a:rPr>
              <a:t>l</a:t>
            </a:r>
            <a:r>
              <a:rPr dirty="0" smtClean="0" sz="2800" spc="-5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s</a:t>
            </a:r>
            <a:r>
              <a:rPr dirty="0" smtClean="0" sz="2800" spc="-5">
                <a:latin typeface="Arial"/>
                <a:cs typeface="Arial"/>
              </a:rPr>
              <a:t>c</a:t>
            </a:r>
            <a:r>
              <a:rPr dirty="0" smtClean="0" sz="2800" spc="-5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n</a:t>
            </a:r>
            <a:r>
              <a:rPr dirty="0" smtClean="0" sz="2800" spc="-5">
                <a:latin typeface="Arial"/>
                <a:cs typeface="Arial"/>
              </a:rPr>
              <a:t>ts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d</a:t>
            </a:r>
            <a:r>
              <a:rPr dirty="0" smtClean="0" sz="2800" spc="-5">
                <a:latin typeface="Arial"/>
                <a:cs typeface="Arial"/>
              </a:rPr>
              <a:t>u</a:t>
            </a:r>
            <a:r>
              <a:rPr dirty="0" smtClean="0" sz="2800" spc="-5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t</a:t>
            </a:r>
            <a:r>
              <a:rPr dirty="0" smtClean="0" sz="2800" spc="-5">
                <a:latin typeface="Arial"/>
                <a:cs typeface="Arial"/>
              </a:rPr>
              <a:t>o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ro</a:t>
            </a:r>
            <a:r>
              <a:rPr dirty="0" smtClean="0" sz="2800" spc="-5">
                <a:latin typeface="Arial"/>
                <a:cs typeface="Arial"/>
              </a:rPr>
              <a:t>u</a:t>
            </a:r>
            <a:r>
              <a:rPr dirty="0" smtClean="0" sz="2800" spc="-5">
                <a:latin typeface="Arial"/>
                <a:cs typeface="Arial"/>
              </a:rPr>
              <a:t>ti</a:t>
            </a:r>
            <a:r>
              <a:rPr dirty="0" smtClean="0" sz="2800" spc="-5">
                <a:latin typeface="Arial"/>
                <a:cs typeface="Arial"/>
              </a:rPr>
              <a:t>n</a:t>
            </a:r>
            <a:r>
              <a:rPr dirty="0" smtClean="0" sz="2800" spc="-5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h</a:t>
            </a:r>
            <a:r>
              <a:rPr dirty="0" smtClean="0" sz="2800" spc="-5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p</a:t>
            </a:r>
            <a:r>
              <a:rPr dirty="0" smtClean="0" sz="2800" spc="-5">
                <a:latin typeface="Arial"/>
                <a:cs typeface="Arial"/>
              </a:rPr>
              <a:t>a</a:t>
            </a:r>
            <a:r>
              <a:rPr dirty="0" smtClean="0" sz="2800" spc="-5">
                <a:latin typeface="Arial"/>
                <a:cs typeface="Arial"/>
              </a:rPr>
              <a:t>ti</a:t>
            </a:r>
            <a:r>
              <a:rPr dirty="0" smtClean="0" sz="2800" spc="-5">
                <a:latin typeface="Arial"/>
                <a:cs typeface="Arial"/>
              </a:rPr>
              <a:t>t</a:t>
            </a:r>
            <a:r>
              <a:rPr dirty="0" smtClean="0" sz="2800" spc="-5">
                <a:latin typeface="Arial"/>
                <a:cs typeface="Arial"/>
              </a:rPr>
              <a:t>is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B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v</a:t>
            </a:r>
            <a:r>
              <a:rPr dirty="0" smtClean="0" sz="2800" spc="-5">
                <a:latin typeface="Arial"/>
                <a:cs typeface="Arial"/>
              </a:rPr>
              <a:t>a</a:t>
            </a:r>
            <a:r>
              <a:rPr dirty="0" smtClean="0" sz="2800" spc="-5">
                <a:latin typeface="Arial"/>
                <a:cs typeface="Arial"/>
              </a:rPr>
              <a:t>c</a:t>
            </a:r>
            <a:r>
              <a:rPr dirty="0" smtClean="0" sz="2800" spc="-5">
                <a:latin typeface="Arial"/>
                <a:cs typeface="Arial"/>
              </a:rPr>
              <a:t>c</a:t>
            </a:r>
            <a:r>
              <a:rPr dirty="0" smtClean="0" sz="2800" spc="-5">
                <a:latin typeface="Arial"/>
                <a:cs typeface="Arial"/>
              </a:rPr>
              <a:t>in</a:t>
            </a:r>
            <a:r>
              <a:rPr dirty="0" smtClean="0" sz="2800" spc="-5">
                <a:latin typeface="Arial"/>
                <a:cs typeface="Arial"/>
              </a:rPr>
              <a:t>a</a:t>
            </a:r>
            <a:r>
              <a:rPr dirty="0" smtClean="0" sz="2800" spc="-5">
                <a:latin typeface="Arial"/>
                <a:cs typeface="Arial"/>
              </a:rPr>
              <a:t>ti</a:t>
            </a:r>
            <a:r>
              <a:rPr dirty="0" smtClean="0" sz="2800" spc="-5">
                <a:latin typeface="Arial"/>
                <a:cs typeface="Arial"/>
              </a:rPr>
              <a:t>o</a:t>
            </a:r>
            <a:r>
              <a:rPr dirty="0" smtClean="0" sz="2800" spc="-5">
                <a:latin typeface="Arial"/>
                <a:cs typeface="Arial"/>
              </a:rPr>
              <a:t>n.</a:t>
            </a:r>
            <a:endParaRPr sz="2800">
              <a:latin typeface="Arial"/>
              <a:cs typeface="Arial"/>
            </a:endParaRPr>
          </a:p>
          <a:p>
            <a:pPr marL="12700" marR="709287">
              <a:lnSpc>
                <a:spcPts val="2690"/>
              </a:lnSpc>
              <a:spcBef>
                <a:spcPts val="672"/>
              </a:spcBef>
            </a:pPr>
            <a:r>
              <a:rPr dirty="0" smtClean="0" sz="2800" spc="-5">
                <a:latin typeface="Arial"/>
                <a:cs typeface="Arial"/>
              </a:rPr>
              <a:t>Estim</a:t>
            </a:r>
            <a:r>
              <a:rPr dirty="0" smtClean="0" sz="2800" spc="-5">
                <a:latin typeface="Arial"/>
                <a:cs typeface="Arial"/>
              </a:rPr>
              <a:t>a</a:t>
            </a:r>
            <a:r>
              <a:rPr dirty="0" smtClean="0" sz="2800" spc="-5">
                <a:latin typeface="Arial"/>
                <a:cs typeface="Arial"/>
              </a:rPr>
              <a:t>ted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1.</a:t>
            </a:r>
            <a:r>
              <a:rPr dirty="0" smtClean="0" sz="2800" spc="-5">
                <a:latin typeface="Arial"/>
                <a:cs typeface="Arial"/>
              </a:rPr>
              <a:t>2</a:t>
            </a:r>
            <a:r>
              <a:rPr dirty="0" smtClean="0" sz="2800" spc="-5">
                <a:latin typeface="Arial"/>
                <a:cs typeface="Arial"/>
              </a:rPr>
              <a:t>5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mil</a:t>
            </a:r>
            <a:r>
              <a:rPr dirty="0" smtClean="0" sz="2800" spc="-5">
                <a:latin typeface="Arial"/>
                <a:cs typeface="Arial"/>
              </a:rPr>
              <a:t>l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5">
                <a:latin typeface="Arial"/>
                <a:cs typeface="Arial"/>
              </a:rPr>
              <a:t>o</a:t>
            </a:r>
            <a:r>
              <a:rPr dirty="0" smtClean="0" sz="2800" spc="-5">
                <a:latin typeface="Arial"/>
                <a:cs typeface="Arial"/>
              </a:rPr>
              <a:t>n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c</a:t>
            </a:r>
            <a:r>
              <a:rPr dirty="0" smtClean="0" sz="2800" spc="-5">
                <a:latin typeface="Arial"/>
                <a:cs typeface="Arial"/>
              </a:rPr>
              <a:t>h</a:t>
            </a:r>
            <a:r>
              <a:rPr dirty="0" smtClean="0" sz="2800" spc="-5">
                <a:latin typeface="Arial"/>
                <a:cs typeface="Arial"/>
              </a:rPr>
              <a:t>r</a:t>
            </a:r>
            <a:r>
              <a:rPr dirty="0" smtClean="0" sz="2800" spc="-5">
                <a:latin typeface="Arial"/>
                <a:cs typeface="Arial"/>
              </a:rPr>
              <a:t>o</a:t>
            </a:r>
            <a:r>
              <a:rPr dirty="0" smtClean="0" sz="2800" spc="-5">
                <a:latin typeface="Arial"/>
                <a:cs typeface="Arial"/>
              </a:rPr>
              <a:t>n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5">
                <a:latin typeface="Arial"/>
                <a:cs typeface="Arial"/>
              </a:rPr>
              <a:t>c</a:t>
            </a:r>
            <a:r>
              <a:rPr dirty="0" smtClean="0" sz="2800" spc="-5">
                <a:latin typeface="Arial"/>
                <a:cs typeface="Arial"/>
              </a:rPr>
              <a:t>a</a:t>
            </a:r>
            <a:r>
              <a:rPr dirty="0" smtClean="0" sz="2800" spc="-5">
                <a:latin typeface="Arial"/>
                <a:cs typeface="Arial"/>
              </a:rPr>
              <a:t>lly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5">
                <a:latin typeface="Arial"/>
                <a:cs typeface="Arial"/>
              </a:rPr>
              <a:t>n</a:t>
            </a:r>
            <a:r>
              <a:rPr dirty="0" smtClean="0" sz="2800" spc="-5">
                <a:latin typeface="Arial"/>
                <a:cs typeface="Arial"/>
              </a:rPr>
              <a:t>fe</a:t>
            </a:r>
            <a:r>
              <a:rPr dirty="0" smtClean="0" sz="2800" spc="-5">
                <a:latin typeface="Arial"/>
                <a:cs typeface="Arial"/>
              </a:rPr>
              <a:t>c</a:t>
            </a:r>
            <a:r>
              <a:rPr dirty="0" smtClean="0" sz="2800" spc="-5">
                <a:latin typeface="Arial"/>
                <a:cs typeface="Arial"/>
              </a:rPr>
              <a:t>ted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Ameri</a:t>
            </a:r>
            <a:r>
              <a:rPr dirty="0" smtClean="0" sz="2800" spc="-5">
                <a:latin typeface="Arial"/>
                <a:cs typeface="Arial"/>
              </a:rPr>
              <a:t>c</a:t>
            </a:r>
            <a:r>
              <a:rPr dirty="0" smtClean="0" sz="2800" spc="-5">
                <a:latin typeface="Arial"/>
                <a:cs typeface="Arial"/>
              </a:rPr>
              <a:t>a</a:t>
            </a:r>
            <a:r>
              <a:rPr dirty="0" smtClean="0" sz="2800" spc="-5">
                <a:latin typeface="Arial"/>
                <a:cs typeface="Arial"/>
              </a:rPr>
              <a:t>n</a:t>
            </a:r>
            <a:r>
              <a:rPr dirty="0" smtClean="0" sz="2800" spc="-5">
                <a:latin typeface="Arial"/>
                <a:cs typeface="Arial"/>
              </a:rPr>
              <a:t>s,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of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wh</a:t>
            </a:r>
            <a:r>
              <a:rPr dirty="0" smtClean="0" sz="2800" spc="-5">
                <a:latin typeface="Arial"/>
                <a:cs typeface="Arial"/>
              </a:rPr>
              <a:t>o</a:t>
            </a:r>
            <a:r>
              <a:rPr dirty="0" smtClean="0" sz="2800" spc="-5">
                <a:latin typeface="Arial"/>
                <a:cs typeface="Arial"/>
              </a:rPr>
              <a:t>m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20</a:t>
            </a:r>
            <a:r>
              <a:rPr dirty="0" smtClean="0" sz="2800" spc="-5">
                <a:latin typeface="Arial"/>
                <a:cs typeface="Arial"/>
              </a:rPr>
              <a:t>-30</a:t>
            </a:r>
            <a:r>
              <a:rPr dirty="0" smtClean="0" sz="2800" spc="-5">
                <a:latin typeface="Arial"/>
                <a:cs typeface="Arial"/>
              </a:rPr>
              <a:t>%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a</a:t>
            </a:r>
            <a:r>
              <a:rPr dirty="0" smtClean="0" sz="2800" spc="-5">
                <a:latin typeface="Arial"/>
                <a:cs typeface="Arial"/>
              </a:rPr>
              <a:t>c</a:t>
            </a:r>
            <a:r>
              <a:rPr dirty="0" smtClean="0" sz="2800" spc="-5">
                <a:latin typeface="Arial"/>
                <a:cs typeface="Arial"/>
              </a:rPr>
              <a:t>q</a:t>
            </a:r>
            <a:r>
              <a:rPr dirty="0" smtClean="0" sz="2800" spc="-5">
                <a:latin typeface="Arial"/>
                <a:cs typeface="Arial"/>
              </a:rPr>
              <a:t>u</a:t>
            </a:r>
            <a:r>
              <a:rPr dirty="0" smtClean="0" sz="2800" spc="-5">
                <a:latin typeface="Arial"/>
                <a:cs typeface="Arial"/>
              </a:rPr>
              <a:t>ir</a:t>
            </a:r>
            <a:r>
              <a:rPr dirty="0" smtClean="0" sz="2800" spc="-5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d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th</a:t>
            </a:r>
            <a:r>
              <a:rPr dirty="0" smtClean="0" sz="2800" spc="-5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ir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5">
                <a:latin typeface="Arial"/>
                <a:cs typeface="Arial"/>
              </a:rPr>
              <a:t>n</a:t>
            </a:r>
            <a:r>
              <a:rPr dirty="0" smtClean="0" sz="2800" spc="-5">
                <a:latin typeface="Arial"/>
                <a:cs typeface="Arial"/>
              </a:rPr>
              <a:t>fe</a:t>
            </a:r>
            <a:r>
              <a:rPr dirty="0" smtClean="0" sz="2800" spc="-5">
                <a:latin typeface="Arial"/>
                <a:cs typeface="Arial"/>
              </a:rPr>
              <a:t>c</a:t>
            </a:r>
            <a:r>
              <a:rPr dirty="0" smtClean="0" sz="2800" spc="-5">
                <a:latin typeface="Arial"/>
                <a:cs typeface="Arial"/>
              </a:rPr>
              <a:t>ti</a:t>
            </a:r>
            <a:r>
              <a:rPr dirty="0" smtClean="0" sz="2800" spc="-5">
                <a:latin typeface="Arial"/>
                <a:cs typeface="Arial"/>
              </a:rPr>
              <a:t>o</a:t>
            </a:r>
            <a:r>
              <a:rPr dirty="0" smtClean="0" sz="2800" spc="-5">
                <a:latin typeface="Arial"/>
                <a:cs typeface="Arial"/>
              </a:rPr>
              <a:t>n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in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c</a:t>
            </a:r>
            <a:r>
              <a:rPr dirty="0" smtClean="0" sz="2800" spc="-5">
                <a:latin typeface="Arial"/>
                <a:cs typeface="Arial"/>
              </a:rPr>
              <a:t>h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5">
                <a:latin typeface="Arial"/>
                <a:cs typeface="Arial"/>
              </a:rPr>
              <a:t>l</a:t>
            </a:r>
            <a:r>
              <a:rPr dirty="0" smtClean="0" sz="2800" spc="-5">
                <a:latin typeface="Arial"/>
                <a:cs typeface="Arial"/>
              </a:rPr>
              <a:t>d</a:t>
            </a:r>
            <a:r>
              <a:rPr dirty="0" smtClean="0" sz="2800" spc="-5">
                <a:latin typeface="Arial"/>
                <a:cs typeface="Arial"/>
              </a:rPr>
              <a:t>h</a:t>
            </a:r>
            <a:r>
              <a:rPr dirty="0" smtClean="0" sz="2800" spc="-5">
                <a:latin typeface="Arial"/>
                <a:cs typeface="Arial"/>
              </a:rPr>
              <a:t>o</a:t>
            </a:r>
            <a:r>
              <a:rPr dirty="0" smtClean="0" sz="2800" spc="-5">
                <a:latin typeface="Arial"/>
                <a:cs typeface="Arial"/>
              </a:rPr>
              <a:t>o</a:t>
            </a:r>
            <a:r>
              <a:rPr dirty="0" smtClean="0" sz="2800" spc="-5">
                <a:latin typeface="Arial"/>
                <a:cs typeface="Arial"/>
              </a:rPr>
              <a:t>d</a:t>
            </a:r>
            <a:r>
              <a:rPr dirty="0" smtClean="0" sz="2800" spc="-5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715947"/>
            <a:ext cx="203098" cy="380796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z="280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3484544"/>
            <a:ext cx="202945" cy="380491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z="280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5940" y="4594397"/>
            <a:ext cx="202945" cy="380491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z="280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ject 31"/>
          <p:cNvSpPr txBox="1"/>
          <p:nvPr/>
        </p:nvSpPr>
        <p:spPr>
          <a:xfrm>
            <a:off x="3222498" y="589327"/>
            <a:ext cx="2783347" cy="584708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dirty="0" smtClean="0" sz="4400">
                <a:latin typeface="Arial"/>
                <a:cs typeface="Arial"/>
              </a:rPr>
              <a:t>Pathogens</a:t>
            </a:r>
            <a:endParaRPr sz="44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35940" y="1618581"/>
            <a:ext cx="126745" cy="228091"/>
          </a:xfrm>
          <a:prstGeom prst="rect">
            <a:avLst/>
          </a:prstGeom>
        </p:spPr>
        <p:txBody>
          <a:bodyPr wrap="square" lIns="0" tIns="10985" rIns="0" bIns="0" rtlCol="0">
            <a:noAutofit/>
          </a:bodyPr>
          <a:lstStyle/>
          <a:p>
            <a:pPr marL="12700">
              <a:lnSpc>
                <a:spcPts val="1730"/>
              </a:lnSpc>
            </a:pPr>
            <a:r>
              <a:rPr dirty="0" smtClean="0" sz="1600">
                <a:latin typeface="Arial"/>
                <a:cs typeface="Arial"/>
              </a:rPr>
              <a:t>•</a:t>
            </a:r>
            <a:endParaRPr sz="16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79144" y="1618581"/>
            <a:ext cx="845289" cy="228091"/>
          </a:xfrm>
          <a:prstGeom prst="rect">
            <a:avLst/>
          </a:prstGeom>
        </p:spPr>
        <p:txBody>
          <a:bodyPr wrap="square" lIns="0" tIns="10985" rIns="0" bIns="0" rtlCol="0">
            <a:noAutofit/>
          </a:bodyPr>
          <a:lstStyle/>
          <a:p>
            <a:pPr marL="12700">
              <a:lnSpc>
                <a:spcPts val="1730"/>
              </a:lnSpc>
            </a:pPr>
            <a:r>
              <a:rPr dirty="0" smtClean="0" sz="1600" spc="1">
                <a:latin typeface="Arial"/>
                <a:cs typeface="Arial"/>
              </a:rPr>
              <a:t>Ba</a:t>
            </a:r>
            <a:r>
              <a:rPr dirty="0" smtClean="0" sz="1600" spc="1">
                <a:latin typeface="Arial"/>
                <a:cs typeface="Arial"/>
              </a:rPr>
              <a:t>c</a:t>
            </a:r>
            <a:r>
              <a:rPr dirty="0" smtClean="0" sz="1600" spc="1">
                <a:latin typeface="Arial"/>
                <a:cs typeface="Arial"/>
              </a:rPr>
              <a:t>terial</a:t>
            </a:r>
            <a:endParaRPr sz="16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93444" y="1856653"/>
            <a:ext cx="151285" cy="41706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dirty="0" smtClean="0" sz="1400">
                <a:latin typeface="Arial"/>
                <a:cs typeface="Arial"/>
              </a:rPr>
              <a:t>–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1400">
                <a:latin typeface="Arial"/>
                <a:cs typeface="Arial"/>
              </a:rPr>
              <a:t>–</a:t>
            </a:r>
            <a:endParaRPr sz="14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279906" y="1856653"/>
            <a:ext cx="2831763" cy="41706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dirty="0" smtClean="0" sz="1400" spc="-2">
                <a:latin typeface="Arial"/>
                <a:cs typeface="Arial"/>
              </a:rPr>
              <a:t>About</a:t>
            </a:r>
            <a:r>
              <a:rPr dirty="0" smtClean="0" sz="1400" spc="-2">
                <a:latin typeface="Arial"/>
                <a:cs typeface="Arial"/>
              </a:rPr>
              <a:t> </a:t>
            </a:r>
            <a:r>
              <a:rPr dirty="0" smtClean="0" sz="1400" spc="-2">
                <a:latin typeface="Arial"/>
                <a:cs typeface="Arial"/>
              </a:rPr>
              <a:t>1</a:t>
            </a:r>
            <a:r>
              <a:rPr dirty="0" smtClean="0" sz="1400" spc="-2">
                <a:latin typeface="Arial"/>
                <a:cs typeface="Arial"/>
              </a:rPr>
              <a:t> </a:t>
            </a:r>
            <a:r>
              <a:rPr dirty="0" smtClean="0" sz="1400" spc="-2">
                <a:latin typeface="Arial"/>
                <a:cs typeface="Arial"/>
              </a:rPr>
              <a:t>m</a:t>
            </a:r>
            <a:r>
              <a:rPr dirty="0" smtClean="0" sz="1400" spc="-2">
                <a:latin typeface="Arial"/>
                <a:cs typeface="Arial"/>
              </a:rPr>
              <a:t>illion</a:t>
            </a:r>
            <a:r>
              <a:rPr dirty="0" smtClean="0" sz="1400" spc="-2">
                <a:latin typeface="Arial"/>
                <a:cs typeface="Arial"/>
              </a:rPr>
              <a:t> </a:t>
            </a:r>
            <a:r>
              <a:rPr dirty="0" smtClean="0" sz="1400" spc="-2">
                <a:latin typeface="Arial"/>
                <a:cs typeface="Arial"/>
              </a:rPr>
              <a:t>on</a:t>
            </a:r>
            <a:r>
              <a:rPr dirty="0" smtClean="0" sz="1400" spc="-2">
                <a:latin typeface="Arial"/>
                <a:cs typeface="Arial"/>
              </a:rPr>
              <a:t> </a:t>
            </a:r>
            <a:r>
              <a:rPr dirty="0" smtClean="0" sz="1400" spc="-2">
                <a:latin typeface="Arial"/>
                <a:cs typeface="Arial"/>
              </a:rPr>
              <a:t>t</a:t>
            </a:r>
            <a:r>
              <a:rPr dirty="0" smtClean="0" sz="1400" spc="-2">
                <a:latin typeface="Arial"/>
                <a:cs typeface="Arial"/>
              </a:rPr>
              <a:t>he</a:t>
            </a:r>
            <a:r>
              <a:rPr dirty="0" smtClean="0" sz="1400" spc="-2">
                <a:latin typeface="Arial"/>
                <a:cs typeface="Arial"/>
              </a:rPr>
              <a:t> </a:t>
            </a:r>
            <a:r>
              <a:rPr dirty="0" smtClean="0" sz="1400" spc="-2">
                <a:latin typeface="Arial"/>
                <a:cs typeface="Arial"/>
              </a:rPr>
              <a:t>head</a:t>
            </a:r>
            <a:r>
              <a:rPr dirty="0" smtClean="0" sz="1400" spc="-2">
                <a:latin typeface="Arial"/>
                <a:cs typeface="Arial"/>
              </a:rPr>
              <a:t> </a:t>
            </a:r>
            <a:r>
              <a:rPr dirty="0" smtClean="0" sz="1400" spc="-2">
                <a:latin typeface="Arial"/>
                <a:cs typeface="Arial"/>
              </a:rPr>
              <a:t>of</a:t>
            </a:r>
            <a:r>
              <a:rPr dirty="0" smtClean="0" sz="1400" spc="-2">
                <a:latin typeface="Arial"/>
                <a:cs typeface="Arial"/>
              </a:rPr>
              <a:t> </a:t>
            </a:r>
            <a:r>
              <a:rPr dirty="0" smtClean="0" sz="1400" spc="-2">
                <a:latin typeface="Arial"/>
                <a:cs typeface="Arial"/>
              </a:rPr>
              <a:t>a</a:t>
            </a:r>
            <a:r>
              <a:rPr dirty="0" smtClean="0" sz="1400" spc="-2">
                <a:latin typeface="Arial"/>
                <a:cs typeface="Arial"/>
              </a:rPr>
              <a:t> </a:t>
            </a:r>
            <a:r>
              <a:rPr dirty="0" smtClean="0" sz="1400" spc="-2">
                <a:latin typeface="Arial"/>
                <a:cs typeface="Arial"/>
              </a:rPr>
              <a:t>pin</a:t>
            </a:r>
            <a:endParaRPr sz="1400">
              <a:latin typeface="Arial"/>
              <a:cs typeface="Arial"/>
            </a:endParaRPr>
          </a:p>
          <a:p>
            <a:pPr marL="12700" marR="26746">
              <a:lnSpc>
                <a:spcPct val="95825"/>
              </a:lnSpc>
            </a:pPr>
            <a:r>
              <a:rPr dirty="0" smtClean="0" sz="1400" spc="-1">
                <a:latin typeface="Arial"/>
                <a:cs typeface="Arial"/>
              </a:rPr>
              <a:t>Sal</a:t>
            </a:r>
            <a:r>
              <a:rPr dirty="0" smtClean="0" sz="1400" spc="-1">
                <a:latin typeface="Arial"/>
                <a:cs typeface="Arial"/>
              </a:rPr>
              <a:t>m</a:t>
            </a:r>
            <a:r>
              <a:rPr dirty="0" smtClean="0" sz="1400" spc="-1">
                <a:latin typeface="Arial"/>
                <a:cs typeface="Arial"/>
              </a:rPr>
              <a:t>onella,</a:t>
            </a:r>
            <a:r>
              <a:rPr dirty="0" smtClean="0" sz="1400" spc="-1">
                <a:latin typeface="Arial"/>
                <a:cs typeface="Arial"/>
              </a:rPr>
              <a:t> </a:t>
            </a:r>
            <a:r>
              <a:rPr dirty="0" smtClean="0" sz="1400" spc="-1">
                <a:latin typeface="Arial"/>
                <a:cs typeface="Arial"/>
              </a:rPr>
              <a:t>bo</a:t>
            </a:r>
            <a:r>
              <a:rPr dirty="0" smtClean="0" sz="1400" spc="-1">
                <a:latin typeface="Arial"/>
                <a:cs typeface="Arial"/>
              </a:rPr>
              <a:t>t</a:t>
            </a:r>
            <a:r>
              <a:rPr dirty="0" smtClean="0" sz="1400" spc="-1">
                <a:latin typeface="Arial"/>
                <a:cs typeface="Arial"/>
              </a:rPr>
              <a:t>uli</a:t>
            </a:r>
            <a:r>
              <a:rPr dirty="0" smtClean="0" sz="1400" spc="-1">
                <a:latin typeface="Arial"/>
                <a:cs typeface="Arial"/>
              </a:rPr>
              <a:t>s</a:t>
            </a:r>
            <a:r>
              <a:rPr dirty="0" smtClean="0" sz="1400" spc="-1">
                <a:latin typeface="Arial"/>
                <a:cs typeface="Arial"/>
              </a:rPr>
              <a:t>m</a:t>
            </a:r>
            <a:r>
              <a:rPr dirty="0" smtClean="0" sz="1400" spc="-1">
                <a:latin typeface="Arial"/>
                <a:cs typeface="Arial"/>
              </a:rPr>
              <a:t>,</a:t>
            </a:r>
            <a:r>
              <a:rPr dirty="0" smtClean="0" sz="1400" spc="-1">
                <a:latin typeface="Arial"/>
                <a:cs typeface="Arial"/>
              </a:rPr>
              <a:t> </a:t>
            </a:r>
            <a:r>
              <a:rPr dirty="0" smtClean="0" sz="1400" spc="-1">
                <a:latin typeface="Arial"/>
                <a:cs typeface="Arial"/>
              </a:rPr>
              <a:t>an</a:t>
            </a:r>
            <a:r>
              <a:rPr dirty="0" smtClean="0" sz="1400" spc="-1">
                <a:latin typeface="Arial"/>
                <a:cs typeface="Arial"/>
              </a:rPr>
              <a:t>t</a:t>
            </a:r>
            <a:r>
              <a:rPr dirty="0" smtClean="0" sz="1400" spc="-1">
                <a:latin typeface="Arial"/>
                <a:cs typeface="Arial"/>
              </a:rPr>
              <a:t>hrax</a:t>
            </a:r>
            <a:endParaRPr sz="1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35940" y="2289522"/>
            <a:ext cx="126745" cy="228091"/>
          </a:xfrm>
          <a:prstGeom prst="rect">
            <a:avLst/>
          </a:prstGeom>
        </p:spPr>
        <p:txBody>
          <a:bodyPr wrap="square" lIns="0" tIns="10985" rIns="0" bIns="0" rtlCol="0">
            <a:noAutofit/>
          </a:bodyPr>
          <a:lstStyle/>
          <a:p>
            <a:pPr marL="12700">
              <a:lnSpc>
                <a:spcPts val="1730"/>
              </a:lnSpc>
            </a:pPr>
            <a:r>
              <a:rPr dirty="0" smtClean="0" sz="1600">
                <a:latin typeface="Arial"/>
                <a:cs typeface="Arial"/>
              </a:rPr>
              <a:t>•</a:t>
            </a:r>
            <a:endParaRPr sz="16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79144" y="2289522"/>
            <a:ext cx="462201" cy="228091"/>
          </a:xfrm>
          <a:prstGeom prst="rect">
            <a:avLst/>
          </a:prstGeom>
        </p:spPr>
        <p:txBody>
          <a:bodyPr wrap="square" lIns="0" tIns="10985" rIns="0" bIns="0" rtlCol="0">
            <a:noAutofit/>
          </a:bodyPr>
          <a:lstStyle/>
          <a:p>
            <a:pPr marL="12700">
              <a:lnSpc>
                <a:spcPts val="1730"/>
              </a:lnSpc>
            </a:pPr>
            <a:r>
              <a:rPr dirty="0" smtClean="0" sz="1600" spc="1">
                <a:latin typeface="Arial"/>
                <a:cs typeface="Arial"/>
              </a:rPr>
              <a:t>V</a:t>
            </a:r>
            <a:r>
              <a:rPr dirty="0" smtClean="0" sz="1600" spc="1">
                <a:latin typeface="Arial"/>
                <a:cs typeface="Arial"/>
              </a:rPr>
              <a:t>i</a:t>
            </a:r>
            <a:r>
              <a:rPr dirty="0" smtClean="0" sz="1600" spc="1">
                <a:latin typeface="Arial"/>
                <a:cs typeface="Arial"/>
              </a:rPr>
              <a:t>ral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93444" y="2527213"/>
            <a:ext cx="151285" cy="41706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dirty="0" smtClean="0" sz="1400">
                <a:latin typeface="Arial"/>
                <a:cs typeface="Arial"/>
              </a:rPr>
              <a:t>–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1400">
                <a:latin typeface="Arial"/>
                <a:cs typeface="Arial"/>
              </a:rPr>
              <a:t>–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279906" y="2527213"/>
            <a:ext cx="3423846" cy="41706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dirty="0" smtClean="0" sz="1400" spc="-2">
                <a:latin typeface="Arial"/>
                <a:cs typeface="Arial"/>
              </a:rPr>
              <a:t>About</a:t>
            </a:r>
            <a:r>
              <a:rPr dirty="0" smtClean="0" sz="1400" spc="-2">
                <a:latin typeface="Arial"/>
                <a:cs typeface="Arial"/>
              </a:rPr>
              <a:t> </a:t>
            </a:r>
            <a:r>
              <a:rPr dirty="0" smtClean="0" sz="1400" spc="-2">
                <a:latin typeface="Arial"/>
                <a:cs typeface="Arial"/>
              </a:rPr>
              <a:t>230</a:t>
            </a:r>
            <a:r>
              <a:rPr dirty="0" smtClean="0" sz="1400" spc="-2">
                <a:latin typeface="Arial"/>
                <a:cs typeface="Arial"/>
              </a:rPr>
              <a:t> </a:t>
            </a:r>
            <a:r>
              <a:rPr dirty="0" smtClean="0" sz="1400" spc="-2">
                <a:latin typeface="Arial"/>
                <a:cs typeface="Arial"/>
              </a:rPr>
              <a:t>m</a:t>
            </a:r>
            <a:r>
              <a:rPr dirty="0" smtClean="0" sz="1400" spc="-2">
                <a:latin typeface="Arial"/>
                <a:cs typeface="Arial"/>
              </a:rPr>
              <a:t>illion</a:t>
            </a:r>
            <a:r>
              <a:rPr dirty="0" smtClean="0" sz="1400" spc="-2">
                <a:latin typeface="Arial"/>
                <a:cs typeface="Arial"/>
              </a:rPr>
              <a:t> </a:t>
            </a:r>
            <a:r>
              <a:rPr dirty="0" smtClean="0" sz="1400" spc="-2">
                <a:latin typeface="Arial"/>
                <a:cs typeface="Arial"/>
              </a:rPr>
              <a:t>H</a:t>
            </a:r>
            <a:r>
              <a:rPr dirty="0" smtClean="0" sz="1400" spc="-2">
                <a:latin typeface="Arial"/>
                <a:cs typeface="Arial"/>
              </a:rPr>
              <a:t>I</a:t>
            </a:r>
            <a:r>
              <a:rPr dirty="0" smtClean="0" sz="1400" spc="-2">
                <a:latin typeface="Arial"/>
                <a:cs typeface="Arial"/>
              </a:rPr>
              <a:t>V</a:t>
            </a:r>
            <a:r>
              <a:rPr dirty="0" smtClean="0" sz="1400" spc="-2">
                <a:latin typeface="Arial"/>
                <a:cs typeface="Arial"/>
              </a:rPr>
              <a:t> </a:t>
            </a:r>
            <a:r>
              <a:rPr dirty="0" smtClean="0" sz="1400" spc="-2">
                <a:latin typeface="Arial"/>
                <a:cs typeface="Arial"/>
              </a:rPr>
              <a:t>on</a:t>
            </a:r>
            <a:r>
              <a:rPr dirty="0" smtClean="0" sz="1400" spc="-2">
                <a:latin typeface="Arial"/>
                <a:cs typeface="Arial"/>
              </a:rPr>
              <a:t> </a:t>
            </a:r>
            <a:r>
              <a:rPr dirty="0" smtClean="0" sz="1400" spc="-2">
                <a:latin typeface="Arial"/>
                <a:cs typeface="Arial"/>
              </a:rPr>
              <a:t>t</a:t>
            </a:r>
            <a:r>
              <a:rPr dirty="0" smtClean="0" sz="1400" spc="-2">
                <a:latin typeface="Arial"/>
                <a:cs typeface="Arial"/>
              </a:rPr>
              <a:t>he</a:t>
            </a:r>
            <a:r>
              <a:rPr dirty="0" smtClean="0" sz="1400" spc="-2">
                <a:latin typeface="Arial"/>
                <a:cs typeface="Arial"/>
              </a:rPr>
              <a:t> </a:t>
            </a:r>
            <a:r>
              <a:rPr dirty="0" smtClean="0" sz="1400" spc="-2">
                <a:latin typeface="Arial"/>
                <a:cs typeface="Arial"/>
              </a:rPr>
              <a:t>head</a:t>
            </a:r>
            <a:r>
              <a:rPr dirty="0" smtClean="0" sz="1400" spc="-2">
                <a:latin typeface="Arial"/>
                <a:cs typeface="Arial"/>
              </a:rPr>
              <a:t> </a:t>
            </a:r>
            <a:r>
              <a:rPr dirty="0" smtClean="0" sz="1400" spc="-2">
                <a:latin typeface="Arial"/>
                <a:cs typeface="Arial"/>
              </a:rPr>
              <a:t>of</a:t>
            </a:r>
            <a:r>
              <a:rPr dirty="0" smtClean="0" sz="1400" spc="-2">
                <a:latin typeface="Arial"/>
                <a:cs typeface="Arial"/>
              </a:rPr>
              <a:t> </a:t>
            </a:r>
            <a:r>
              <a:rPr dirty="0" smtClean="0" sz="1400" spc="-2">
                <a:latin typeface="Arial"/>
                <a:cs typeface="Arial"/>
              </a:rPr>
              <a:t>a</a:t>
            </a:r>
            <a:r>
              <a:rPr dirty="0" smtClean="0" sz="1400" spc="-2">
                <a:latin typeface="Arial"/>
                <a:cs typeface="Arial"/>
              </a:rPr>
              <a:t> </a:t>
            </a:r>
            <a:r>
              <a:rPr dirty="0" smtClean="0" sz="1400" spc="-2">
                <a:latin typeface="Arial"/>
                <a:cs typeface="Arial"/>
              </a:rPr>
              <a:t>pin.</a:t>
            </a:r>
            <a:endParaRPr sz="1400">
              <a:latin typeface="Arial"/>
              <a:cs typeface="Arial"/>
            </a:endParaRPr>
          </a:p>
          <a:p>
            <a:pPr marL="12700" marR="26746">
              <a:lnSpc>
                <a:spcPct val="95825"/>
              </a:lnSpc>
            </a:pPr>
            <a:r>
              <a:rPr dirty="0" smtClean="0" sz="1400" spc="-1">
                <a:latin typeface="Arial"/>
                <a:cs typeface="Arial"/>
              </a:rPr>
              <a:t>N</a:t>
            </a:r>
            <a:r>
              <a:rPr dirty="0" smtClean="0" sz="1400" spc="-1">
                <a:latin typeface="Arial"/>
                <a:cs typeface="Arial"/>
              </a:rPr>
              <a:t>ot</a:t>
            </a:r>
            <a:r>
              <a:rPr dirty="0" smtClean="0" sz="1400" spc="-1">
                <a:latin typeface="Arial"/>
                <a:cs typeface="Arial"/>
              </a:rPr>
              <a:t> </a:t>
            </a:r>
            <a:r>
              <a:rPr dirty="0" smtClean="0" sz="1400" spc="-1">
                <a:latin typeface="Arial"/>
                <a:cs typeface="Arial"/>
              </a:rPr>
              <a:t>a</a:t>
            </a:r>
            <a:r>
              <a:rPr dirty="0" smtClean="0" sz="1400" spc="-1">
                <a:latin typeface="Arial"/>
                <a:cs typeface="Arial"/>
              </a:rPr>
              <a:t>f</a:t>
            </a:r>
            <a:r>
              <a:rPr dirty="0" smtClean="0" sz="1400" spc="-1">
                <a:latin typeface="Arial"/>
                <a:cs typeface="Arial"/>
              </a:rPr>
              <a:t>f</a:t>
            </a:r>
            <a:r>
              <a:rPr dirty="0" smtClean="0" sz="1400" spc="-1">
                <a:latin typeface="Arial"/>
                <a:cs typeface="Arial"/>
              </a:rPr>
              <a:t>e</a:t>
            </a:r>
            <a:r>
              <a:rPr dirty="0" smtClean="0" sz="1400" spc="-1">
                <a:latin typeface="Arial"/>
                <a:cs typeface="Arial"/>
              </a:rPr>
              <a:t>c</a:t>
            </a:r>
            <a:r>
              <a:rPr dirty="0" smtClean="0" sz="1400" spc="-1">
                <a:latin typeface="Arial"/>
                <a:cs typeface="Arial"/>
              </a:rPr>
              <a:t>t</a:t>
            </a:r>
            <a:r>
              <a:rPr dirty="0" smtClean="0" sz="1400" spc="-1">
                <a:latin typeface="Arial"/>
                <a:cs typeface="Arial"/>
              </a:rPr>
              <a:t>e</a:t>
            </a:r>
            <a:r>
              <a:rPr dirty="0" smtClean="0" sz="1400" spc="-1">
                <a:latin typeface="Arial"/>
                <a:cs typeface="Arial"/>
              </a:rPr>
              <a:t>d</a:t>
            </a:r>
            <a:r>
              <a:rPr dirty="0" smtClean="0" sz="1400" spc="-1">
                <a:latin typeface="Arial"/>
                <a:cs typeface="Arial"/>
              </a:rPr>
              <a:t> </a:t>
            </a:r>
            <a:r>
              <a:rPr dirty="0" smtClean="0" sz="1400" spc="-1">
                <a:latin typeface="Arial"/>
                <a:cs typeface="Arial"/>
              </a:rPr>
              <a:t>by</a:t>
            </a:r>
            <a:r>
              <a:rPr dirty="0" smtClean="0" sz="1400" spc="-1">
                <a:latin typeface="Arial"/>
                <a:cs typeface="Arial"/>
              </a:rPr>
              <a:t> </a:t>
            </a:r>
            <a:r>
              <a:rPr dirty="0" smtClean="0" sz="1400" spc="-1">
                <a:latin typeface="Arial"/>
                <a:cs typeface="Arial"/>
              </a:rPr>
              <a:t>an</a:t>
            </a:r>
            <a:r>
              <a:rPr dirty="0" smtClean="0" sz="1400" spc="-1">
                <a:latin typeface="Arial"/>
                <a:cs typeface="Arial"/>
              </a:rPr>
              <a:t>t</a:t>
            </a:r>
            <a:r>
              <a:rPr dirty="0" smtClean="0" sz="1400" spc="-1">
                <a:latin typeface="Arial"/>
                <a:cs typeface="Arial"/>
              </a:rPr>
              <a:t>ibio</a:t>
            </a:r>
            <a:r>
              <a:rPr dirty="0" smtClean="0" sz="1400" spc="-1">
                <a:latin typeface="Arial"/>
                <a:cs typeface="Arial"/>
              </a:rPr>
              <a:t>t</a:t>
            </a:r>
            <a:r>
              <a:rPr dirty="0" smtClean="0" sz="1400" spc="-1">
                <a:latin typeface="Arial"/>
                <a:cs typeface="Arial"/>
              </a:rPr>
              <a:t>i</a:t>
            </a:r>
            <a:r>
              <a:rPr dirty="0" smtClean="0" sz="1400" spc="-1">
                <a:latin typeface="Arial"/>
                <a:cs typeface="Arial"/>
              </a:rPr>
              <a:t>c</a:t>
            </a:r>
            <a:r>
              <a:rPr dirty="0" smtClean="0" sz="1400" spc="-1">
                <a:latin typeface="Arial"/>
                <a:cs typeface="Arial"/>
              </a:rPr>
              <a:t>s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35940" y="2960082"/>
            <a:ext cx="126745" cy="228091"/>
          </a:xfrm>
          <a:prstGeom prst="rect">
            <a:avLst/>
          </a:prstGeom>
        </p:spPr>
        <p:txBody>
          <a:bodyPr wrap="square" lIns="0" tIns="10985" rIns="0" bIns="0" rtlCol="0">
            <a:noAutofit/>
          </a:bodyPr>
          <a:lstStyle/>
          <a:p>
            <a:pPr marL="12700">
              <a:lnSpc>
                <a:spcPts val="1730"/>
              </a:lnSpc>
            </a:pPr>
            <a:r>
              <a:rPr dirty="0" smtClean="0" sz="1600">
                <a:latin typeface="Arial"/>
                <a:cs typeface="Arial"/>
              </a:rPr>
              <a:t>•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79144" y="2960082"/>
            <a:ext cx="1487012" cy="228091"/>
          </a:xfrm>
          <a:prstGeom prst="rect">
            <a:avLst/>
          </a:prstGeom>
        </p:spPr>
        <p:txBody>
          <a:bodyPr wrap="square" lIns="0" tIns="10985" rIns="0" bIns="0" rtlCol="0">
            <a:noAutofit/>
          </a:bodyPr>
          <a:lstStyle/>
          <a:p>
            <a:pPr marL="12700">
              <a:lnSpc>
                <a:spcPts val="1730"/>
              </a:lnSpc>
            </a:pPr>
            <a:r>
              <a:rPr dirty="0" smtClean="0" sz="1600" spc="-3">
                <a:latin typeface="Arial"/>
                <a:cs typeface="Arial"/>
              </a:rPr>
              <a:t>Chem</a:t>
            </a:r>
            <a:r>
              <a:rPr dirty="0" smtClean="0" sz="1600" spc="-3">
                <a:latin typeface="Arial"/>
                <a:cs typeface="Arial"/>
              </a:rPr>
              <a:t>i</a:t>
            </a:r>
            <a:r>
              <a:rPr dirty="0" smtClean="0" sz="1600" spc="-3">
                <a:latin typeface="Arial"/>
                <a:cs typeface="Arial"/>
              </a:rPr>
              <a:t>c</a:t>
            </a:r>
            <a:r>
              <a:rPr dirty="0" smtClean="0" sz="1600" spc="-3">
                <a:latin typeface="Arial"/>
                <a:cs typeface="Arial"/>
              </a:rPr>
              <a:t>al</a:t>
            </a:r>
            <a:r>
              <a:rPr dirty="0" smtClean="0" sz="1600" spc="-3">
                <a:latin typeface="Arial"/>
                <a:cs typeface="Arial"/>
              </a:rPr>
              <a:t> </a:t>
            </a:r>
            <a:r>
              <a:rPr dirty="0" smtClean="0" sz="1600" spc="-3">
                <a:latin typeface="Arial"/>
                <a:cs typeface="Arial"/>
              </a:rPr>
              <a:t>to</a:t>
            </a:r>
            <a:r>
              <a:rPr dirty="0" smtClean="0" sz="1600" spc="-3">
                <a:latin typeface="Arial"/>
                <a:cs typeface="Arial"/>
              </a:rPr>
              <a:t>x</a:t>
            </a:r>
            <a:r>
              <a:rPr dirty="0" smtClean="0" sz="1600" spc="-3">
                <a:latin typeface="Arial"/>
                <a:cs typeface="Arial"/>
              </a:rPr>
              <a:t>i</a:t>
            </a:r>
            <a:r>
              <a:rPr dirty="0" smtClean="0" sz="1600" spc="-3">
                <a:latin typeface="Arial"/>
                <a:cs typeface="Arial"/>
              </a:rPr>
              <a:t>ns</a:t>
            </a:r>
            <a:endParaRPr sz="16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93444" y="3198027"/>
            <a:ext cx="151285" cy="41706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dirty="0" smtClean="0" sz="1400">
                <a:latin typeface="Arial"/>
                <a:cs typeface="Arial"/>
              </a:rPr>
              <a:t>–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1400">
                <a:latin typeface="Arial"/>
                <a:cs typeface="Arial"/>
              </a:rPr>
              <a:t>–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279906" y="3198027"/>
            <a:ext cx="2862339" cy="41706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26746">
              <a:lnSpc>
                <a:spcPts val="1535"/>
              </a:lnSpc>
            </a:pPr>
            <a:r>
              <a:rPr dirty="0" smtClean="0" sz="1400" spc="-1">
                <a:latin typeface="Arial"/>
                <a:cs typeface="Arial"/>
              </a:rPr>
              <a:t>Organic</a:t>
            </a:r>
            <a:r>
              <a:rPr dirty="0" smtClean="0" sz="1400" spc="-1">
                <a:latin typeface="Arial"/>
                <a:cs typeface="Arial"/>
              </a:rPr>
              <a:t> </a:t>
            </a:r>
            <a:r>
              <a:rPr dirty="0" smtClean="0" sz="1400" spc="-1">
                <a:latin typeface="Arial"/>
                <a:cs typeface="Arial"/>
              </a:rPr>
              <a:t>and</a:t>
            </a:r>
            <a:r>
              <a:rPr dirty="0" smtClean="0" sz="1400" spc="-1">
                <a:latin typeface="Arial"/>
                <a:cs typeface="Arial"/>
              </a:rPr>
              <a:t> </a:t>
            </a:r>
            <a:r>
              <a:rPr dirty="0" smtClean="0" sz="1400" spc="-1">
                <a:latin typeface="Arial"/>
                <a:cs typeface="Arial"/>
              </a:rPr>
              <a:t>inorganic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1400" spc="-2">
                <a:latin typeface="Arial"/>
                <a:cs typeface="Arial"/>
              </a:rPr>
              <a:t>Allergen</a:t>
            </a:r>
            <a:r>
              <a:rPr dirty="0" smtClean="0" sz="1400" spc="-2">
                <a:latin typeface="Arial"/>
                <a:cs typeface="Arial"/>
              </a:rPr>
              <a:t>s</a:t>
            </a:r>
            <a:r>
              <a:rPr dirty="0" smtClean="0" sz="1400" spc="-2">
                <a:latin typeface="Arial"/>
                <a:cs typeface="Arial"/>
              </a:rPr>
              <a:t>,</a:t>
            </a:r>
            <a:r>
              <a:rPr dirty="0" smtClean="0" sz="1400" spc="-2">
                <a:latin typeface="Arial"/>
                <a:cs typeface="Arial"/>
              </a:rPr>
              <a:t> </a:t>
            </a:r>
            <a:r>
              <a:rPr dirty="0" smtClean="0" sz="1400" spc="-2">
                <a:latin typeface="Arial"/>
                <a:cs typeface="Arial"/>
              </a:rPr>
              <a:t>c</a:t>
            </a:r>
            <a:r>
              <a:rPr dirty="0" smtClean="0" sz="1400" spc="-2">
                <a:latin typeface="Arial"/>
                <a:cs typeface="Arial"/>
              </a:rPr>
              <a:t>ar</a:t>
            </a:r>
            <a:r>
              <a:rPr dirty="0" smtClean="0" sz="1400" spc="-2">
                <a:latin typeface="Arial"/>
                <a:cs typeface="Arial"/>
              </a:rPr>
              <a:t>c</a:t>
            </a:r>
            <a:r>
              <a:rPr dirty="0" smtClean="0" sz="1400" spc="-2">
                <a:latin typeface="Arial"/>
                <a:cs typeface="Arial"/>
              </a:rPr>
              <a:t>ineg</a:t>
            </a:r>
            <a:r>
              <a:rPr dirty="0" smtClean="0" sz="1400" spc="-2">
                <a:latin typeface="Arial"/>
                <a:cs typeface="Arial"/>
              </a:rPr>
              <a:t>e</a:t>
            </a:r>
            <a:r>
              <a:rPr dirty="0" smtClean="0" sz="1400" spc="-2">
                <a:latin typeface="Arial"/>
                <a:cs typeface="Arial"/>
              </a:rPr>
              <a:t>n</a:t>
            </a:r>
            <a:r>
              <a:rPr dirty="0" smtClean="0" sz="1400" spc="-2">
                <a:latin typeface="Arial"/>
                <a:cs typeface="Arial"/>
              </a:rPr>
              <a:t>s</a:t>
            </a:r>
            <a:r>
              <a:rPr dirty="0" smtClean="0" sz="1400" spc="-2">
                <a:latin typeface="Arial"/>
                <a:cs typeface="Arial"/>
              </a:rPr>
              <a:t>,</a:t>
            </a:r>
            <a:r>
              <a:rPr dirty="0" smtClean="0" sz="1400" spc="-2">
                <a:latin typeface="Arial"/>
                <a:cs typeface="Arial"/>
              </a:rPr>
              <a:t> </a:t>
            </a:r>
            <a:r>
              <a:rPr dirty="0" smtClean="0" sz="1400" spc="-2">
                <a:latin typeface="Arial"/>
                <a:cs typeface="Arial"/>
              </a:rPr>
              <a:t>neuro</a:t>
            </a:r>
            <a:r>
              <a:rPr dirty="0" smtClean="0" sz="1400" spc="-2">
                <a:latin typeface="Arial"/>
                <a:cs typeface="Arial"/>
              </a:rPr>
              <a:t>t</a:t>
            </a:r>
            <a:r>
              <a:rPr dirty="0" smtClean="0" sz="1400" spc="-2">
                <a:latin typeface="Arial"/>
                <a:cs typeface="Arial"/>
              </a:rPr>
              <a:t>o</a:t>
            </a:r>
            <a:r>
              <a:rPr dirty="0" smtClean="0" sz="1400" spc="-2">
                <a:latin typeface="Arial"/>
                <a:cs typeface="Arial"/>
              </a:rPr>
              <a:t>x</a:t>
            </a:r>
            <a:r>
              <a:rPr dirty="0" smtClean="0" sz="1400" spc="-2">
                <a:latin typeface="Arial"/>
                <a:cs typeface="Arial"/>
              </a:rPr>
              <a:t>ins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5940" y="3630896"/>
            <a:ext cx="126745" cy="228092"/>
          </a:xfrm>
          <a:prstGeom prst="rect">
            <a:avLst/>
          </a:prstGeom>
        </p:spPr>
        <p:txBody>
          <a:bodyPr wrap="square" lIns="0" tIns="10985" rIns="0" bIns="0" rtlCol="0">
            <a:noAutofit/>
          </a:bodyPr>
          <a:lstStyle/>
          <a:p>
            <a:pPr marL="12700">
              <a:lnSpc>
                <a:spcPts val="1730"/>
              </a:lnSpc>
            </a:pPr>
            <a:r>
              <a:rPr dirty="0" smtClean="0" sz="1600">
                <a:latin typeface="Arial"/>
                <a:cs typeface="Arial"/>
              </a:rPr>
              <a:t>•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9144" y="3630896"/>
            <a:ext cx="1828143" cy="228092"/>
          </a:xfrm>
          <a:prstGeom prst="rect">
            <a:avLst/>
          </a:prstGeom>
        </p:spPr>
        <p:txBody>
          <a:bodyPr wrap="square" lIns="0" tIns="10985" rIns="0" bIns="0" rtlCol="0">
            <a:noAutofit/>
          </a:bodyPr>
          <a:lstStyle/>
          <a:p>
            <a:pPr marL="12700">
              <a:lnSpc>
                <a:spcPts val="1730"/>
              </a:lnSpc>
            </a:pPr>
            <a:r>
              <a:rPr dirty="0" smtClean="0" sz="1600" spc="-1">
                <a:latin typeface="Arial"/>
                <a:cs typeface="Arial"/>
              </a:rPr>
              <a:t>Para</a:t>
            </a:r>
            <a:r>
              <a:rPr dirty="0" smtClean="0" sz="1600" spc="-1">
                <a:latin typeface="Arial"/>
                <a:cs typeface="Arial"/>
              </a:rPr>
              <a:t>s</a:t>
            </a:r>
            <a:r>
              <a:rPr dirty="0" smtClean="0" sz="1600" spc="-1">
                <a:latin typeface="Arial"/>
                <a:cs typeface="Arial"/>
              </a:rPr>
              <a:t>i</a:t>
            </a:r>
            <a:r>
              <a:rPr dirty="0" smtClean="0" sz="1600" spc="-1">
                <a:latin typeface="Arial"/>
                <a:cs typeface="Arial"/>
              </a:rPr>
              <a:t>t</a:t>
            </a:r>
            <a:r>
              <a:rPr dirty="0" smtClean="0" sz="1600" spc="-1">
                <a:latin typeface="Arial"/>
                <a:cs typeface="Arial"/>
              </a:rPr>
              <a:t>i</a:t>
            </a:r>
            <a:r>
              <a:rPr dirty="0" smtClean="0" sz="1600" spc="-1">
                <a:latin typeface="Arial"/>
                <a:cs typeface="Arial"/>
              </a:rPr>
              <a:t>c</a:t>
            </a:r>
            <a:r>
              <a:rPr dirty="0" smtClean="0" sz="1600" spc="-1">
                <a:latin typeface="Arial"/>
                <a:cs typeface="Arial"/>
              </a:rPr>
              <a:t> </a:t>
            </a:r>
            <a:r>
              <a:rPr dirty="0" smtClean="0" sz="1600" spc="-1">
                <a:latin typeface="Arial"/>
                <a:cs typeface="Arial"/>
              </a:rPr>
              <a:t>(mu</a:t>
            </a:r>
            <a:r>
              <a:rPr dirty="0" smtClean="0" sz="1600" spc="-1">
                <a:latin typeface="Arial"/>
                <a:cs typeface="Arial"/>
              </a:rPr>
              <a:t>l</a:t>
            </a:r>
            <a:r>
              <a:rPr dirty="0" smtClean="0" sz="1600" spc="-1">
                <a:latin typeface="Arial"/>
                <a:cs typeface="Arial"/>
              </a:rPr>
              <a:t>t</a:t>
            </a:r>
            <a:r>
              <a:rPr dirty="0" smtClean="0" sz="1600" spc="-1">
                <a:latin typeface="Arial"/>
                <a:cs typeface="Arial"/>
              </a:rPr>
              <a:t>i</a:t>
            </a:r>
            <a:r>
              <a:rPr dirty="0" smtClean="0" sz="1600" spc="-1">
                <a:latin typeface="Arial"/>
                <a:cs typeface="Arial"/>
              </a:rPr>
              <a:t>-</a:t>
            </a:r>
            <a:r>
              <a:rPr dirty="0" smtClean="0" sz="1600" spc="-1">
                <a:latin typeface="Arial"/>
                <a:cs typeface="Arial"/>
              </a:rPr>
              <a:t>c</a:t>
            </a:r>
            <a:r>
              <a:rPr dirty="0" smtClean="0" sz="1600" spc="-1">
                <a:latin typeface="Arial"/>
                <a:cs typeface="Arial"/>
              </a:rPr>
              <a:t>e</a:t>
            </a:r>
            <a:r>
              <a:rPr dirty="0" smtClean="0" sz="1600" spc="-1">
                <a:latin typeface="Arial"/>
                <a:cs typeface="Arial"/>
              </a:rPr>
              <a:t>l</a:t>
            </a:r>
            <a:r>
              <a:rPr dirty="0" smtClean="0" sz="1600" spc="-1">
                <a:latin typeface="Arial"/>
                <a:cs typeface="Arial"/>
              </a:rPr>
              <a:t>l</a:t>
            </a:r>
            <a:r>
              <a:rPr dirty="0" smtClean="0" sz="1600" spc="-1">
                <a:latin typeface="Arial"/>
                <a:cs typeface="Arial"/>
              </a:rPr>
              <a:t>)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93444" y="3868587"/>
            <a:ext cx="151285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dirty="0" smtClean="0" sz="1400">
                <a:latin typeface="Arial"/>
                <a:cs typeface="Arial"/>
              </a:rPr>
              <a:t>–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28674" y="3868587"/>
            <a:ext cx="2982994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dirty="0" smtClean="0" sz="1400" spc="-2">
                <a:latin typeface="Arial"/>
                <a:cs typeface="Arial"/>
              </a:rPr>
              <a:t>t</a:t>
            </a:r>
            <a:r>
              <a:rPr dirty="0" smtClean="0" sz="1400" spc="-2">
                <a:latin typeface="Arial"/>
                <a:cs typeface="Arial"/>
              </a:rPr>
              <a:t>ape</a:t>
            </a:r>
            <a:r>
              <a:rPr dirty="0" smtClean="0" sz="1400" spc="-2">
                <a:latin typeface="Arial"/>
                <a:cs typeface="Arial"/>
              </a:rPr>
              <a:t>w</a:t>
            </a:r>
            <a:r>
              <a:rPr dirty="0" smtClean="0" sz="1400" spc="-2">
                <a:latin typeface="Arial"/>
                <a:cs typeface="Arial"/>
              </a:rPr>
              <a:t>or</a:t>
            </a:r>
            <a:r>
              <a:rPr dirty="0" smtClean="0" sz="1400" spc="-2">
                <a:latin typeface="Arial"/>
                <a:cs typeface="Arial"/>
              </a:rPr>
              <a:t>m</a:t>
            </a:r>
            <a:r>
              <a:rPr dirty="0" smtClean="0" sz="1400" spc="-2">
                <a:latin typeface="Arial"/>
                <a:cs typeface="Arial"/>
              </a:rPr>
              <a:t>s</a:t>
            </a:r>
            <a:r>
              <a:rPr dirty="0" smtClean="0" sz="1400" spc="-2">
                <a:latin typeface="Arial"/>
                <a:cs typeface="Arial"/>
              </a:rPr>
              <a:t>,</a:t>
            </a:r>
            <a:r>
              <a:rPr dirty="0" smtClean="0" sz="1400" spc="-2">
                <a:latin typeface="Arial"/>
                <a:cs typeface="Arial"/>
              </a:rPr>
              <a:t> </a:t>
            </a:r>
            <a:r>
              <a:rPr dirty="0" smtClean="0" sz="1400" spc="-2">
                <a:latin typeface="Arial"/>
                <a:cs typeface="Arial"/>
              </a:rPr>
              <a:t>t</a:t>
            </a:r>
            <a:r>
              <a:rPr dirty="0" smtClean="0" sz="1400" spc="-2">
                <a:latin typeface="Arial"/>
                <a:cs typeface="Arial"/>
              </a:rPr>
              <a:t>ri</a:t>
            </a:r>
            <a:r>
              <a:rPr dirty="0" smtClean="0" sz="1400" spc="-2">
                <a:latin typeface="Arial"/>
                <a:cs typeface="Arial"/>
              </a:rPr>
              <a:t>c</a:t>
            </a:r>
            <a:r>
              <a:rPr dirty="0" smtClean="0" sz="1400" spc="-2">
                <a:latin typeface="Arial"/>
                <a:cs typeface="Arial"/>
              </a:rPr>
              <a:t>hino</a:t>
            </a:r>
            <a:r>
              <a:rPr dirty="0" smtClean="0" sz="1400" spc="-2">
                <a:latin typeface="Arial"/>
                <a:cs typeface="Arial"/>
              </a:rPr>
              <a:t>s</a:t>
            </a:r>
            <a:r>
              <a:rPr dirty="0" smtClean="0" sz="1400" spc="-2">
                <a:latin typeface="Arial"/>
                <a:cs typeface="Arial"/>
              </a:rPr>
              <a:t>i</a:t>
            </a:r>
            <a:r>
              <a:rPr dirty="0" smtClean="0" sz="1400" spc="-2">
                <a:latin typeface="Arial"/>
                <a:cs typeface="Arial"/>
              </a:rPr>
              <a:t>s</a:t>
            </a:r>
            <a:r>
              <a:rPr dirty="0" smtClean="0" sz="1400" spc="-2">
                <a:latin typeface="Arial"/>
                <a:cs typeface="Arial"/>
              </a:rPr>
              <a:t>,</a:t>
            </a:r>
            <a:r>
              <a:rPr dirty="0" smtClean="0" sz="1400" spc="-2">
                <a:latin typeface="Arial"/>
                <a:cs typeface="Arial"/>
              </a:rPr>
              <a:t> </a:t>
            </a:r>
            <a:r>
              <a:rPr dirty="0" smtClean="0" sz="1400" spc="-2">
                <a:latin typeface="Arial"/>
                <a:cs typeface="Arial"/>
              </a:rPr>
              <a:t>s</a:t>
            </a:r>
            <a:r>
              <a:rPr dirty="0" smtClean="0" sz="1400" spc="-2">
                <a:latin typeface="Arial"/>
                <a:cs typeface="Arial"/>
              </a:rPr>
              <a:t>c</a:t>
            </a:r>
            <a:r>
              <a:rPr dirty="0" smtClean="0" sz="1400" spc="-2">
                <a:latin typeface="Arial"/>
                <a:cs typeface="Arial"/>
              </a:rPr>
              <a:t>hi</a:t>
            </a:r>
            <a:r>
              <a:rPr dirty="0" smtClean="0" sz="1400" spc="-2">
                <a:latin typeface="Arial"/>
                <a:cs typeface="Arial"/>
              </a:rPr>
              <a:t>s</a:t>
            </a:r>
            <a:r>
              <a:rPr dirty="0" smtClean="0" sz="1400" spc="-2">
                <a:latin typeface="Arial"/>
                <a:cs typeface="Arial"/>
              </a:rPr>
              <a:t>t</a:t>
            </a:r>
            <a:r>
              <a:rPr dirty="0" smtClean="0" sz="1400" spc="-2">
                <a:latin typeface="Arial"/>
                <a:cs typeface="Arial"/>
              </a:rPr>
              <a:t>o</a:t>
            </a:r>
            <a:r>
              <a:rPr dirty="0" smtClean="0" sz="1400" spc="-2">
                <a:latin typeface="Arial"/>
                <a:cs typeface="Arial"/>
              </a:rPr>
              <a:t>s</a:t>
            </a:r>
            <a:r>
              <a:rPr dirty="0" smtClean="0" sz="1400" spc="-2">
                <a:latin typeface="Arial"/>
                <a:cs typeface="Arial"/>
              </a:rPr>
              <a:t>o</a:t>
            </a:r>
            <a:r>
              <a:rPr dirty="0" smtClean="0" sz="1400" spc="-2">
                <a:latin typeface="Arial"/>
                <a:cs typeface="Arial"/>
              </a:rPr>
              <a:t>m</a:t>
            </a:r>
            <a:r>
              <a:rPr dirty="0" smtClean="0" sz="1400" spc="-2">
                <a:latin typeface="Arial"/>
                <a:cs typeface="Arial"/>
              </a:rPr>
              <a:t>es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4088096"/>
            <a:ext cx="126745" cy="228092"/>
          </a:xfrm>
          <a:prstGeom prst="rect">
            <a:avLst/>
          </a:prstGeom>
        </p:spPr>
        <p:txBody>
          <a:bodyPr wrap="square" lIns="0" tIns="10985" rIns="0" bIns="0" rtlCol="0">
            <a:noAutofit/>
          </a:bodyPr>
          <a:lstStyle/>
          <a:p>
            <a:pPr marL="12700">
              <a:lnSpc>
                <a:spcPts val="1730"/>
              </a:lnSpc>
            </a:pPr>
            <a:r>
              <a:rPr dirty="0" smtClean="0" sz="1600">
                <a:latin typeface="Arial"/>
                <a:cs typeface="Arial"/>
              </a:rPr>
              <a:t>•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9144" y="4088096"/>
            <a:ext cx="675433" cy="228092"/>
          </a:xfrm>
          <a:prstGeom prst="rect">
            <a:avLst/>
          </a:prstGeom>
        </p:spPr>
        <p:txBody>
          <a:bodyPr wrap="square" lIns="0" tIns="10985" rIns="0" bIns="0" rtlCol="0">
            <a:noAutofit/>
          </a:bodyPr>
          <a:lstStyle/>
          <a:p>
            <a:pPr marL="12700">
              <a:lnSpc>
                <a:spcPts val="1730"/>
              </a:lnSpc>
            </a:pPr>
            <a:r>
              <a:rPr dirty="0" smtClean="0" sz="1600">
                <a:latin typeface="Arial"/>
                <a:cs typeface="Arial"/>
              </a:rPr>
              <a:t>Fungal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93444" y="4325787"/>
            <a:ext cx="151285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dirty="0" smtClean="0" sz="1400">
                <a:latin typeface="Arial"/>
                <a:cs typeface="Arial"/>
              </a:rPr>
              <a:t>–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79906" y="4325787"/>
            <a:ext cx="2035822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dirty="0" smtClean="0" sz="1400" spc="-2">
                <a:latin typeface="Arial"/>
                <a:cs typeface="Arial"/>
              </a:rPr>
              <a:t>y</a:t>
            </a:r>
            <a:r>
              <a:rPr dirty="0" smtClean="0" sz="1400" spc="-2">
                <a:latin typeface="Arial"/>
                <a:cs typeface="Arial"/>
              </a:rPr>
              <a:t>ea</a:t>
            </a:r>
            <a:r>
              <a:rPr dirty="0" smtClean="0" sz="1400" spc="-2">
                <a:latin typeface="Arial"/>
                <a:cs typeface="Arial"/>
              </a:rPr>
              <a:t>s</a:t>
            </a:r>
            <a:r>
              <a:rPr dirty="0" smtClean="0" sz="1400" spc="-2">
                <a:latin typeface="Arial"/>
                <a:cs typeface="Arial"/>
              </a:rPr>
              <a:t>t</a:t>
            </a:r>
            <a:r>
              <a:rPr dirty="0" smtClean="0" sz="1400" spc="-2">
                <a:latin typeface="Arial"/>
                <a:cs typeface="Arial"/>
              </a:rPr>
              <a:t> </a:t>
            </a:r>
            <a:r>
              <a:rPr dirty="0" smtClean="0" sz="1400" spc="-2">
                <a:latin typeface="Arial"/>
                <a:cs typeface="Arial"/>
              </a:rPr>
              <a:t>in</a:t>
            </a:r>
            <a:r>
              <a:rPr dirty="0" smtClean="0" sz="1400" spc="-2">
                <a:latin typeface="Arial"/>
                <a:cs typeface="Arial"/>
              </a:rPr>
              <a:t>f</a:t>
            </a:r>
            <a:r>
              <a:rPr dirty="0" smtClean="0" sz="1400" spc="-2">
                <a:latin typeface="Arial"/>
                <a:cs typeface="Arial"/>
              </a:rPr>
              <a:t>e</a:t>
            </a:r>
            <a:r>
              <a:rPr dirty="0" smtClean="0" sz="1400" spc="-2">
                <a:latin typeface="Arial"/>
                <a:cs typeface="Arial"/>
              </a:rPr>
              <a:t>c</a:t>
            </a:r>
            <a:r>
              <a:rPr dirty="0" smtClean="0" sz="1400" spc="-2">
                <a:latin typeface="Arial"/>
                <a:cs typeface="Arial"/>
              </a:rPr>
              <a:t>t</a:t>
            </a:r>
            <a:r>
              <a:rPr dirty="0" smtClean="0" sz="1400" spc="-2">
                <a:latin typeface="Arial"/>
                <a:cs typeface="Arial"/>
              </a:rPr>
              <a:t>ion</a:t>
            </a:r>
            <a:r>
              <a:rPr dirty="0" smtClean="0" sz="1400" spc="-2">
                <a:latin typeface="Arial"/>
                <a:cs typeface="Arial"/>
              </a:rPr>
              <a:t>s</a:t>
            </a:r>
            <a:r>
              <a:rPr dirty="0" smtClean="0" sz="1400" spc="-2">
                <a:latin typeface="Arial"/>
                <a:cs typeface="Arial"/>
              </a:rPr>
              <a:t>,</a:t>
            </a:r>
            <a:r>
              <a:rPr dirty="0" smtClean="0" sz="1400" spc="-2">
                <a:latin typeface="Arial"/>
                <a:cs typeface="Arial"/>
              </a:rPr>
              <a:t> </a:t>
            </a:r>
            <a:r>
              <a:rPr dirty="0" smtClean="0" sz="1400" spc="-2">
                <a:latin typeface="Arial"/>
                <a:cs typeface="Arial"/>
              </a:rPr>
              <a:t>C</a:t>
            </a:r>
            <a:r>
              <a:rPr dirty="0" smtClean="0" sz="1400" spc="-2">
                <a:latin typeface="Arial"/>
                <a:cs typeface="Arial"/>
              </a:rPr>
              <a:t>andida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4545677"/>
            <a:ext cx="126745" cy="228092"/>
          </a:xfrm>
          <a:prstGeom prst="rect">
            <a:avLst/>
          </a:prstGeom>
        </p:spPr>
        <p:txBody>
          <a:bodyPr wrap="square" lIns="0" tIns="10985" rIns="0" bIns="0" rtlCol="0">
            <a:noAutofit/>
          </a:bodyPr>
          <a:lstStyle/>
          <a:p>
            <a:pPr marL="12700">
              <a:lnSpc>
                <a:spcPts val="1730"/>
              </a:lnSpc>
            </a:pPr>
            <a:r>
              <a:rPr dirty="0" smtClean="0" sz="1600">
                <a:latin typeface="Arial"/>
                <a:cs typeface="Arial"/>
              </a:rPr>
              <a:t>•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9144" y="4545677"/>
            <a:ext cx="867787" cy="228092"/>
          </a:xfrm>
          <a:prstGeom prst="rect">
            <a:avLst/>
          </a:prstGeom>
        </p:spPr>
        <p:txBody>
          <a:bodyPr wrap="square" lIns="0" tIns="10985" rIns="0" bIns="0" rtlCol="0">
            <a:noAutofit/>
          </a:bodyPr>
          <a:lstStyle/>
          <a:p>
            <a:pPr marL="12700">
              <a:lnSpc>
                <a:spcPts val="1730"/>
              </a:lnSpc>
            </a:pPr>
            <a:r>
              <a:rPr dirty="0" smtClean="0" sz="1600" spc="0">
                <a:latin typeface="Arial"/>
                <a:cs typeface="Arial"/>
              </a:rPr>
              <a:t>Proto</a:t>
            </a:r>
            <a:r>
              <a:rPr dirty="0" smtClean="0" sz="1600" spc="0">
                <a:latin typeface="Arial"/>
                <a:cs typeface="Arial"/>
              </a:rPr>
              <a:t>z</a:t>
            </a:r>
            <a:r>
              <a:rPr dirty="0" smtClean="0" sz="1600" spc="0">
                <a:latin typeface="Arial"/>
                <a:cs typeface="Arial"/>
              </a:rPr>
              <a:t>oa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93444" y="4783368"/>
            <a:ext cx="151285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dirty="0" smtClean="0" sz="1400">
                <a:latin typeface="Arial"/>
                <a:cs typeface="Arial"/>
              </a:rPr>
              <a:t>–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79906" y="4783368"/>
            <a:ext cx="1733590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dirty="0" smtClean="0" sz="1400" spc="0">
                <a:latin typeface="Arial"/>
                <a:cs typeface="Arial"/>
              </a:rPr>
              <a:t>Single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c</a:t>
            </a:r>
            <a:r>
              <a:rPr dirty="0" smtClean="0" sz="1400" spc="0">
                <a:latin typeface="Arial"/>
                <a:cs typeface="Arial"/>
              </a:rPr>
              <a:t>ell</a:t>
            </a:r>
            <a:r>
              <a:rPr dirty="0" smtClean="0" sz="1400" spc="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organi</a:t>
            </a:r>
            <a:r>
              <a:rPr dirty="0" smtClean="0" sz="1400" spc="0">
                <a:latin typeface="Arial"/>
                <a:cs typeface="Arial"/>
              </a:rPr>
              <a:t>s</a:t>
            </a:r>
            <a:r>
              <a:rPr dirty="0" smtClean="0" sz="1400" spc="0">
                <a:latin typeface="Arial"/>
                <a:cs typeface="Arial"/>
              </a:rPr>
              <a:t>m</a:t>
            </a:r>
            <a:r>
              <a:rPr dirty="0" smtClean="0" sz="1400" spc="0">
                <a:latin typeface="Arial"/>
                <a:cs typeface="Arial"/>
              </a:rPr>
              <a:t>s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5002877"/>
            <a:ext cx="126745" cy="228092"/>
          </a:xfrm>
          <a:prstGeom prst="rect">
            <a:avLst/>
          </a:prstGeom>
        </p:spPr>
        <p:txBody>
          <a:bodyPr wrap="square" lIns="0" tIns="10985" rIns="0" bIns="0" rtlCol="0">
            <a:noAutofit/>
          </a:bodyPr>
          <a:lstStyle/>
          <a:p>
            <a:pPr marL="12700">
              <a:lnSpc>
                <a:spcPts val="1730"/>
              </a:lnSpc>
            </a:pPr>
            <a:r>
              <a:rPr dirty="0" smtClean="0" sz="1600">
                <a:latin typeface="Arial"/>
                <a:cs typeface="Arial"/>
              </a:rPr>
              <a:t>•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9144" y="5002877"/>
            <a:ext cx="630841" cy="228092"/>
          </a:xfrm>
          <a:prstGeom prst="rect">
            <a:avLst/>
          </a:prstGeom>
        </p:spPr>
        <p:txBody>
          <a:bodyPr wrap="square" lIns="0" tIns="10985" rIns="0" bIns="0" rtlCol="0">
            <a:noAutofit/>
          </a:bodyPr>
          <a:lstStyle/>
          <a:p>
            <a:pPr marL="12700">
              <a:lnSpc>
                <a:spcPts val="1730"/>
              </a:lnSpc>
            </a:pPr>
            <a:r>
              <a:rPr dirty="0" smtClean="0" sz="1600" spc="0">
                <a:latin typeface="Arial"/>
                <a:cs typeface="Arial"/>
              </a:rPr>
              <a:t>Pr</a:t>
            </a:r>
            <a:r>
              <a:rPr dirty="0" smtClean="0" sz="1600" spc="0">
                <a:latin typeface="Arial"/>
                <a:cs typeface="Arial"/>
              </a:rPr>
              <a:t>i</a:t>
            </a:r>
            <a:r>
              <a:rPr dirty="0" smtClean="0" sz="1600" spc="0">
                <a:latin typeface="Arial"/>
                <a:cs typeface="Arial"/>
              </a:rPr>
              <a:t>ons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444" y="5240568"/>
            <a:ext cx="151285" cy="63037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dirty="0" smtClean="0" sz="1400">
                <a:latin typeface="Arial"/>
                <a:cs typeface="Arial"/>
              </a:rPr>
              <a:t>–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1400">
                <a:latin typeface="Arial"/>
                <a:cs typeface="Arial"/>
              </a:rPr>
              <a:t>–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70"/>
              </a:spcBef>
            </a:pPr>
            <a:r>
              <a:rPr dirty="0" smtClean="0" sz="1400">
                <a:latin typeface="Arial"/>
                <a:cs typeface="Arial"/>
              </a:rPr>
              <a:t>–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79906" y="5240568"/>
            <a:ext cx="3889868" cy="801123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30667">
              <a:lnSpc>
                <a:spcPts val="1535"/>
              </a:lnSpc>
            </a:pPr>
            <a:r>
              <a:rPr dirty="0" smtClean="0" sz="1400" spc="-2">
                <a:latin typeface="Arial"/>
                <a:cs typeface="Arial"/>
              </a:rPr>
              <a:t>R</a:t>
            </a:r>
            <a:r>
              <a:rPr dirty="0" smtClean="0" sz="1400" spc="-2">
                <a:latin typeface="Arial"/>
                <a:cs typeface="Arial"/>
              </a:rPr>
              <a:t>ela</a:t>
            </a:r>
            <a:r>
              <a:rPr dirty="0" smtClean="0" sz="1400" spc="-2">
                <a:latin typeface="Arial"/>
                <a:cs typeface="Arial"/>
              </a:rPr>
              <a:t>t</a:t>
            </a:r>
            <a:r>
              <a:rPr dirty="0" smtClean="0" sz="1400" spc="-2">
                <a:latin typeface="Arial"/>
                <a:cs typeface="Arial"/>
              </a:rPr>
              <a:t>i</a:t>
            </a:r>
            <a:r>
              <a:rPr dirty="0" smtClean="0" sz="1400" spc="-2">
                <a:latin typeface="Arial"/>
                <a:cs typeface="Arial"/>
              </a:rPr>
              <a:t>v</a:t>
            </a:r>
            <a:r>
              <a:rPr dirty="0" smtClean="0" sz="1400" spc="-2">
                <a:latin typeface="Arial"/>
                <a:cs typeface="Arial"/>
              </a:rPr>
              <a:t>ely</a:t>
            </a:r>
            <a:r>
              <a:rPr dirty="0" smtClean="0" sz="1400" spc="-2">
                <a:latin typeface="Arial"/>
                <a:cs typeface="Arial"/>
              </a:rPr>
              <a:t> </a:t>
            </a:r>
            <a:r>
              <a:rPr dirty="0" smtClean="0" sz="1400" spc="-2">
                <a:latin typeface="Arial"/>
                <a:cs typeface="Arial"/>
              </a:rPr>
              <a:t>new</a:t>
            </a:r>
            <a:r>
              <a:rPr dirty="0" smtClean="0" sz="1400" spc="-2">
                <a:latin typeface="Arial"/>
                <a:cs typeface="Arial"/>
              </a:rPr>
              <a:t> </a:t>
            </a:r>
            <a:r>
              <a:rPr dirty="0" smtClean="0" sz="1400" spc="-2">
                <a:latin typeface="Arial"/>
                <a:cs typeface="Arial"/>
              </a:rPr>
              <a:t>di</a:t>
            </a:r>
            <a:r>
              <a:rPr dirty="0" smtClean="0" sz="1400" spc="-2">
                <a:latin typeface="Arial"/>
                <a:cs typeface="Arial"/>
              </a:rPr>
              <a:t>s</a:t>
            </a:r>
            <a:r>
              <a:rPr dirty="0" smtClean="0" sz="1400" spc="-2">
                <a:latin typeface="Arial"/>
                <a:cs typeface="Arial"/>
              </a:rPr>
              <a:t>c</a:t>
            </a:r>
            <a:r>
              <a:rPr dirty="0" smtClean="0" sz="1400" spc="-2">
                <a:latin typeface="Arial"/>
                <a:cs typeface="Arial"/>
              </a:rPr>
              <a:t>o</a:t>
            </a:r>
            <a:r>
              <a:rPr dirty="0" smtClean="0" sz="1400" spc="-2">
                <a:latin typeface="Arial"/>
                <a:cs typeface="Arial"/>
              </a:rPr>
              <a:t>v</a:t>
            </a:r>
            <a:r>
              <a:rPr dirty="0" smtClean="0" sz="1400" spc="-2">
                <a:latin typeface="Arial"/>
                <a:cs typeface="Arial"/>
              </a:rPr>
              <a:t>ery</a:t>
            </a:r>
            <a:endParaRPr sz="1400">
              <a:latin typeface="Arial"/>
              <a:cs typeface="Arial"/>
            </a:endParaRPr>
          </a:p>
          <a:p>
            <a:pPr marL="12700" marR="30667">
              <a:lnSpc>
                <a:spcPct val="95825"/>
              </a:lnSpc>
            </a:pPr>
            <a:r>
              <a:rPr dirty="0" smtClean="0" sz="1400" spc="-2">
                <a:latin typeface="Arial"/>
                <a:cs typeface="Arial"/>
              </a:rPr>
              <a:t>I</a:t>
            </a:r>
            <a:r>
              <a:rPr dirty="0" smtClean="0" sz="1400" spc="-2">
                <a:latin typeface="Arial"/>
                <a:cs typeface="Arial"/>
              </a:rPr>
              <a:t>n</a:t>
            </a:r>
            <a:r>
              <a:rPr dirty="0" smtClean="0" sz="1400" spc="-2">
                <a:latin typeface="Arial"/>
                <a:cs typeface="Arial"/>
              </a:rPr>
              <a:t>f</a:t>
            </a:r>
            <a:r>
              <a:rPr dirty="0" smtClean="0" sz="1400" spc="-2">
                <a:latin typeface="Arial"/>
                <a:cs typeface="Arial"/>
              </a:rPr>
              <a:t>e</a:t>
            </a:r>
            <a:r>
              <a:rPr dirty="0" smtClean="0" sz="1400" spc="-2">
                <a:latin typeface="Arial"/>
                <a:cs typeface="Arial"/>
              </a:rPr>
              <a:t>c</a:t>
            </a:r>
            <a:r>
              <a:rPr dirty="0" smtClean="0" sz="1400" spc="-2">
                <a:latin typeface="Arial"/>
                <a:cs typeface="Arial"/>
              </a:rPr>
              <a:t>t</a:t>
            </a:r>
            <a:r>
              <a:rPr dirty="0" smtClean="0" sz="1400" spc="-2">
                <a:latin typeface="Arial"/>
                <a:cs typeface="Arial"/>
              </a:rPr>
              <a:t>ious</a:t>
            </a:r>
            <a:r>
              <a:rPr dirty="0" smtClean="0" sz="1400" spc="-2">
                <a:latin typeface="Arial"/>
                <a:cs typeface="Arial"/>
              </a:rPr>
              <a:t> </a:t>
            </a:r>
            <a:r>
              <a:rPr dirty="0" smtClean="0" sz="1400" spc="-2">
                <a:latin typeface="Arial"/>
                <a:cs typeface="Arial"/>
              </a:rPr>
              <a:t>agent</a:t>
            </a:r>
            <a:r>
              <a:rPr dirty="0" smtClean="0" sz="1400" spc="-2">
                <a:latin typeface="Arial"/>
                <a:cs typeface="Arial"/>
              </a:rPr>
              <a:t> </a:t>
            </a:r>
            <a:r>
              <a:rPr dirty="0" smtClean="0" sz="1400" spc="-2">
                <a:latin typeface="Arial"/>
                <a:cs typeface="Arial"/>
              </a:rPr>
              <a:t>w</a:t>
            </a:r>
            <a:r>
              <a:rPr dirty="0" smtClean="0" sz="1400" spc="-2">
                <a:latin typeface="Arial"/>
                <a:cs typeface="Arial"/>
              </a:rPr>
              <a:t>i</a:t>
            </a:r>
            <a:r>
              <a:rPr dirty="0" smtClean="0" sz="1400" spc="-2">
                <a:latin typeface="Arial"/>
                <a:cs typeface="Arial"/>
              </a:rPr>
              <a:t>t</a:t>
            </a:r>
            <a:r>
              <a:rPr dirty="0" smtClean="0" sz="1400" spc="-2">
                <a:latin typeface="Arial"/>
                <a:cs typeface="Arial"/>
              </a:rPr>
              <a:t>h</a:t>
            </a:r>
            <a:r>
              <a:rPr dirty="0" smtClean="0" sz="1400" spc="-2">
                <a:latin typeface="Arial"/>
                <a:cs typeface="Arial"/>
              </a:rPr>
              <a:t> </a:t>
            </a:r>
            <a:r>
              <a:rPr dirty="0" smtClean="0" sz="1400" spc="-2">
                <a:latin typeface="Arial"/>
                <a:cs typeface="Arial"/>
              </a:rPr>
              <a:t>pro</a:t>
            </a:r>
            <a:r>
              <a:rPr dirty="0" smtClean="0" sz="1400" spc="-2">
                <a:latin typeface="Arial"/>
                <a:cs typeface="Arial"/>
              </a:rPr>
              <a:t>t</a:t>
            </a:r>
            <a:r>
              <a:rPr dirty="0" smtClean="0" sz="1400" spc="-2">
                <a:latin typeface="Arial"/>
                <a:cs typeface="Arial"/>
              </a:rPr>
              <a:t>ei</a:t>
            </a:r>
            <a:r>
              <a:rPr dirty="0" smtClean="0" sz="1400" spc="-2">
                <a:latin typeface="Arial"/>
                <a:cs typeface="Arial"/>
              </a:rPr>
              <a:t>n</a:t>
            </a:r>
            <a:r>
              <a:rPr dirty="0" smtClean="0" sz="1400" spc="-2">
                <a:latin typeface="Arial"/>
                <a:cs typeface="Arial"/>
              </a:rPr>
              <a:t>-</a:t>
            </a:r>
            <a:r>
              <a:rPr dirty="0" smtClean="0" sz="1400" spc="-2">
                <a:latin typeface="Arial"/>
                <a:cs typeface="Arial"/>
              </a:rPr>
              <a:t>li</a:t>
            </a:r>
            <a:r>
              <a:rPr dirty="0" smtClean="0" sz="1400" spc="-2">
                <a:latin typeface="Arial"/>
                <a:cs typeface="Arial"/>
              </a:rPr>
              <a:t>k</a:t>
            </a:r>
            <a:r>
              <a:rPr dirty="0" smtClean="0" sz="1400" spc="-2">
                <a:latin typeface="Arial"/>
                <a:cs typeface="Arial"/>
              </a:rPr>
              <a:t>e</a:t>
            </a:r>
            <a:r>
              <a:rPr dirty="0" smtClean="0" sz="1400" spc="-2">
                <a:latin typeface="Arial"/>
                <a:cs typeface="Arial"/>
              </a:rPr>
              <a:t> </a:t>
            </a:r>
            <a:r>
              <a:rPr dirty="0" smtClean="0" sz="1400" spc="-2">
                <a:latin typeface="Arial"/>
                <a:cs typeface="Arial"/>
              </a:rPr>
              <a:t>quali</a:t>
            </a:r>
            <a:r>
              <a:rPr dirty="0" smtClean="0" sz="1400" spc="-2">
                <a:latin typeface="Arial"/>
                <a:cs typeface="Arial"/>
              </a:rPr>
              <a:t>t</a:t>
            </a:r>
            <a:r>
              <a:rPr dirty="0" smtClean="0" sz="1400" spc="-2">
                <a:latin typeface="Arial"/>
                <a:cs typeface="Arial"/>
              </a:rPr>
              <a:t>ies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565"/>
              </a:lnSpc>
              <a:spcBef>
                <a:spcPts val="148"/>
              </a:spcBef>
            </a:pPr>
            <a:r>
              <a:rPr dirty="0" smtClean="0" sz="1400" spc="-2">
                <a:latin typeface="Arial"/>
                <a:cs typeface="Arial"/>
              </a:rPr>
              <a:t>T</a:t>
            </a:r>
            <a:r>
              <a:rPr dirty="0" smtClean="0" sz="1400" spc="-2">
                <a:latin typeface="Arial"/>
                <a:cs typeface="Arial"/>
              </a:rPr>
              <a:t>hought</a:t>
            </a:r>
            <a:r>
              <a:rPr dirty="0" smtClean="0" sz="1400" spc="-2">
                <a:latin typeface="Arial"/>
                <a:cs typeface="Arial"/>
              </a:rPr>
              <a:t> </a:t>
            </a:r>
            <a:r>
              <a:rPr dirty="0" smtClean="0" sz="1400" spc="-2">
                <a:latin typeface="Arial"/>
                <a:cs typeface="Arial"/>
              </a:rPr>
              <a:t>t</a:t>
            </a:r>
            <a:r>
              <a:rPr dirty="0" smtClean="0" sz="1400" spc="-2">
                <a:latin typeface="Arial"/>
                <a:cs typeface="Arial"/>
              </a:rPr>
              <a:t>o</a:t>
            </a:r>
            <a:r>
              <a:rPr dirty="0" smtClean="0" sz="1400" spc="-2">
                <a:latin typeface="Arial"/>
                <a:cs typeface="Arial"/>
              </a:rPr>
              <a:t> </a:t>
            </a:r>
            <a:r>
              <a:rPr dirty="0" smtClean="0" sz="1400" spc="-2">
                <a:latin typeface="Arial"/>
                <a:cs typeface="Arial"/>
              </a:rPr>
              <a:t>be</a:t>
            </a:r>
            <a:r>
              <a:rPr dirty="0" smtClean="0" sz="1400" spc="-2">
                <a:latin typeface="Arial"/>
                <a:cs typeface="Arial"/>
              </a:rPr>
              <a:t> </a:t>
            </a:r>
            <a:r>
              <a:rPr dirty="0" smtClean="0" sz="1400" spc="-2">
                <a:latin typeface="Arial"/>
                <a:cs typeface="Arial"/>
              </a:rPr>
              <a:t>re</a:t>
            </a:r>
            <a:r>
              <a:rPr dirty="0" smtClean="0" sz="1400" spc="-2">
                <a:latin typeface="Arial"/>
                <a:cs typeface="Arial"/>
              </a:rPr>
              <a:t>s</a:t>
            </a:r>
            <a:r>
              <a:rPr dirty="0" smtClean="0" sz="1400" spc="-2">
                <a:latin typeface="Arial"/>
                <a:cs typeface="Arial"/>
              </a:rPr>
              <a:t>pons</a:t>
            </a:r>
            <a:r>
              <a:rPr dirty="0" smtClean="0" sz="1400" spc="-2">
                <a:latin typeface="Arial"/>
                <a:cs typeface="Arial"/>
              </a:rPr>
              <a:t>i</a:t>
            </a:r>
            <a:r>
              <a:rPr dirty="0" smtClean="0" sz="1400" spc="-2">
                <a:latin typeface="Arial"/>
                <a:cs typeface="Arial"/>
              </a:rPr>
              <a:t>b</a:t>
            </a:r>
            <a:r>
              <a:rPr dirty="0" smtClean="0" sz="1400" spc="-2">
                <a:latin typeface="Arial"/>
                <a:cs typeface="Arial"/>
              </a:rPr>
              <a:t>le</a:t>
            </a:r>
            <a:r>
              <a:rPr dirty="0" smtClean="0" sz="1400" spc="-2">
                <a:latin typeface="Arial"/>
                <a:cs typeface="Arial"/>
              </a:rPr>
              <a:t> </a:t>
            </a:r>
            <a:r>
              <a:rPr dirty="0" smtClean="0" sz="1400" spc="-2">
                <a:latin typeface="Arial"/>
                <a:cs typeface="Arial"/>
              </a:rPr>
              <a:t>f</a:t>
            </a:r>
            <a:r>
              <a:rPr dirty="0" smtClean="0" sz="1400" spc="-2">
                <a:latin typeface="Arial"/>
                <a:cs typeface="Arial"/>
              </a:rPr>
              <a:t>or</a:t>
            </a:r>
            <a:r>
              <a:rPr dirty="0" smtClean="0" sz="1400" spc="-2">
                <a:latin typeface="Arial"/>
                <a:cs typeface="Arial"/>
              </a:rPr>
              <a:t> </a:t>
            </a:r>
            <a:r>
              <a:rPr dirty="0" smtClean="0" sz="1400" spc="-2">
                <a:latin typeface="Arial"/>
                <a:cs typeface="Arial"/>
              </a:rPr>
              <a:t>m</a:t>
            </a:r>
            <a:r>
              <a:rPr dirty="0" smtClean="0" sz="1400" spc="-2">
                <a:latin typeface="Arial"/>
                <a:cs typeface="Arial"/>
              </a:rPr>
              <a:t>ad</a:t>
            </a:r>
            <a:r>
              <a:rPr dirty="0" smtClean="0" sz="1400" spc="-2">
                <a:latin typeface="Arial"/>
                <a:cs typeface="Arial"/>
              </a:rPr>
              <a:t> </a:t>
            </a:r>
            <a:r>
              <a:rPr dirty="0" smtClean="0" sz="1400" spc="-2">
                <a:latin typeface="Arial"/>
                <a:cs typeface="Arial"/>
              </a:rPr>
              <a:t>c</a:t>
            </a:r>
            <a:r>
              <a:rPr dirty="0" smtClean="0" sz="1400" spc="-2">
                <a:latin typeface="Arial"/>
                <a:cs typeface="Arial"/>
              </a:rPr>
              <a:t>ow</a:t>
            </a:r>
            <a:r>
              <a:rPr dirty="0" smtClean="0" sz="1400" spc="-2">
                <a:latin typeface="Arial"/>
                <a:cs typeface="Arial"/>
              </a:rPr>
              <a:t> </a:t>
            </a:r>
            <a:r>
              <a:rPr dirty="0" smtClean="0" sz="1400" spc="-2">
                <a:latin typeface="Arial"/>
                <a:cs typeface="Arial"/>
              </a:rPr>
              <a:t>di</a:t>
            </a:r>
            <a:r>
              <a:rPr dirty="0" smtClean="0" sz="1400" spc="-2">
                <a:latin typeface="Arial"/>
                <a:cs typeface="Arial"/>
              </a:rPr>
              <a:t>s</a:t>
            </a:r>
            <a:r>
              <a:rPr dirty="0" smtClean="0" sz="1400" spc="-2">
                <a:latin typeface="Arial"/>
                <a:cs typeface="Arial"/>
              </a:rPr>
              <a:t>ea</a:t>
            </a:r>
            <a:r>
              <a:rPr dirty="0" smtClean="0" sz="1400" spc="-2">
                <a:latin typeface="Arial"/>
                <a:cs typeface="Arial"/>
              </a:rPr>
              <a:t>s</a:t>
            </a:r>
            <a:r>
              <a:rPr dirty="0" smtClean="0" sz="1400" spc="-2">
                <a:latin typeface="Arial"/>
                <a:cs typeface="Arial"/>
              </a:rPr>
              <a:t>e</a:t>
            </a:r>
            <a:r>
              <a:rPr dirty="0" smtClean="0" sz="1400" spc="-2">
                <a:latin typeface="Arial"/>
                <a:cs typeface="Arial"/>
              </a:rPr>
              <a:t>)</a:t>
            </a:r>
            <a:r>
              <a:rPr dirty="0" smtClean="0" sz="1400" spc="-2">
                <a:latin typeface="Arial"/>
                <a:cs typeface="Arial"/>
              </a:rPr>
              <a:t>,</a:t>
            </a:r>
            <a:endParaRPr sz="1400">
              <a:latin typeface="Arial"/>
              <a:cs typeface="Arial"/>
            </a:endParaRPr>
          </a:p>
          <a:p>
            <a:pPr marL="12700" marR="30667">
              <a:lnSpc>
                <a:spcPts val="1390"/>
              </a:lnSpc>
            </a:pPr>
            <a:r>
              <a:rPr dirty="0" smtClean="0" sz="1400" spc="-3">
                <a:latin typeface="Arial"/>
                <a:cs typeface="Arial"/>
              </a:rPr>
              <a:t>(</a:t>
            </a:r>
            <a:r>
              <a:rPr dirty="0" smtClean="0" sz="1400" spc="-3" b="1">
                <a:latin typeface="Arial"/>
                <a:cs typeface="Arial"/>
              </a:rPr>
              <a:t>v</a:t>
            </a:r>
            <a:r>
              <a:rPr dirty="0" smtClean="0" sz="1400" spc="-3" b="1">
                <a:latin typeface="Arial"/>
                <a:cs typeface="Arial"/>
              </a:rPr>
              <a:t>C</a:t>
            </a:r>
            <a:r>
              <a:rPr dirty="0" smtClean="0" sz="1400" spc="-3" b="1">
                <a:latin typeface="Arial"/>
                <a:cs typeface="Arial"/>
              </a:rPr>
              <a:t>J</a:t>
            </a:r>
            <a:r>
              <a:rPr dirty="0" smtClean="0" sz="1400" spc="-3" b="1">
                <a:latin typeface="Arial"/>
                <a:cs typeface="Arial"/>
              </a:rPr>
              <a:t>D</a:t>
            </a:r>
            <a:r>
              <a:rPr dirty="0" smtClean="0" sz="1400" spc="-3">
                <a:latin typeface="Arial"/>
                <a:cs typeface="Arial"/>
              </a:rPr>
              <a:t>)</a:t>
            </a:r>
            <a:r>
              <a:rPr dirty="0" smtClean="0" sz="1400" spc="-3">
                <a:latin typeface="Arial"/>
                <a:cs typeface="Arial"/>
              </a:rPr>
              <a:t> </a:t>
            </a:r>
            <a:r>
              <a:rPr dirty="0" smtClean="0" sz="1400" spc="-3">
                <a:latin typeface="Arial"/>
                <a:cs typeface="Arial"/>
              </a:rPr>
              <a:t> </a:t>
            </a:r>
            <a:r>
              <a:rPr dirty="0" smtClean="0" sz="1400" spc="-3">
                <a:latin typeface="Arial"/>
                <a:cs typeface="Arial"/>
              </a:rPr>
              <a:t>;</a:t>
            </a:r>
            <a:r>
              <a:rPr dirty="0" smtClean="0" sz="1400" spc="-3">
                <a:latin typeface="Arial"/>
                <a:cs typeface="Arial"/>
              </a:rPr>
              <a:t> </a:t>
            </a:r>
            <a:r>
              <a:rPr dirty="0" smtClean="0" sz="1400" spc="-3">
                <a:latin typeface="Arial"/>
                <a:cs typeface="Arial"/>
              </a:rPr>
              <a:t>f</a:t>
            </a:r>
            <a:r>
              <a:rPr dirty="0" smtClean="0" sz="1400" spc="-3">
                <a:latin typeface="Arial"/>
                <a:cs typeface="Arial"/>
              </a:rPr>
              <a:t>atal</a:t>
            </a:r>
            <a:r>
              <a:rPr dirty="0" smtClean="0" sz="1400" spc="-3">
                <a:latin typeface="Arial"/>
                <a:cs typeface="Arial"/>
              </a:rPr>
              <a:t> </a:t>
            </a:r>
            <a:r>
              <a:rPr dirty="0" smtClean="0" sz="1400" spc="-3">
                <a:latin typeface="Arial"/>
                <a:cs typeface="Arial"/>
              </a:rPr>
              <a:t>de</a:t>
            </a:r>
            <a:r>
              <a:rPr dirty="0" smtClean="0" sz="1400" spc="-3">
                <a:latin typeface="Arial"/>
                <a:cs typeface="Arial"/>
              </a:rPr>
              <a:t>g</a:t>
            </a:r>
            <a:r>
              <a:rPr dirty="0" smtClean="0" sz="1400" spc="-3">
                <a:latin typeface="Arial"/>
                <a:cs typeface="Arial"/>
              </a:rPr>
              <a:t>en</a:t>
            </a:r>
            <a:r>
              <a:rPr dirty="0" smtClean="0" sz="1400" spc="-3">
                <a:latin typeface="Arial"/>
                <a:cs typeface="Arial"/>
              </a:rPr>
              <a:t>e</a:t>
            </a:r>
            <a:r>
              <a:rPr dirty="0" smtClean="0" sz="1400" spc="-3">
                <a:latin typeface="Arial"/>
                <a:cs typeface="Arial"/>
              </a:rPr>
              <a:t>ra</a:t>
            </a:r>
            <a:r>
              <a:rPr dirty="0" smtClean="0" sz="1400" spc="-3">
                <a:latin typeface="Arial"/>
                <a:cs typeface="Arial"/>
              </a:rPr>
              <a:t>t</a:t>
            </a:r>
            <a:r>
              <a:rPr dirty="0" smtClean="0" sz="1400" spc="-3">
                <a:latin typeface="Arial"/>
                <a:cs typeface="Arial"/>
              </a:rPr>
              <a:t>i</a:t>
            </a:r>
            <a:r>
              <a:rPr dirty="0" smtClean="0" sz="1400" spc="-3">
                <a:latin typeface="Arial"/>
                <a:cs typeface="Arial"/>
              </a:rPr>
              <a:t>v</a:t>
            </a:r>
            <a:r>
              <a:rPr dirty="0" smtClean="0" sz="1400" spc="-3">
                <a:latin typeface="Arial"/>
                <a:cs typeface="Arial"/>
              </a:rPr>
              <a:t>e</a:t>
            </a:r>
            <a:r>
              <a:rPr dirty="0" smtClean="0" sz="1400" spc="-3">
                <a:latin typeface="Arial"/>
                <a:cs typeface="Arial"/>
              </a:rPr>
              <a:t> </a:t>
            </a:r>
            <a:r>
              <a:rPr dirty="0" smtClean="0" sz="1400" spc="-3">
                <a:latin typeface="Arial"/>
                <a:cs typeface="Arial"/>
              </a:rPr>
              <a:t>br</a:t>
            </a:r>
            <a:r>
              <a:rPr dirty="0" smtClean="0" sz="1400" spc="-3">
                <a:latin typeface="Arial"/>
                <a:cs typeface="Arial"/>
              </a:rPr>
              <a:t>a</a:t>
            </a:r>
            <a:r>
              <a:rPr dirty="0" smtClean="0" sz="1400" spc="-3">
                <a:latin typeface="Arial"/>
                <a:cs typeface="Arial"/>
              </a:rPr>
              <a:t>in</a:t>
            </a:r>
            <a:r>
              <a:rPr dirty="0" smtClean="0" sz="1400" spc="-3">
                <a:latin typeface="Arial"/>
                <a:cs typeface="Arial"/>
              </a:rPr>
              <a:t> </a:t>
            </a:r>
            <a:r>
              <a:rPr dirty="0" smtClean="0" sz="1400" spc="-3">
                <a:latin typeface="Arial"/>
                <a:cs typeface="Arial"/>
              </a:rPr>
              <a:t>disorder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210937" y="5667237"/>
            <a:ext cx="2940805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dirty="0" smtClean="0" sz="1400" spc="-3" b="1">
                <a:latin typeface="Arial"/>
                <a:cs typeface="Arial"/>
              </a:rPr>
              <a:t>Va</a:t>
            </a:r>
            <a:r>
              <a:rPr dirty="0" smtClean="0" sz="1400" spc="-3" b="1">
                <a:latin typeface="Arial"/>
                <a:cs typeface="Arial"/>
              </a:rPr>
              <a:t>r</a:t>
            </a:r>
            <a:r>
              <a:rPr dirty="0" smtClean="0" sz="1400" spc="-3" b="1">
                <a:latin typeface="Arial"/>
                <a:cs typeface="Arial"/>
              </a:rPr>
              <a:t>i</a:t>
            </a:r>
            <a:r>
              <a:rPr dirty="0" smtClean="0" sz="1400" spc="-3" b="1">
                <a:latin typeface="Arial"/>
                <a:cs typeface="Arial"/>
              </a:rPr>
              <a:t>a</a:t>
            </a:r>
            <a:r>
              <a:rPr dirty="0" smtClean="0" sz="1400" spc="-3" b="1">
                <a:latin typeface="Arial"/>
                <a:cs typeface="Arial"/>
              </a:rPr>
              <a:t>n</a:t>
            </a:r>
            <a:r>
              <a:rPr dirty="0" smtClean="0" sz="1400" spc="-3" b="1">
                <a:latin typeface="Arial"/>
                <a:cs typeface="Arial"/>
              </a:rPr>
              <a:t>t</a:t>
            </a:r>
            <a:r>
              <a:rPr dirty="0" smtClean="0" sz="1400" spc="-3" b="1">
                <a:latin typeface="Arial"/>
                <a:cs typeface="Arial"/>
              </a:rPr>
              <a:t> </a:t>
            </a:r>
            <a:r>
              <a:rPr dirty="0" smtClean="0" sz="1400" spc="-3" b="1">
                <a:latin typeface="Arial"/>
                <a:cs typeface="Arial"/>
              </a:rPr>
              <a:t>C</a:t>
            </a:r>
            <a:r>
              <a:rPr dirty="0" smtClean="0" sz="1400" spc="-3" b="1">
                <a:latin typeface="Arial"/>
                <a:cs typeface="Arial"/>
              </a:rPr>
              <a:t>r</a:t>
            </a:r>
            <a:r>
              <a:rPr dirty="0" smtClean="0" sz="1400" spc="-3" b="1">
                <a:latin typeface="Arial"/>
                <a:cs typeface="Arial"/>
              </a:rPr>
              <a:t>e</a:t>
            </a:r>
            <a:r>
              <a:rPr dirty="0" smtClean="0" sz="1400" spc="-3" b="1">
                <a:latin typeface="Arial"/>
                <a:cs typeface="Arial"/>
              </a:rPr>
              <a:t>u</a:t>
            </a:r>
            <a:r>
              <a:rPr dirty="0" smtClean="0" sz="1400" spc="-3" b="1">
                <a:latin typeface="Arial"/>
                <a:cs typeface="Arial"/>
              </a:rPr>
              <a:t>t</a:t>
            </a:r>
            <a:r>
              <a:rPr dirty="0" smtClean="0" sz="1400" spc="-3" b="1">
                <a:latin typeface="Arial"/>
                <a:cs typeface="Arial"/>
              </a:rPr>
              <a:t>z</a:t>
            </a:r>
            <a:r>
              <a:rPr dirty="0" smtClean="0" sz="1400" spc="-3" b="1">
                <a:latin typeface="Arial"/>
                <a:cs typeface="Arial"/>
              </a:rPr>
              <a:t>fe</a:t>
            </a:r>
            <a:r>
              <a:rPr dirty="0" smtClean="0" sz="1400" spc="-3" b="1">
                <a:latin typeface="Arial"/>
                <a:cs typeface="Arial"/>
              </a:rPr>
              <a:t>l</a:t>
            </a:r>
            <a:r>
              <a:rPr dirty="0" smtClean="0" sz="1400" spc="-3" b="1">
                <a:latin typeface="Arial"/>
                <a:cs typeface="Arial"/>
              </a:rPr>
              <a:t>d</a:t>
            </a:r>
            <a:r>
              <a:rPr dirty="0" smtClean="0" sz="1400" spc="-3" b="1">
                <a:latin typeface="Arial"/>
                <a:cs typeface="Arial"/>
              </a:rPr>
              <a:t>t</a:t>
            </a:r>
            <a:r>
              <a:rPr dirty="0" smtClean="0" sz="1400" spc="-3" b="1">
                <a:latin typeface="Arial"/>
                <a:cs typeface="Arial"/>
              </a:rPr>
              <a:t>–</a:t>
            </a:r>
            <a:r>
              <a:rPr dirty="0" smtClean="0" sz="1400" spc="-3" b="1">
                <a:latin typeface="Arial"/>
                <a:cs typeface="Arial"/>
              </a:rPr>
              <a:t>J</a:t>
            </a:r>
            <a:r>
              <a:rPr dirty="0" smtClean="0" sz="1400" spc="-3" b="1">
                <a:latin typeface="Arial"/>
                <a:cs typeface="Arial"/>
              </a:rPr>
              <a:t>a</a:t>
            </a:r>
            <a:r>
              <a:rPr dirty="0" smtClean="0" sz="1400" spc="-3" b="1">
                <a:latin typeface="Arial"/>
                <a:cs typeface="Arial"/>
              </a:rPr>
              <a:t>k</a:t>
            </a:r>
            <a:r>
              <a:rPr dirty="0" smtClean="0" sz="1400" spc="-3" b="1">
                <a:latin typeface="Arial"/>
                <a:cs typeface="Arial"/>
              </a:rPr>
              <a:t>o</a:t>
            </a:r>
            <a:r>
              <a:rPr dirty="0" smtClean="0" sz="1400" spc="-3" b="1">
                <a:latin typeface="Arial"/>
                <a:cs typeface="Arial"/>
              </a:rPr>
              <a:t>b</a:t>
            </a:r>
            <a:r>
              <a:rPr dirty="0" smtClean="0" sz="1400" spc="-3" b="1">
                <a:latin typeface="Arial"/>
                <a:cs typeface="Arial"/>
              </a:rPr>
              <a:t> </a:t>
            </a:r>
            <a:r>
              <a:rPr dirty="0" smtClean="0" sz="1400" spc="-3" b="1">
                <a:latin typeface="Arial"/>
                <a:cs typeface="Arial"/>
              </a:rPr>
              <a:t>d</a:t>
            </a:r>
            <a:r>
              <a:rPr dirty="0" smtClean="0" sz="1400" spc="-3" b="1">
                <a:latin typeface="Arial"/>
                <a:cs typeface="Arial"/>
              </a:rPr>
              <a:t>i</a:t>
            </a:r>
            <a:r>
              <a:rPr dirty="0" smtClean="0" sz="1400" spc="-3" b="1">
                <a:latin typeface="Arial"/>
                <a:cs typeface="Arial"/>
              </a:rPr>
              <a:t>sease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649630" y="611502"/>
            <a:ext cx="5379264" cy="532891"/>
          </a:xfrm>
          <a:prstGeom prst="rect">
            <a:avLst/>
          </a:prstGeom>
        </p:spPr>
        <p:txBody>
          <a:bodyPr wrap="square" lIns="0" tIns="26574" rIns="0" bIns="0" rtlCol="0">
            <a:noAutofit/>
          </a:bodyPr>
          <a:lstStyle/>
          <a:p>
            <a:pPr marL="12700">
              <a:lnSpc>
                <a:spcPts val="4185"/>
              </a:lnSpc>
            </a:pPr>
            <a:r>
              <a:rPr dirty="0" smtClean="0" sz="4000" spc="-10">
                <a:latin typeface="Arial"/>
                <a:cs typeface="Arial"/>
              </a:rPr>
              <a:t>Hepatitis</a:t>
            </a:r>
            <a:r>
              <a:rPr dirty="0" smtClean="0" sz="4000" spc="-10">
                <a:latin typeface="Arial"/>
                <a:cs typeface="Arial"/>
              </a:rPr>
              <a:t> </a:t>
            </a:r>
            <a:r>
              <a:rPr dirty="0" smtClean="0" sz="4000" spc="-10">
                <a:latin typeface="Arial"/>
                <a:cs typeface="Arial"/>
              </a:rPr>
              <a:t>B</a:t>
            </a:r>
            <a:r>
              <a:rPr dirty="0" smtClean="0" sz="4000" spc="-10">
                <a:latin typeface="Arial"/>
                <a:cs typeface="Arial"/>
              </a:rPr>
              <a:t> </a:t>
            </a:r>
            <a:r>
              <a:rPr dirty="0" smtClean="0" sz="4000" spc="-10">
                <a:latin typeface="Arial"/>
                <a:cs typeface="Arial"/>
              </a:rPr>
              <a:t>–</a:t>
            </a:r>
            <a:r>
              <a:rPr dirty="0" smtClean="0" sz="4000" spc="-10">
                <a:latin typeface="Arial"/>
                <a:cs typeface="Arial"/>
              </a:rPr>
              <a:t> </a:t>
            </a:r>
            <a:r>
              <a:rPr dirty="0" smtClean="0" sz="4000" spc="-10">
                <a:latin typeface="Arial"/>
                <a:cs typeface="Arial"/>
              </a:rPr>
              <a:t>Signs</a:t>
            </a:r>
            <a:r>
              <a:rPr dirty="0" smtClean="0" sz="4000" spc="-10">
                <a:latin typeface="Arial"/>
                <a:cs typeface="Arial"/>
              </a:rPr>
              <a:t> </a:t>
            </a:r>
            <a:r>
              <a:rPr dirty="0" smtClean="0" sz="4000" spc="-10">
                <a:latin typeface="Arial"/>
                <a:cs typeface="Arial"/>
              </a:rPr>
              <a:t>and</a:t>
            </a:r>
            <a:endParaRPr sz="4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070483" y="611502"/>
            <a:ext cx="2498408" cy="532891"/>
          </a:xfrm>
          <a:prstGeom prst="rect">
            <a:avLst/>
          </a:prstGeom>
        </p:spPr>
        <p:txBody>
          <a:bodyPr wrap="square" lIns="0" tIns="26574" rIns="0" bIns="0" rtlCol="0">
            <a:noAutofit/>
          </a:bodyPr>
          <a:lstStyle/>
          <a:p>
            <a:pPr marL="12700">
              <a:lnSpc>
                <a:spcPts val="4185"/>
              </a:lnSpc>
            </a:pPr>
            <a:r>
              <a:rPr dirty="0" smtClean="0" sz="4000">
                <a:latin typeface="Arial"/>
                <a:cs typeface="Arial"/>
              </a:rPr>
              <a:t>Symptoms</a:t>
            </a:r>
            <a:endParaRPr sz="4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1648766"/>
            <a:ext cx="203098" cy="850511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z="280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331"/>
              </a:spcBef>
            </a:pPr>
            <a:r>
              <a:rPr dirty="0" smtClean="0" sz="280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9144" y="1648766"/>
            <a:ext cx="3184980" cy="850511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z="2800" spc="-4">
                <a:latin typeface="Arial"/>
                <a:cs typeface="Arial"/>
              </a:rPr>
              <a:t>About</a:t>
            </a:r>
            <a:r>
              <a:rPr dirty="0" smtClean="0" sz="2800" spc="-4">
                <a:latin typeface="Arial"/>
                <a:cs typeface="Arial"/>
              </a:rPr>
              <a:t> </a:t>
            </a:r>
            <a:r>
              <a:rPr dirty="0" smtClean="0" sz="2800" spc="-4">
                <a:latin typeface="Arial"/>
                <a:cs typeface="Arial"/>
              </a:rPr>
              <a:t>30</a:t>
            </a:r>
            <a:r>
              <a:rPr dirty="0" smtClean="0" sz="2800" spc="-4">
                <a:latin typeface="Arial"/>
                <a:cs typeface="Arial"/>
              </a:rPr>
              <a:t>%</a:t>
            </a:r>
            <a:r>
              <a:rPr dirty="0" smtClean="0" sz="2800" spc="-4">
                <a:latin typeface="Arial"/>
                <a:cs typeface="Arial"/>
              </a:rPr>
              <a:t> </a:t>
            </a:r>
            <a:r>
              <a:rPr dirty="0" smtClean="0" sz="2800" spc="-4">
                <a:latin typeface="Arial"/>
                <a:cs typeface="Arial"/>
              </a:rPr>
              <a:t>ha</a:t>
            </a:r>
            <a:r>
              <a:rPr dirty="0" smtClean="0" sz="2800" spc="-4">
                <a:latin typeface="Arial"/>
                <a:cs typeface="Arial"/>
              </a:rPr>
              <a:t>v</a:t>
            </a:r>
            <a:r>
              <a:rPr dirty="0" smtClean="0" sz="2800" spc="-4">
                <a:latin typeface="Arial"/>
                <a:cs typeface="Arial"/>
              </a:rPr>
              <a:t>e</a:t>
            </a:r>
            <a:r>
              <a:rPr dirty="0" smtClean="0" sz="2800" spc="-4">
                <a:latin typeface="Arial"/>
                <a:cs typeface="Arial"/>
              </a:rPr>
              <a:t> </a:t>
            </a:r>
            <a:r>
              <a:rPr dirty="0" smtClean="0" sz="2800" spc="-4">
                <a:latin typeface="Arial"/>
                <a:cs typeface="Arial"/>
              </a:rPr>
              <a:t>n</a:t>
            </a:r>
            <a:r>
              <a:rPr dirty="0" smtClean="0" sz="2800" spc="-4">
                <a:latin typeface="Arial"/>
                <a:cs typeface="Arial"/>
              </a:rPr>
              <a:t>o</a:t>
            </a:r>
            <a:endParaRPr sz="2800">
              <a:latin typeface="Arial"/>
              <a:cs typeface="Arial"/>
            </a:endParaRPr>
          </a:p>
          <a:p>
            <a:pPr marL="12700" marR="53309">
              <a:lnSpc>
                <a:spcPct val="95825"/>
              </a:lnSpc>
              <a:spcBef>
                <a:spcPts val="331"/>
              </a:spcBef>
            </a:pPr>
            <a:r>
              <a:rPr dirty="0" smtClean="0" sz="2800" spc="-4">
                <a:latin typeface="Arial"/>
                <a:cs typeface="Arial"/>
              </a:rPr>
              <a:t>Sympt</a:t>
            </a:r>
            <a:r>
              <a:rPr dirty="0" smtClean="0" sz="2800" spc="-4">
                <a:latin typeface="Arial"/>
                <a:cs typeface="Arial"/>
              </a:rPr>
              <a:t>o</a:t>
            </a:r>
            <a:r>
              <a:rPr dirty="0" smtClean="0" sz="2800" spc="-4">
                <a:latin typeface="Arial"/>
                <a:cs typeface="Arial"/>
              </a:rPr>
              <a:t>ms</a:t>
            </a:r>
            <a:r>
              <a:rPr dirty="0" smtClean="0" sz="2800" spc="-4">
                <a:latin typeface="Arial"/>
                <a:cs typeface="Arial"/>
              </a:rPr>
              <a:t> </a:t>
            </a:r>
            <a:r>
              <a:rPr dirty="0" smtClean="0" sz="2800" spc="-4">
                <a:latin typeface="Arial"/>
                <a:cs typeface="Arial"/>
              </a:rPr>
              <a:t>i</a:t>
            </a:r>
            <a:r>
              <a:rPr dirty="0" smtClean="0" sz="2800" spc="-4">
                <a:latin typeface="Arial"/>
                <a:cs typeface="Arial"/>
              </a:rPr>
              <a:t>n</a:t>
            </a:r>
            <a:r>
              <a:rPr dirty="0" smtClean="0" sz="2800" spc="-4">
                <a:latin typeface="Arial"/>
                <a:cs typeface="Arial"/>
              </a:rPr>
              <a:t>c</a:t>
            </a:r>
            <a:r>
              <a:rPr dirty="0" smtClean="0" sz="2800" spc="-4">
                <a:latin typeface="Arial"/>
                <a:cs typeface="Arial"/>
              </a:rPr>
              <a:t>l</a:t>
            </a:r>
            <a:r>
              <a:rPr dirty="0" smtClean="0" sz="2800" spc="-4">
                <a:latin typeface="Arial"/>
                <a:cs typeface="Arial"/>
              </a:rPr>
              <a:t>u</a:t>
            </a:r>
            <a:r>
              <a:rPr dirty="0" smtClean="0" sz="2800" spc="-4">
                <a:latin typeface="Arial"/>
                <a:cs typeface="Arial"/>
              </a:rPr>
              <a:t>d</a:t>
            </a:r>
            <a:r>
              <a:rPr dirty="0" smtClean="0" sz="2800" spc="-4">
                <a:latin typeface="Arial"/>
                <a:cs typeface="Arial"/>
              </a:rPr>
              <a:t>e: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84216" y="1648766"/>
            <a:ext cx="1700029" cy="380796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z="2800" spc="2">
                <a:latin typeface="Arial"/>
                <a:cs typeface="Arial"/>
              </a:rPr>
              <a:t>s</a:t>
            </a:r>
            <a:r>
              <a:rPr dirty="0" smtClean="0" sz="2800" spc="2">
                <a:latin typeface="Arial"/>
                <a:cs typeface="Arial"/>
              </a:rPr>
              <a:t>ympt</a:t>
            </a:r>
            <a:r>
              <a:rPr dirty="0" smtClean="0" sz="2800" spc="2">
                <a:latin typeface="Arial"/>
                <a:cs typeface="Arial"/>
              </a:rPr>
              <a:t>o</a:t>
            </a:r>
            <a:r>
              <a:rPr dirty="0" smtClean="0" sz="2800" spc="2">
                <a:latin typeface="Arial"/>
                <a:cs typeface="Arial"/>
              </a:rPr>
              <a:t>ms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93444" y="2574067"/>
            <a:ext cx="240803" cy="2342515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 marR="215">
              <a:lnSpc>
                <a:spcPts val="2555"/>
              </a:lnSpc>
            </a:pPr>
            <a:r>
              <a:rPr dirty="0" smtClean="0" sz="240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277"/>
              </a:spcBef>
            </a:pPr>
            <a:r>
              <a:rPr dirty="0" smtClean="0" sz="240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  <a:p>
            <a:pPr marL="12700" marR="215">
              <a:lnSpc>
                <a:spcPct val="95825"/>
              </a:lnSpc>
              <a:spcBef>
                <a:spcPts val="409"/>
              </a:spcBef>
            </a:pPr>
            <a:r>
              <a:rPr dirty="0" smtClean="0" sz="240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  <a:p>
            <a:pPr marL="12700" marR="215">
              <a:lnSpc>
                <a:spcPct val="95825"/>
              </a:lnSpc>
              <a:spcBef>
                <a:spcPts val="405"/>
              </a:spcBef>
            </a:pPr>
            <a:r>
              <a:rPr dirty="0" smtClean="0" sz="240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405"/>
              </a:spcBef>
            </a:pPr>
            <a:r>
              <a:rPr dirty="0" smtClean="0" sz="240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  <a:p>
            <a:pPr marL="12700" marR="215">
              <a:lnSpc>
                <a:spcPct val="95825"/>
              </a:lnSpc>
              <a:spcBef>
                <a:spcPts val="409"/>
              </a:spcBef>
            </a:pPr>
            <a:r>
              <a:rPr dirty="0" smtClean="0" sz="240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79906" y="2574067"/>
            <a:ext cx="2370340" cy="2342515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 marR="39873">
              <a:lnSpc>
                <a:spcPts val="2555"/>
              </a:lnSpc>
            </a:pPr>
            <a:r>
              <a:rPr dirty="0" smtClean="0" sz="2400" spc="0">
                <a:latin typeface="Arial"/>
                <a:cs typeface="Arial"/>
              </a:rPr>
              <a:t>j</a:t>
            </a:r>
            <a:r>
              <a:rPr dirty="0" smtClean="0" sz="2400" spc="0">
                <a:latin typeface="Arial"/>
                <a:cs typeface="Arial"/>
              </a:rPr>
              <a:t>au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d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ce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759"/>
              </a:lnSpc>
              <a:spcBef>
                <a:spcPts val="277"/>
              </a:spcBef>
            </a:pPr>
            <a:r>
              <a:rPr dirty="0" smtClean="0" sz="2400" spc="0">
                <a:latin typeface="Arial"/>
                <a:cs typeface="Arial"/>
              </a:rPr>
              <a:t>fatig</a:t>
            </a:r>
            <a:r>
              <a:rPr dirty="0" smtClean="0" sz="2400" spc="0">
                <a:latin typeface="Arial"/>
                <a:cs typeface="Arial"/>
              </a:rPr>
              <a:t>u</a:t>
            </a:r>
            <a:r>
              <a:rPr dirty="0" smtClean="0" sz="2400" spc="0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 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759"/>
              </a:lnSpc>
              <a:spcBef>
                <a:spcPts val="408"/>
              </a:spcBef>
            </a:pPr>
            <a:r>
              <a:rPr dirty="0" smtClean="0" sz="2400" spc="0">
                <a:latin typeface="Arial"/>
                <a:cs typeface="Arial"/>
              </a:rPr>
              <a:t>ab</a:t>
            </a:r>
            <a:r>
              <a:rPr dirty="0" smtClean="0" sz="2400" spc="0">
                <a:latin typeface="Arial"/>
                <a:cs typeface="Arial"/>
              </a:rPr>
              <a:t>d</a:t>
            </a:r>
            <a:r>
              <a:rPr dirty="0" smtClean="0" sz="2400" spc="0">
                <a:latin typeface="Arial"/>
                <a:cs typeface="Arial"/>
              </a:rPr>
              <a:t>ominal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pa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 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759"/>
              </a:lnSpc>
              <a:spcBef>
                <a:spcPts val="408"/>
              </a:spcBef>
            </a:pPr>
            <a:r>
              <a:rPr dirty="0" smtClean="0" sz="2400" spc="0">
                <a:latin typeface="Arial"/>
                <a:cs typeface="Arial"/>
              </a:rPr>
              <a:t>l</a:t>
            </a:r>
            <a:r>
              <a:rPr dirty="0" smtClean="0" sz="2400" spc="0">
                <a:latin typeface="Arial"/>
                <a:cs typeface="Arial"/>
              </a:rPr>
              <a:t>o</a:t>
            </a:r>
            <a:r>
              <a:rPr dirty="0" smtClean="0" sz="2400" spc="0">
                <a:latin typeface="Arial"/>
                <a:cs typeface="Arial"/>
              </a:rPr>
              <a:t>ss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of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pp</a:t>
            </a:r>
            <a:r>
              <a:rPr dirty="0" smtClean="0" sz="2400" spc="0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tite</a:t>
            </a:r>
            <a:r>
              <a:rPr dirty="0" smtClean="0" sz="2400" spc="0">
                <a:latin typeface="Arial"/>
                <a:cs typeface="Arial"/>
              </a:rPr>
              <a:t> 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759"/>
              </a:lnSpc>
              <a:spcBef>
                <a:spcPts val="408"/>
              </a:spcBef>
            </a:pP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us</a:t>
            </a:r>
            <a:r>
              <a:rPr dirty="0" smtClean="0" sz="2400" spc="0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a,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vom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ting</a:t>
            </a:r>
            <a:endParaRPr sz="2400">
              <a:latin typeface="Arial"/>
              <a:cs typeface="Arial"/>
            </a:endParaRPr>
          </a:p>
          <a:p>
            <a:pPr marL="12700" marR="39873">
              <a:lnSpc>
                <a:spcPct val="95825"/>
              </a:lnSpc>
              <a:spcBef>
                <a:spcPts val="423"/>
              </a:spcBef>
            </a:pPr>
            <a:r>
              <a:rPr dirty="0" smtClean="0" sz="2400" spc="0">
                <a:latin typeface="Arial"/>
                <a:cs typeface="Arial"/>
              </a:rPr>
              <a:t>j</a:t>
            </a:r>
            <a:r>
              <a:rPr dirty="0" smtClean="0" sz="2400" spc="0">
                <a:latin typeface="Arial"/>
                <a:cs typeface="Arial"/>
              </a:rPr>
              <a:t>o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nt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pa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5002829"/>
            <a:ext cx="202946" cy="380492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z="280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9144" y="5002829"/>
            <a:ext cx="3085937" cy="380492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z="2800" spc="-3">
                <a:latin typeface="Arial"/>
                <a:cs typeface="Arial"/>
              </a:rPr>
              <a:t>Dea</a:t>
            </a:r>
            <a:r>
              <a:rPr dirty="0" smtClean="0" sz="2800" spc="-3">
                <a:latin typeface="Arial"/>
                <a:cs typeface="Arial"/>
              </a:rPr>
              <a:t>t</a:t>
            </a:r>
            <a:r>
              <a:rPr dirty="0" smtClean="0" sz="2800" spc="-3">
                <a:latin typeface="Arial"/>
                <a:cs typeface="Arial"/>
              </a:rPr>
              <a:t>h</a:t>
            </a:r>
            <a:r>
              <a:rPr dirty="0" smtClean="0" sz="2800" spc="-3">
                <a:latin typeface="Arial"/>
                <a:cs typeface="Arial"/>
              </a:rPr>
              <a:t> </a:t>
            </a:r>
            <a:r>
              <a:rPr dirty="0" smtClean="0" sz="2800" spc="-3">
                <a:latin typeface="Arial"/>
                <a:cs typeface="Arial"/>
              </a:rPr>
              <a:t>fr</a:t>
            </a:r>
            <a:r>
              <a:rPr dirty="0" smtClean="0" sz="2800" spc="-3">
                <a:latin typeface="Arial"/>
                <a:cs typeface="Arial"/>
              </a:rPr>
              <a:t>o</a:t>
            </a:r>
            <a:r>
              <a:rPr dirty="0" smtClean="0" sz="2800" spc="-3">
                <a:latin typeface="Arial"/>
                <a:cs typeface="Arial"/>
              </a:rPr>
              <a:t>m</a:t>
            </a:r>
            <a:r>
              <a:rPr dirty="0" smtClean="0" sz="2800" spc="-3">
                <a:latin typeface="Arial"/>
                <a:cs typeface="Arial"/>
              </a:rPr>
              <a:t> </a:t>
            </a:r>
            <a:r>
              <a:rPr dirty="0" smtClean="0" sz="2800" spc="-3">
                <a:latin typeface="Arial"/>
                <a:cs typeface="Arial"/>
              </a:rPr>
              <a:t>c</a:t>
            </a:r>
            <a:r>
              <a:rPr dirty="0" smtClean="0" sz="2800" spc="-3">
                <a:latin typeface="Arial"/>
                <a:cs typeface="Arial"/>
              </a:rPr>
              <a:t>h</a:t>
            </a:r>
            <a:r>
              <a:rPr dirty="0" smtClean="0" sz="2800" spc="-3">
                <a:latin typeface="Arial"/>
                <a:cs typeface="Arial"/>
              </a:rPr>
              <a:t>r</a:t>
            </a:r>
            <a:r>
              <a:rPr dirty="0" smtClean="0" sz="2800" spc="-3">
                <a:latin typeface="Arial"/>
                <a:cs typeface="Arial"/>
              </a:rPr>
              <a:t>o</a:t>
            </a:r>
            <a:r>
              <a:rPr dirty="0" smtClean="0" sz="2800" spc="-3">
                <a:latin typeface="Arial"/>
                <a:cs typeface="Arial"/>
              </a:rPr>
              <a:t>n</a:t>
            </a:r>
            <a:r>
              <a:rPr dirty="0" smtClean="0" sz="2800" spc="-3">
                <a:latin typeface="Arial"/>
                <a:cs typeface="Arial"/>
              </a:rPr>
              <a:t>i</a:t>
            </a:r>
            <a:r>
              <a:rPr dirty="0" smtClean="0" sz="2800" spc="-3">
                <a:latin typeface="Arial"/>
                <a:cs typeface="Arial"/>
              </a:rPr>
              <a:t>c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85844" y="5002829"/>
            <a:ext cx="2055816" cy="380492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z="2800" spc="-1">
                <a:latin typeface="Arial"/>
                <a:cs typeface="Arial"/>
              </a:rPr>
              <a:t>li</a:t>
            </a:r>
            <a:r>
              <a:rPr dirty="0" smtClean="0" sz="2800" spc="-1">
                <a:latin typeface="Arial"/>
                <a:cs typeface="Arial"/>
              </a:rPr>
              <a:t>v</a:t>
            </a:r>
            <a:r>
              <a:rPr dirty="0" smtClean="0" sz="2800" spc="-1">
                <a:latin typeface="Arial"/>
                <a:cs typeface="Arial"/>
              </a:rPr>
              <a:t>er</a:t>
            </a:r>
            <a:r>
              <a:rPr dirty="0" smtClean="0" sz="2800" spc="-1">
                <a:latin typeface="Arial"/>
                <a:cs typeface="Arial"/>
              </a:rPr>
              <a:t> </a:t>
            </a:r>
            <a:r>
              <a:rPr dirty="0" smtClean="0" sz="2800" spc="-1">
                <a:latin typeface="Arial"/>
                <a:cs typeface="Arial"/>
              </a:rPr>
              <a:t>d</a:t>
            </a:r>
            <a:r>
              <a:rPr dirty="0" smtClean="0" sz="2800" spc="-1">
                <a:latin typeface="Arial"/>
                <a:cs typeface="Arial"/>
              </a:rPr>
              <a:t>i</a:t>
            </a:r>
            <a:r>
              <a:rPr dirty="0" smtClean="0" sz="2800" spc="-1">
                <a:latin typeface="Arial"/>
                <a:cs typeface="Arial"/>
              </a:rPr>
              <a:t>s</a:t>
            </a:r>
            <a:r>
              <a:rPr dirty="0" smtClean="0" sz="2800" spc="-1">
                <a:latin typeface="Arial"/>
                <a:cs typeface="Arial"/>
              </a:rPr>
              <a:t>e</a:t>
            </a:r>
            <a:r>
              <a:rPr dirty="0" smtClean="0" sz="2800" spc="-1">
                <a:latin typeface="Arial"/>
                <a:cs typeface="Arial"/>
              </a:rPr>
              <a:t>a</a:t>
            </a:r>
            <a:r>
              <a:rPr dirty="0" smtClean="0" sz="2800" spc="-1">
                <a:latin typeface="Arial"/>
                <a:cs typeface="Arial"/>
              </a:rPr>
              <a:t>s</a:t>
            </a:r>
            <a:r>
              <a:rPr dirty="0" smtClean="0" sz="2800" spc="-1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61712" y="5002829"/>
            <a:ext cx="2123242" cy="380492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z="2800" spc="0">
                <a:latin typeface="Arial"/>
                <a:cs typeface="Arial"/>
              </a:rPr>
              <a:t>o</a:t>
            </a:r>
            <a:r>
              <a:rPr dirty="0" smtClean="0" sz="2800" spc="0">
                <a:latin typeface="Arial"/>
                <a:cs typeface="Arial"/>
              </a:rPr>
              <a:t>c</a:t>
            </a:r>
            <a:r>
              <a:rPr dirty="0" smtClean="0" sz="2800" spc="0">
                <a:latin typeface="Arial"/>
                <a:cs typeface="Arial"/>
              </a:rPr>
              <a:t>c</a:t>
            </a:r>
            <a:r>
              <a:rPr dirty="0" smtClean="0" sz="2800" spc="0">
                <a:latin typeface="Arial"/>
                <a:cs typeface="Arial"/>
              </a:rPr>
              <a:t>u</a:t>
            </a:r>
            <a:r>
              <a:rPr dirty="0" smtClean="0" sz="2800" spc="0">
                <a:latin typeface="Arial"/>
                <a:cs typeface="Arial"/>
              </a:rPr>
              <a:t>r</a:t>
            </a:r>
            <a:r>
              <a:rPr dirty="0" smtClean="0" sz="2800" spc="0">
                <a:latin typeface="Arial"/>
                <a:cs typeface="Arial"/>
              </a:rPr>
              <a:t>s</a:t>
            </a:r>
            <a:r>
              <a:rPr dirty="0" smtClean="0" sz="2800" spc="0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in</a:t>
            </a:r>
            <a:r>
              <a:rPr dirty="0" smtClean="0" sz="2800" spc="0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15</a:t>
            </a:r>
            <a:r>
              <a:rPr dirty="0" smtClean="0" sz="2800" spc="0">
                <a:latin typeface="Arial"/>
                <a:cs typeface="Arial"/>
              </a:rPr>
              <a:t>-</a:t>
            </a:r>
            <a:endParaRPr sz="2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9144" y="5386579"/>
            <a:ext cx="5677907" cy="380796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z="2800" spc="-4">
                <a:latin typeface="Arial"/>
                <a:cs typeface="Arial"/>
              </a:rPr>
              <a:t>25</a:t>
            </a:r>
            <a:r>
              <a:rPr dirty="0" smtClean="0" sz="2800" spc="-4">
                <a:latin typeface="Arial"/>
                <a:cs typeface="Arial"/>
              </a:rPr>
              <a:t>%</a:t>
            </a:r>
            <a:r>
              <a:rPr dirty="0" smtClean="0" sz="2800" spc="-4">
                <a:latin typeface="Arial"/>
                <a:cs typeface="Arial"/>
              </a:rPr>
              <a:t> </a:t>
            </a:r>
            <a:r>
              <a:rPr dirty="0" smtClean="0" sz="2800" spc="-4">
                <a:latin typeface="Arial"/>
                <a:cs typeface="Arial"/>
              </a:rPr>
              <a:t>of</a:t>
            </a:r>
            <a:r>
              <a:rPr dirty="0" smtClean="0" sz="2800" spc="-4">
                <a:latin typeface="Arial"/>
                <a:cs typeface="Arial"/>
              </a:rPr>
              <a:t> </a:t>
            </a:r>
            <a:r>
              <a:rPr dirty="0" smtClean="0" sz="2800" spc="-4">
                <a:latin typeface="Arial"/>
                <a:cs typeface="Arial"/>
              </a:rPr>
              <a:t>c</a:t>
            </a:r>
            <a:r>
              <a:rPr dirty="0" smtClean="0" sz="2800" spc="-4">
                <a:latin typeface="Arial"/>
                <a:cs typeface="Arial"/>
              </a:rPr>
              <a:t>hr</a:t>
            </a:r>
            <a:r>
              <a:rPr dirty="0" smtClean="0" sz="2800" spc="-4">
                <a:latin typeface="Arial"/>
                <a:cs typeface="Arial"/>
              </a:rPr>
              <a:t>o</a:t>
            </a:r>
            <a:r>
              <a:rPr dirty="0" smtClean="0" sz="2800" spc="-4">
                <a:latin typeface="Arial"/>
                <a:cs typeface="Arial"/>
              </a:rPr>
              <a:t>ni</a:t>
            </a:r>
            <a:r>
              <a:rPr dirty="0" smtClean="0" sz="2800" spc="-4">
                <a:latin typeface="Arial"/>
                <a:cs typeface="Arial"/>
              </a:rPr>
              <a:t>c</a:t>
            </a:r>
            <a:r>
              <a:rPr dirty="0" smtClean="0" sz="2800" spc="-4">
                <a:latin typeface="Arial"/>
                <a:cs typeface="Arial"/>
              </a:rPr>
              <a:t>al</a:t>
            </a:r>
            <a:r>
              <a:rPr dirty="0" smtClean="0" sz="2800" spc="-4">
                <a:latin typeface="Arial"/>
                <a:cs typeface="Arial"/>
              </a:rPr>
              <a:t>l</a:t>
            </a:r>
            <a:r>
              <a:rPr dirty="0" smtClean="0" sz="2800" spc="-4">
                <a:latin typeface="Arial"/>
                <a:cs typeface="Arial"/>
              </a:rPr>
              <a:t>y</a:t>
            </a:r>
            <a:r>
              <a:rPr dirty="0" smtClean="0" sz="2800" spc="-4">
                <a:latin typeface="Arial"/>
                <a:cs typeface="Arial"/>
              </a:rPr>
              <a:t> </a:t>
            </a:r>
            <a:r>
              <a:rPr dirty="0" smtClean="0" sz="2800" spc="-4">
                <a:latin typeface="Arial"/>
                <a:cs typeface="Arial"/>
              </a:rPr>
              <a:t>infe</a:t>
            </a:r>
            <a:r>
              <a:rPr dirty="0" smtClean="0" sz="2800" spc="-4">
                <a:latin typeface="Arial"/>
                <a:cs typeface="Arial"/>
              </a:rPr>
              <a:t>c</a:t>
            </a:r>
            <a:r>
              <a:rPr dirty="0" smtClean="0" sz="2800" spc="-4">
                <a:latin typeface="Arial"/>
                <a:cs typeface="Arial"/>
              </a:rPr>
              <a:t>ted</a:t>
            </a:r>
            <a:r>
              <a:rPr dirty="0" smtClean="0" sz="2800" spc="-4">
                <a:latin typeface="Arial"/>
                <a:cs typeface="Arial"/>
              </a:rPr>
              <a:t> </a:t>
            </a:r>
            <a:r>
              <a:rPr dirty="0" smtClean="0" sz="2800" spc="-4">
                <a:latin typeface="Arial"/>
                <a:cs typeface="Arial"/>
              </a:rPr>
              <a:t>p</a:t>
            </a:r>
            <a:r>
              <a:rPr dirty="0" smtClean="0" sz="2800" spc="-4">
                <a:latin typeface="Arial"/>
                <a:cs typeface="Arial"/>
              </a:rPr>
              <a:t>e</a:t>
            </a:r>
            <a:r>
              <a:rPr dirty="0" smtClean="0" sz="2800" spc="-4">
                <a:latin typeface="Arial"/>
                <a:cs typeface="Arial"/>
              </a:rPr>
              <a:t>r</a:t>
            </a:r>
            <a:r>
              <a:rPr dirty="0" smtClean="0" sz="2800" spc="-4">
                <a:latin typeface="Arial"/>
                <a:cs typeface="Arial"/>
              </a:rPr>
              <a:t>s</a:t>
            </a:r>
            <a:r>
              <a:rPr dirty="0" smtClean="0" sz="2800" spc="-4">
                <a:latin typeface="Arial"/>
                <a:cs typeface="Arial"/>
              </a:rPr>
              <a:t>ons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1684401" y="589327"/>
            <a:ext cx="2285004" cy="584708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dirty="0" smtClean="0" sz="4400">
                <a:latin typeface="Arial"/>
                <a:cs typeface="Arial"/>
              </a:rPr>
              <a:t>Hepatitis</a:t>
            </a:r>
            <a:endParaRPr sz="4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13918" y="589327"/>
            <a:ext cx="482354" cy="584708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dirty="0" smtClean="0" sz="4400">
                <a:latin typeface="Arial"/>
                <a:cs typeface="Arial"/>
              </a:rPr>
              <a:t>B</a:t>
            </a:r>
            <a:endParaRPr sz="4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44060" y="589327"/>
            <a:ext cx="295545" cy="584708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dirty="0" smtClean="0" sz="4400">
                <a:latin typeface="Arial"/>
                <a:cs typeface="Arial"/>
              </a:rPr>
              <a:t>-</a:t>
            </a:r>
            <a:endParaRPr sz="4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85436" y="589327"/>
            <a:ext cx="2658062" cy="584708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dirty="0" smtClean="0" sz="4400">
                <a:latin typeface="Arial"/>
                <a:cs typeface="Arial"/>
              </a:rPr>
              <a:t>Treatment</a:t>
            </a:r>
            <a:endParaRPr sz="4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7340" y="1775047"/>
            <a:ext cx="228854" cy="432307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12700">
              <a:lnSpc>
                <a:spcPts val="3375"/>
              </a:lnSpc>
            </a:pPr>
            <a:r>
              <a:rPr dirty="0" smtClean="0" sz="3200">
                <a:latin typeface="Arial"/>
                <a:cs typeface="Arial"/>
                <a:hlinkClick r:id="rId5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50240" y="1775047"/>
            <a:ext cx="7080842" cy="432307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12700">
              <a:lnSpc>
                <a:spcPts val="3375"/>
              </a:lnSpc>
            </a:pPr>
            <a:r>
              <a:rPr dirty="0" smtClean="0" sz="3200" spc="-3" u="heavy">
                <a:solidFill>
                  <a:srgbClr val="009999"/>
                </a:solidFill>
                <a:latin typeface="Arial"/>
                <a:cs typeface="Arial"/>
                <a:hlinkClick r:id="rId3"/>
              </a:rPr>
              <a:t>Ade</a:t>
            </a:r>
            <a:r>
              <a:rPr dirty="0" smtClean="0" sz="3200" spc="-3" u="heavy">
                <a:solidFill>
                  <a:srgbClr val="009999"/>
                </a:solidFill>
                <a:latin typeface="Arial"/>
                <a:cs typeface="Arial"/>
                <a:hlinkClick r:id="rId3"/>
              </a:rPr>
              <a:t>f</a:t>
            </a:r>
            <a:r>
              <a:rPr dirty="0" smtClean="0" sz="3200" spc="-3" u="heavy">
                <a:solidFill>
                  <a:srgbClr val="009999"/>
                </a:solidFill>
                <a:latin typeface="Arial"/>
                <a:cs typeface="Arial"/>
                <a:hlinkClick r:id="rId3"/>
              </a:rPr>
              <a:t>ovir</a:t>
            </a:r>
            <a:r>
              <a:rPr dirty="0" smtClean="0" sz="3200" spc="-3" u="heavy">
                <a:solidFill>
                  <a:srgbClr val="009999"/>
                </a:solidFill>
                <a:latin typeface="Arial"/>
                <a:cs typeface="Arial"/>
                <a:hlinkClick r:id="rId3"/>
              </a:rPr>
              <a:t> </a:t>
            </a:r>
            <a:r>
              <a:rPr dirty="0" smtClean="0" sz="3200" spc="-3" u="heavy">
                <a:solidFill>
                  <a:srgbClr val="009999"/>
                </a:solidFill>
                <a:latin typeface="Arial"/>
                <a:cs typeface="Arial"/>
                <a:hlinkClick r:id="rId3"/>
              </a:rPr>
              <a:t>di</a:t>
            </a:r>
            <a:r>
              <a:rPr dirty="0" smtClean="0" sz="3200" spc="-3" u="heavy">
                <a:solidFill>
                  <a:srgbClr val="009999"/>
                </a:solidFill>
                <a:latin typeface="Arial"/>
                <a:cs typeface="Arial"/>
                <a:hlinkClick r:id="rId3"/>
              </a:rPr>
              <a:t>p</a:t>
            </a:r>
            <a:r>
              <a:rPr dirty="0" smtClean="0" sz="3200" spc="-3" u="heavy">
                <a:solidFill>
                  <a:srgbClr val="009999"/>
                </a:solidFill>
                <a:latin typeface="Arial"/>
                <a:cs typeface="Arial"/>
                <a:hlinkClick r:id="rId3"/>
              </a:rPr>
              <a:t>ivoxil</a:t>
            </a:r>
            <a:r>
              <a:rPr dirty="0" smtClean="0" sz="3200" spc="-3">
                <a:latin typeface="Arial"/>
                <a:cs typeface="Arial"/>
                <a:hlinkClick r:id="rId3"/>
              </a:rPr>
              <a:t>,</a:t>
            </a:r>
            <a:r>
              <a:rPr dirty="0" smtClean="0" sz="3200" spc="-3">
                <a:latin typeface="Arial"/>
                <a:cs typeface="Arial"/>
              </a:rPr>
              <a:t> </a:t>
            </a:r>
            <a:r>
              <a:rPr dirty="0" smtClean="0" sz="3200" spc="-3" u="heavy">
                <a:solidFill>
                  <a:srgbClr val="009999"/>
                </a:solidFill>
                <a:latin typeface="Arial"/>
                <a:cs typeface="Arial"/>
                <a:hlinkClick r:id="rId4"/>
              </a:rPr>
              <a:t>al</a:t>
            </a:r>
            <a:r>
              <a:rPr dirty="0" smtClean="0" sz="3200" spc="-3" u="heavy">
                <a:solidFill>
                  <a:srgbClr val="009999"/>
                </a:solidFill>
                <a:latin typeface="Arial"/>
                <a:cs typeface="Arial"/>
                <a:hlinkClick r:id="rId4"/>
              </a:rPr>
              <a:t>p</a:t>
            </a:r>
            <a:r>
              <a:rPr dirty="0" smtClean="0" sz="3200" spc="-3" u="heavy">
                <a:solidFill>
                  <a:srgbClr val="009999"/>
                </a:solidFill>
                <a:latin typeface="Arial"/>
                <a:cs typeface="Arial"/>
                <a:hlinkClick r:id="rId4"/>
              </a:rPr>
              <a:t>ha</a:t>
            </a:r>
            <a:r>
              <a:rPr dirty="0" smtClean="0" sz="3200" spc="-3" u="heavy">
                <a:solidFill>
                  <a:srgbClr val="009999"/>
                </a:solidFill>
                <a:latin typeface="Arial"/>
                <a:cs typeface="Arial"/>
                <a:hlinkClick r:id="rId4"/>
              </a:rPr>
              <a:t> </a:t>
            </a:r>
            <a:r>
              <a:rPr dirty="0" smtClean="0" sz="3200" spc="-3" u="heavy">
                <a:solidFill>
                  <a:srgbClr val="009999"/>
                </a:solidFill>
                <a:latin typeface="Arial"/>
                <a:cs typeface="Arial"/>
                <a:hlinkClick r:id="rId4"/>
              </a:rPr>
              <a:t>i</a:t>
            </a:r>
            <a:r>
              <a:rPr dirty="0" smtClean="0" sz="3200" spc="-3" u="heavy">
                <a:solidFill>
                  <a:srgbClr val="009999"/>
                </a:solidFill>
                <a:latin typeface="Arial"/>
                <a:cs typeface="Arial"/>
                <a:hlinkClick r:id="rId4"/>
              </a:rPr>
              <a:t>n</a:t>
            </a:r>
            <a:r>
              <a:rPr dirty="0" smtClean="0" sz="3200" spc="-3" u="heavy">
                <a:solidFill>
                  <a:srgbClr val="009999"/>
                </a:solidFill>
                <a:latin typeface="Arial"/>
                <a:cs typeface="Arial"/>
                <a:hlinkClick r:id="rId4"/>
              </a:rPr>
              <a:t>ter</a:t>
            </a:r>
            <a:r>
              <a:rPr dirty="0" smtClean="0" sz="3200" spc="-3" u="heavy">
                <a:solidFill>
                  <a:srgbClr val="009999"/>
                </a:solidFill>
                <a:latin typeface="Arial"/>
                <a:cs typeface="Arial"/>
                <a:hlinkClick r:id="rId4"/>
              </a:rPr>
              <a:t>f</a:t>
            </a:r>
            <a:r>
              <a:rPr dirty="0" smtClean="0" sz="3200" spc="-3" u="heavy">
                <a:solidFill>
                  <a:srgbClr val="009999"/>
                </a:solidFill>
                <a:latin typeface="Arial"/>
                <a:cs typeface="Arial"/>
                <a:hlinkClick r:id="rId4"/>
              </a:rPr>
              <a:t>er</a:t>
            </a:r>
            <a:r>
              <a:rPr dirty="0" smtClean="0" sz="3200" spc="-3" u="heavy">
                <a:solidFill>
                  <a:srgbClr val="009999"/>
                </a:solidFill>
                <a:latin typeface="Arial"/>
                <a:cs typeface="Arial"/>
                <a:hlinkClick r:id="rId4"/>
              </a:rPr>
              <a:t>o</a:t>
            </a:r>
            <a:r>
              <a:rPr dirty="0" smtClean="0" sz="3200" spc="-3" u="heavy">
                <a:solidFill>
                  <a:srgbClr val="009999"/>
                </a:solidFill>
                <a:latin typeface="Arial"/>
                <a:cs typeface="Arial"/>
                <a:hlinkClick r:id="rId4"/>
              </a:rPr>
              <a:t>n</a:t>
            </a:r>
            <a:r>
              <a:rPr dirty="0" smtClean="0" sz="3200" spc="-3">
                <a:latin typeface="Arial"/>
                <a:cs typeface="Arial"/>
                <a:hlinkClick r:id="rId4"/>
              </a:rPr>
              <a:t>,</a:t>
            </a:r>
            <a:r>
              <a:rPr dirty="0" smtClean="0" sz="3200" spc="-3">
                <a:latin typeface="Arial"/>
                <a:cs typeface="Arial"/>
              </a:rPr>
              <a:t> </a:t>
            </a:r>
            <a:r>
              <a:rPr dirty="0" smtClean="0" sz="3200" spc="-3">
                <a:latin typeface="Arial"/>
                <a:cs typeface="Arial"/>
              </a:rPr>
              <a:t>a</a:t>
            </a:r>
            <a:r>
              <a:rPr dirty="0" smtClean="0" sz="3200" spc="-3">
                <a:latin typeface="Arial"/>
                <a:cs typeface="Arial"/>
              </a:rPr>
              <a:t>n</a:t>
            </a:r>
            <a:r>
              <a:rPr dirty="0" smtClean="0" sz="3200" spc="-3">
                <a:latin typeface="Arial"/>
                <a:cs typeface="Arial"/>
              </a:rPr>
              <a:t>d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50240" y="2262727"/>
            <a:ext cx="8192924" cy="3066415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12700" marR="70098">
              <a:lnSpc>
                <a:spcPts val="3375"/>
              </a:lnSpc>
            </a:pPr>
            <a:r>
              <a:rPr dirty="0" smtClean="0" sz="3200" spc="-1" u="heavy">
                <a:solidFill>
                  <a:srgbClr val="009999"/>
                </a:solidFill>
                <a:latin typeface="Arial"/>
                <a:cs typeface="Arial"/>
                <a:hlinkClick r:id="rId2"/>
              </a:rPr>
              <a:t>la</a:t>
            </a:r>
            <a:r>
              <a:rPr dirty="0" smtClean="0" sz="3200" spc="-1" u="heavy">
                <a:solidFill>
                  <a:srgbClr val="009999"/>
                </a:solidFill>
                <a:latin typeface="Arial"/>
                <a:cs typeface="Arial"/>
                <a:hlinkClick r:id="rId2"/>
              </a:rPr>
              <a:t>m</a:t>
            </a:r>
            <a:r>
              <a:rPr dirty="0" smtClean="0" sz="3200" spc="-1" u="heavy">
                <a:solidFill>
                  <a:srgbClr val="009999"/>
                </a:solidFill>
                <a:latin typeface="Arial"/>
                <a:cs typeface="Arial"/>
                <a:hlinkClick r:id="rId2"/>
              </a:rPr>
              <a:t>ivud</a:t>
            </a:r>
            <a:r>
              <a:rPr dirty="0" smtClean="0" sz="3200" spc="-1" u="heavy">
                <a:solidFill>
                  <a:srgbClr val="009999"/>
                </a:solidFill>
                <a:latin typeface="Arial"/>
                <a:cs typeface="Arial"/>
                <a:hlinkClick r:id="rId2"/>
              </a:rPr>
              <a:t>i</a:t>
            </a:r>
            <a:r>
              <a:rPr dirty="0" smtClean="0" sz="3200" spc="-1" u="heavy">
                <a:solidFill>
                  <a:srgbClr val="009999"/>
                </a:solidFill>
                <a:latin typeface="Arial"/>
                <a:cs typeface="Arial"/>
                <a:hlinkClick r:id="rId2"/>
              </a:rPr>
              <a:t>ne</a:t>
            </a:r>
            <a:r>
              <a:rPr dirty="0" smtClean="0" sz="3200" spc="-1">
                <a:solidFill>
                  <a:srgbClr val="009999"/>
                </a:solidFill>
                <a:latin typeface="Arial"/>
                <a:cs typeface="Arial"/>
                <a:hlinkClick r:id="rId2"/>
              </a:rPr>
              <a:t> </a:t>
            </a:r>
            <a:r>
              <a:rPr dirty="0" smtClean="0" sz="3200" spc="-1">
                <a:latin typeface="Arial"/>
                <a:cs typeface="Arial"/>
                <a:hlinkClick r:id="rId2"/>
              </a:rPr>
              <a:t>are</a:t>
            </a:r>
            <a:r>
              <a:rPr dirty="0" smtClean="0" sz="3200" spc="-1">
                <a:latin typeface="Arial"/>
                <a:cs typeface="Arial"/>
              </a:rPr>
              <a:t> </a:t>
            </a:r>
            <a:r>
              <a:rPr dirty="0" smtClean="0" sz="3200" spc="-1">
                <a:latin typeface="Arial"/>
                <a:cs typeface="Arial"/>
              </a:rPr>
              <a:t>three</a:t>
            </a:r>
            <a:r>
              <a:rPr dirty="0" smtClean="0" sz="3200" spc="-1">
                <a:latin typeface="Arial"/>
                <a:cs typeface="Arial"/>
              </a:rPr>
              <a:t> </a:t>
            </a:r>
            <a:r>
              <a:rPr dirty="0" smtClean="0" sz="3200" spc="-1">
                <a:latin typeface="Arial"/>
                <a:cs typeface="Arial"/>
              </a:rPr>
              <a:t>drugs</a:t>
            </a:r>
            <a:r>
              <a:rPr dirty="0" smtClean="0" sz="3200" spc="-1">
                <a:latin typeface="Arial"/>
                <a:cs typeface="Arial"/>
              </a:rPr>
              <a:t> </a:t>
            </a:r>
            <a:r>
              <a:rPr dirty="0" smtClean="0" sz="3200" spc="-1">
                <a:latin typeface="Arial"/>
                <a:cs typeface="Arial"/>
              </a:rPr>
              <a:t>licensed</a:t>
            </a:r>
            <a:r>
              <a:rPr dirty="0" smtClean="0" sz="3200" spc="-1">
                <a:latin typeface="Arial"/>
                <a:cs typeface="Arial"/>
              </a:rPr>
              <a:t> </a:t>
            </a:r>
            <a:r>
              <a:rPr dirty="0" smtClean="0" sz="3200" spc="-1">
                <a:latin typeface="Arial"/>
                <a:cs typeface="Arial"/>
              </a:rPr>
              <a:t>for</a:t>
            </a:r>
            <a:r>
              <a:rPr dirty="0" smtClean="0" sz="3200" spc="-1">
                <a:latin typeface="Arial"/>
                <a:cs typeface="Arial"/>
              </a:rPr>
              <a:t> </a:t>
            </a:r>
            <a:r>
              <a:rPr dirty="0" smtClean="0" sz="3200" spc="-1">
                <a:latin typeface="Arial"/>
                <a:cs typeface="Arial"/>
              </a:rPr>
              <a:t>the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3200" spc="-3">
                <a:latin typeface="Arial"/>
                <a:cs typeface="Arial"/>
              </a:rPr>
              <a:t>tr</a:t>
            </a:r>
            <a:r>
              <a:rPr dirty="0" smtClean="0" sz="3200" spc="-3">
                <a:latin typeface="Arial"/>
                <a:cs typeface="Arial"/>
              </a:rPr>
              <a:t>e</a:t>
            </a:r>
            <a:r>
              <a:rPr dirty="0" smtClean="0" sz="3200" spc="-3">
                <a:latin typeface="Arial"/>
                <a:cs typeface="Arial"/>
              </a:rPr>
              <a:t>a</a:t>
            </a:r>
            <a:r>
              <a:rPr dirty="0" smtClean="0" sz="3200" spc="-3">
                <a:latin typeface="Arial"/>
                <a:cs typeface="Arial"/>
              </a:rPr>
              <a:t>t</a:t>
            </a:r>
            <a:r>
              <a:rPr dirty="0" smtClean="0" sz="3200" spc="-3">
                <a:latin typeface="Arial"/>
                <a:cs typeface="Arial"/>
              </a:rPr>
              <a:t>m</a:t>
            </a:r>
            <a:r>
              <a:rPr dirty="0" smtClean="0" sz="3200" spc="-3">
                <a:latin typeface="Arial"/>
                <a:cs typeface="Arial"/>
              </a:rPr>
              <a:t>e</a:t>
            </a:r>
            <a:r>
              <a:rPr dirty="0" smtClean="0" sz="3200" spc="-3">
                <a:latin typeface="Arial"/>
                <a:cs typeface="Arial"/>
              </a:rPr>
              <a:t>nt</a:t>
            </a:r>
            <a:r>
              <a:rPr dirty="0" smtClean="0" sz="3200" spc="-3">
                <a:latin typeface="Arial"/>
                <a:cs typeface="Arial"/>
              </a:rPr>
              <a:t> </a:t>
            </a:r>
            <a:r>
              <a:rPr dirty="0" smtClean="0" sz="3200" spc="-3">
                <a:latin typeface="Arial"/>
                <a:cs typeface="Arial"/>
              </a:rPr>
              <a:t>of</a:t>
            </a:r>
            <a:r>
              <a:rPr dirty="0" smtClean="0" sz="3200" spc="-3">
                <a:latin typeface="Arial"/>
                <a:cs typeface="Arial"/>
              </a:rPr>
              <a:t> </a:t>
            </a:r>
            <a:r>
              <a:rPr dirty="0" smtClean="0" sz="3200" spc="-3">
                <a:latin typeface="Arial"/>
                <a:cs typeface="Arial"/>
              </a:rPr>
              <a:t>p</a:t>
            </a:r>
            <a:r>
              <a:rPr dirty="0" smtClean="0" sz="3200" spc="-3">
                <a:latin typeface="Arial"/>
                <a:cs typeface="Arial"/>
              </a:rPr>
              <a:t>erso</a:t>
            </a:r>
            <a:r>
              <a:rPr dirty="0" smtClean="0" sz="3200" spc="-3">
                <a:latin typeface="Arial"/>
                <a:cs typeface="Arial"/>
              </a:rPr>
              <a:t>n</a:t>
            </a:r>
            <a:r>
              <a:rPr dirty="0" smtClean="0" sz="3200" spc="-3">
                <a:latin typeface="Arial"/>
                <a:cs typeface="Arial"/>
              </a:rPr>
              <a:t>s</a:t>
            </a:r>
            <a:r>
              <a:rPr dirty="0" smtClean="0" sz="3200" spc="-3">
                <a:latin typeface="Arial"/>
                <a:cs typeface="Arial"/>
              </a:rPr>
              <a:t> </a:t>
            </a:r>
            <a:r>
              <a:rPr dirty="0" smtClean="0" sz="3200" spc="-3">
                <a:latin typeface="Arial"/>
                <a:cs typeface="Arial"/>
              </a:rPr>
              <a:t>with</a:t>
            </a:r>
            <a:r>
              <a:rPr dirty="0" smtClean="0" sz="3200" spc="-3">
                <a:latin typeface="Arial"/>
                <a:cs typeface="Arial"/>
              </a:rPr>
              <a:t> </a:t>
            </a:r>
            <a:r>
              <a:rPr dirty="0" smtClean="0" sz="3200" spc="-3">
                <a:latin typeface="Arial"/>
                <a:cs typeface="Arial"/>
              </a:rPr>
              <a:t>chr</a:t>
            </a:r>
            <a:r>
              <a:rPr dirty="0" smtClean="0" sz="3200" spc="-3">
                <a:latin typeface="Arial"/>
                <a:cs typeface="Arial"/>
              </a:rPr>
              <a:t>o</a:t>
            </a:r>
            <a:r>
              <a:rPr dirty="0" smtClean="0" sz="3200" spc="-3">
                <a:latin typeface="Arial"/>
                <a:cs typeface="Arial"/>
              </a:rPr>
              <a:t>n</a:t>
            </a:r>
            <a:r>
              <a:rPr dirty="0" smtClean="0" sz="3200" spc="-3">
                <a:latin typeface="Arial"/>
                <a:cs typeface="Arial"/>
              </a:rPr>
              <a:t>i</a:t>
            </a:r>
            <a:r>
              <a:rPr dirty="0" smtClean="0" sz="3200" spc="-3">
                <a:latin typeface="Arial"/>
                <a:cs typeface="Arial"/>
              </a:rPr>
              <a:t>c</a:t>
            </a:r>
            <a:r>
              <a:rPr dirty="0" smtClean="0" sz="3200" spc="-3">
                <a:latin typeface="Arial"/>
                <a:cs typeface="Arial"/>
              </a:rPr>
              <a:t> </a:t>
            </a:r>
            <a:r>
              <a:rPr dirty="0" smtClean="0" sz="3200" spc="-3">
                <a:latin typeface="Arial"/>
                <a:cs typeface="Arial"/>
              </a:rPr>
              <a:t>h</a:t>
            </a:r>
            <a:r>
              <a:rPr dirty="0" smtClean="0" sz="3200" spc="-3">
                <a:latin typeface="Arial"/>
                <a:cs typeface="Arial"/>
              </a:rPr>
              <a:t>e</a:t>
            </a:r>
            <a:r>
              <a:rPr dirty="0" smtClean="0" sz="3200" spc="-3">
                <a:latin typeface="Arial"/>
                <a:cs typeface="Arial"/>
              </a:rPr>
              <a:t>p</a:t>
            </a:r>
            <a:r>
              <a:rPr dirty="0" smtClean="0" sz="3200" spc="-3">
                <a:latin typeface="Arial"/>
                <a:cs typeface="Arial"/>
              </a:rPr>
              <a:t>a</a:t>
            </a:r>
            <a:r>
              <a:rPr dirty="0" smtClean="0" sz="3200" spc="-3">
                <a:latin typeface="Arial"/>
                <a:cs typeface="Arial"/>
              </a:rPr>
              <a:t>ti</a:t>
            </a:r>
            <a:r>
              <a:rPr dirty="0" smtClean="0" sz="3200" spc="-3">
                <a:latin typeface="Arial"/>
                <a:cs typeface="Arial"/>
              </a:rPr>
              <a:t>t</a:t>
            </a:r>
            <a:r>
              <a:rPr dirty="0" smtClean="0" sz="3200" spc="-3">
                <a:latin typeface="Arial"/>
                <a:cs typeface="Arial"/>
              </a:rPr>
              <a:t>is</a:t>
            </a:r>
            <a:r>
              <a:rPr dirty="0" smtClean="0" sz="3200" spc="-3">
                <a:latin typeface="Arial"/>
                <a:cs typeface="Arial"/>
              </a:rPr>
              <a:t> </a:t>
            </a:r>
            <a:r>
              <a:rPr dirty="0" smtClean="0" sz="3200" spc="-3">
                <a:latin typeface="Arial"/>
                <a:cs typeface="Arial"/>
              </a:rPr>
              <a:t>B.</a:t>
            </a:r>
            <a:endParaRPr sz="3200">
              <a:latin typeface="Arial"/>
              <a:cs typeface="Arial"/>
            </a:endParaRPr>
          </a:p>
          <a:p>
            <a:pPr marL="12700" marR="58231">
              <a:lnSpc>
                <a:spcPct val="100041"/>
              </a:lnSpc>
              <a:spcBef>
                <a:spcPts val="930"/>
              </a:spcBef>
            </a:pPr>
            <a:r>
              <a:rPr dirty="0" smtClean="0" sz="3200">
                <a:latin typeface="Arial"/>
                <a:cs typeface="Arial"/>
              </a:rPr>
              <a:t>Th</a:t>
            </a:r>
            <a:r>
              <a:rPr dirty="0" smtClean="0" sz="3200" spc="-9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se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dr</a:t>
            </a:r>
            <a:r>
              <a:rPr dirty="0" smtClean="0" sz="3200" spc="-9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gs</a:t>
            </a:r>
            <a:r>
              <a:rPr dirty="0" smtClean="0" sz="3200" spc="-19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sho</a:t>
            </a:r>
            <a:r>
              <a:rPr dirty="0" smtClean="0" sz="3200" spc="-9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ld</a:t>
            </a:r>
            <a:r>
              <a:rPr dirty="0" smtClean="0" sz="3200" spc="-19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9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-9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-14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sed</a:t>
            </a:r>
            <a:r>
              <a:rPr dirty="0" smtClean="0" sz="3200" spc="-14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by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9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9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9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wome</a:t>
            </a:r>
            <a:r>
              <a:rPr dirty="0" smtClean="0" sz="3200" spc="-14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 marL="12700" marR="980284">
              <a:lnSpc>
                <a:spcPct val="100041"/>
              </a:lnSpc>
              <a:spcBef>
                <a:spcPts val="774"/>
              </a:spcBef>
            </a:pPr>
            <a:r>
              <a:rPr dirty="0" smtClean="0" sz="3200" spc="-2">
                <a:latin typeface="Arial"/>
                <a:cs typeface="Arial"/>
              </a:rPr>
              <a:t>Drinking</a:t>
            </a:r>
            <a:r>
              <a:rPr dirty="0" smtClean="0" sz="3200" spc="-2">
                <a:latin typeface="Arial"/>
                <a:cs typeface="Arial"/>
              </a:rPr>
              <a:t> </a:t>
            </a:r>
            <a:r>
              <a:rPr dirty="0" smtClean="0" sz="3200" spc="-2">
                <a:latin typeface="Arial"/>
                <a:cs typeface="Arial"/>
              </a:rPr>
              <a:t>alco</a:t>
            </a:r>
            <a:r>
              <a:rPr dirty="0" smtClean="0" sz="3200" spc="-2">
                <a:latin typeface="Arial"/>
                <a:cs typeface="Arial"/>
              </a:rPr>
              <a:t>h</a:t>
            </a:r>
            <a:r>
              <a:rPr dirty="0" smtClean="0" sz="3200" spc="-2">
                <a:latin typeface="Arial"/>
                <a:cs typeface="Arial"/>
              </a:rPr>
              <a:t>ol</a:t>
            </a:r>
            <a:r>
              <a:rPr dirty="0" smtClean="0" sz="3200" spc="-2">
                <a:latin typeface="Arial"/>
                <a:cs typeface="Arial"/>
              </a:rPr>
              <a:t> </a:t>
            </a:r>
            <a:r>
              <a:rPr dirty="0" smtClean="0" sz="3200" spc="-2">
                <a:latin typeface="Arial"/>
                <a:cs typeface="Arial"/>
              </a:rPr>
              <a:t>can</a:t>
            </a:r>
            <a:r>
              <a:rPr dirty="0" smtClean="0" sz="3200" spc="-2">
                <a:latin typeface="Arial"/>
                <a:cs typeface="Arial"/>
              </a:rPr>
              <a:t> </a:t>
            </a:r>
            <a:r>
              <a:rPr dirty="0" smtClean="0" sz="3200" spc="-2">
                <a:latin typeface="Arial"/>
                <a:cs typeface="Arial"/>
              </a:rPr>
              <a:t>make</a:t>
            </a:r>
            <a:r>
              <a:rPr dirty="0" smtClean="0" sz="3200" spc="-2">
                <a:latin typeface="Arial"/>
                <a:cs typeface="Arial"/>
              </a:rPr>
              <a:t> </a:t>
            </a:r>
            <a:r>
              <a:rPr dirty="0" smtClean="0" sz="3200" spc="-2">
                <a:latin typeface="Arial"/>
                <a:cs typeface="Arial"/>
              </a:rPr>
              <a:t>liver</a:t>
            </a:r>
            <a:r>
              <a:rPr dirty="0" smtClean="0" sz="3200" spc="-2">
                <a:latin typeface="Arial"/>
                <a:cs typeface="Arial"/>
              </a:rPr>
              <a:t> </a:t>
            </a:r>
            <a:r>
              <a:rPr dirty="0" smtClean="0" sz="3200" spc="-2">
                <a:latin typeface="Arial"/>
                <a:cs typeface="Arial"/>
              </a:rPr>
              <a:t>dise</a:t>
            </a:r>
            <a:r>
              <a:rPr dirty="0" smtClean="0" sz="3200" spc="-2">
                <a:latin typeface="Arial"/>
                <a:cs typeface="Arial"/>
              </a:rPr>
              <a:t>a</a:t>
            </a:r>
            <a:r>
              <a:rPr dirty="0" smtClean="0" sz="3200" spc="-2">
                <a:latin typeface="Arial"/>
                <a:cs typeface="Arial"/>
              </a:rPr>
              <a:t>se</a:t>
            </a:r>
            <a:r>
              <a:rPr dirty="0" smtClean="0" sz="3200" spc="-2">
                <a:latin typeface="Arial"/>
                <a:cs typeface="Arial"/>
              </a:rPr>
              <a:t> </a:t>
            </a:r>
            <a:r>
              <a:rPr dirty="0" smtClean="0" sz="3200" spc="-2">
                <a:latin typeface="Arial"/>
                <a:cs typeface="Arial"/>
              </a:rPr>
              <a:t>worse.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7340" y="3335877"/>
            <a:ext cx="228854" cy="432307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12700">
              <a:lnSpc>
                <a:spcPts val="3375"/>
              </a:lnSpc>
            </a:pPr>
            <a:r>
              <a:rPr dirty="0" smtClean="0" sz="320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7340" y="4409154"/>
            <a:ext cx="228854" cy="432308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12700">
              <a:lnSpc>
                <a:spcPts val="3375"/>
              </a:lnSpc>
            </a:pPr>
            <a:r>
              <a:rPr dirty="0" smtClean="0" sz="320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53850" y="1977771"/>
            <a:ext cx="11108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4929272" y="1977771"/>
            <a:ext cx="11189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1559433" y="589327"/>
            <a:ext cx="2285004" cy="584708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dirty="0" smtClean="0" sz="4400">
                <a:latin typeface="Arial"/>
                <a:cs typeface="Arial"/>
              </a:rPr>
              <a:t>Hepatitis</a:t>
            </a:r>
            <a:endParaRPr sz="4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88950" y="589327"/>
            <a:ext cx="950412" cy="584708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dirty="0" smtClean="0" sz="4400" spc="6">
                <a:latin typeface="Arial"/>
                <a:cs typeface="Arial"/>
              </a:rPr>
              <a:t>B</a:t>
            </a:r>
            <a:r>
              <a:rPr dirty="0" smtClean="0" sz="4400" spc="6">
                <a:latin typeface="Arial"/>
                <a:cs typeface="Arial"/>
              </a:rPr>
              <a:t> </a:t>
            </a:r>
            <a:r>
              <a:rPr dirty="0" smtClean="0" sz="4400" spc="6">
                <a:latin typeface="Arial"/>
                <a:cs typeface="Arial"/>
              </a:rPr>
              <a:t>–</a:t>
            </a:r>
            <a:endParaRPr sz="4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85436" y="589327"/>
            <a:ext cx="2782788" cy="584708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dirty="0" smtClean="0" sz="4400">
                <a:latin typeface="Arial"/>
                <a:cs typeface="Arial"/>
              </a:rPr>
              <a:t>Prevention</a:t>
            </a:r>
            <a:endParaRPr sz="4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1650079"/>
            <a:ext cx="228853" cy="432307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12700">
              <a:lnSpc>
                <a:spcPts val="3375"/>
              </a:lnSpc>
            </a:pPr>
            <a:r>
              <a:rPr dirty="0" smtClean="0" sz="320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9144" y="1650079"/>
            <a:ext cx="7774579" cy="4334390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12700" marR="57398">
              <a:lnSpc>
                <a:spcPts val="3375"/>
              </a:lnSpc>
            </a:pPr>
            <a:r>
              <a:rPr dirty="0" smtClean="0" sz="3200" spc="-2">
                <a:latin typeface="Arial"/>
                <a:cs typeface="Arial"/>
              </a:rPr>
              <a:t>Vaccina</a:t>
            </a:r>
            <a:r>
              <a:rPr dirty="0" smtClean="0" sz="3200" spc="-2">
                <a:latin typeface="Arial"/>
                <a:cs typeface="Arial"/>
              </a:rPr>
              <a:t>t</a:t>
            </a:r>
            <a:r>
              <a:rPr dirty="0" smtClean="0" sz="3200" spc="-2">
                <a:latin typeface="Arial"/>
                <a:cs typeface="Arial"/>
              </a:rPr>
              <a:t>ion</a:t>
            </a:r>
            <a:r>
              <a:rPr dirty="0" smtClean="0" sz="3200" spc="-2">
                <a:latin typeface="Arial"/>
                <a:cs typeface="Arial"/>
              </a:rPr>
              <a:t> </a:t>
            </a:r>
            <a:r>
              <a:rPr dirty="0" smtClean="0" sz="3200" spc="-2">
                <a:latin typeface="Arial"/>
                <a:cs typeface="Arial"/>
              </a:rPr>
              <a:t>is</a:t>
            </a:r>
            <a:r>
              <a:rPr dirty="0" smtClean="0" sz="3200" spc="-2">
                <a:latin typeface="Arial"/>
                <a:cs typeface="Arial"/>
              </a:rPr>
              <a:t> </a:t>
            </a:r>
            <a:r>
              <a:rPr dirty="0" smtClean="0" sz="3200" spc="-2">
                <a:latin typeface="Arial"/>
                <a:cs typeface="Arial"/>
              </a:rPr>
              <a:t>b</a:t>
            </a:r>
            <a:r>
              <a:rPr dirty="0" smtClean="0" sz="3200" spc="-2">
                <a:latin typeface="Arial"/>
                <a:cs typeface="Arial"/>
              </a:rPr>
              <a:t>e</a:t>
            </a:r>
            <a:r>
              <a:rPr dirty="0" smtClean="0" sz="3200" spc="-2">
                <a:latin typeface="Arial"/>
                <a:cs typeface="Arial"/>
              </a:rPr>
              <a:t>st</a:t>
            </a:r>
            <a:r>
              <a:rPr dirty="0" smtClean="0" sz="3200" spc="-2">
                <a:latin typeface="Arial"/>
                <a:cs typeface="Arial"/>
              </a:rPr>
              <a:t> </a:t>
            </a:r>
            <a:r>
              <a:rPr dirty="0" smtClean="0" sz="3200" spc="-2">
                <a:latin typeface="Arial"/>
                <a:cs typeface="Arial"/>
              </a:rPr>
              <a:t>d</a:t>
            </a:r>
            <a:r>
              <a:rPr dirty="0" smtClean="0" sz="3200" spc="-2">
                <a:latin typeface="Arial"/>
                <a:cs typeface="Arial"/>
              </a:rPr>
              <a:t>e</a:t>
            </a:r>
            <a:r>
              <a:rPr dirty="0" smtClean="0" sz="3200" spc="-2">
                <a:latin typeface="Arial"/>
                <a:cs typeface="Arial"/>
              </a:rPr>
              <a:t>fe</a:t>
            </a:r>
            <a:r>
              <a:rPr dirty="0" smtClean="0" sz="3200" spc="-2">
                <a:latin typeface="Arial"/>
                <a:cs typeface="Arial"/>
              </a:rPr>
              <a:t>n</a:t>
            </a:r>
            <a:r>
              <a:rPr dirty="0" smtClean="0" sz="3200" spc="-2">
                <a:latin typeface="Arial"/>
                <a:cs typeface="Arial"/>
              </a:rPr>
              <a:t>se</a:t>
            </a:r>
            <a:r>
              <a:rPr dirty="0" smtClean="0" sz="3200" spc="-2">
                <a:latin typeface="Arial"/>
                <a:cs typeface="Arial"/>
              </a:rPr>
              <a:t> </a:t>
            </a:r>
            <a:r>
              <a:rPr dirty="0" smtClean="0" sz="3200" spc="-2">
                <a:latin typeface="Arial"/>
                <a:cs typeface="Arial"/>
              </a:rPr>
              <a:t>for</a:t>
            </a:r>
            <a:r>
              <a:rPr dirty="0" smtClean="0" sz="3200" spc="-2">
                <a:latin typeface="Arial"/>
                <a:cs typeface="Arial"/>
              </a:rPr>
              <a:t> </a:t>
            </a:r>
            <a:r>
              <a:rPr dirty="0" smtClean="0" sz="3200" spc="-2">
                <a:latin typeface="Arial"/>
                <a:cs typeface="Arial"/>
              </a:rPr>
              <a:t>hi</a:t>
            </a:r>
            <a:r>
              <a:rPr dirty="0" smtClean="0" sz="3200" spc="-2">
                <a:latin typeface="Arial"/>
                <a:cs typeface="Arial"/>
              </a:rPr>
              <a:t>g</a:t>
            </a:r>
            <a:r>
              <a:rPr dirty="0" smtClean="0" sz="3200" spc="-2">
                <a:latin typeface="Arial"/>
                <a:cs typeface="Arial"/>
              </a:rPr>
              <a:t>h-risk</a:t>
            </a:r>
            <a:endParaRPr sz="3200">
              <a:latin typeface="Arial"/>
              <a:cs typeface="Arial"/>
            </a:endParaRPr>
          </a:p>
          <a:p>
            <a:pPr marL="12700" marR="1061216">
              <a:lnSpc>
                <a:spcPts val="3460"/>
              </a:lnSpc>
              <a:spcBef>
                <a:spcPts val="14"/>
              </a:spcBef>
            </a:pPr>
            <a:r>
              <a:rPr dirty="0" smtClean="0" sz="3200" spc="-3">
                <a:latin typeface="Arial"/>
                <a:cs typeface="Arial"/>
              </a:rPr>
              <a:t>in</a:t>
            </a:r>
            <a:r>
              <a:rPr dirty="0" smtClean="0" sz="3200" spc="-3">
                <a:latin typeface="Arial"/>
                <a:cs typeface="Arial"/>
              </a:rPr>
              <a:t>d</a:t>
            </a:r>
            <a:r>
              <a:rPr dirty="0" smtClean="0" sz="3200" spc="-3">
                <a:latin typeface="Arial"/>
                <a:cs typeface="Arial"/>
              </a:rPr>
              <a:t>ivid</a:t>
            </a:r>
            <a:r>
              <a:rPr dirty="0" smtClean="0" sz="3200" spc="-3">
                <a:latin typeface="Arial"/>
                <a:cs typeface="Arial"/>
              </a:rPr>
              <a:t>u</a:t>
            </a:r>
            <a:r>
              <a:rPr dirty="0" smtClean="0" sz="3200" spc="-3">
                <a:latin typeface="Arial"/>
                <a:cs typeface="Arial"/>
              </a:rPr>
              <a:t>als.</a:t>
            </a:r>
            <a:r>
              <a:rPr dirty="0" smtClean="0" sz="3200" spc="-3">
                <a:latin typeface="Arial"/>
                <a:cs typeface="Arial"/>
              </a:rPr>
              <a:t> </a:t>
            </a:r>
            <a:r>
              <a:rPr dirty="0" smtClean="0" sz="3200" spc="-3">
                <a:latin typeface="Arial"/>
                <a:cs typeface="Arial"/>
              </a:rPr>
              <a:t>R</a:t>
            </a:r>
            <a:r>
              <a:rPr dirty="0" smtClean="0" sz="3200" spc="-3">
                <a:latin typeface="Arial"/>
                <a:cs typeface="Arial"/>
              </a:rPr>
              <a:t>e</a:t>
            </a:r>
            <a:r>
              <a:rPr dirty="0" smtClean="0" sz="3200" spc="-3">
                <a:latin typeface="Arial"/>
                <a:cs typeface="Arial"/>
              </a:rPr>
              <a:t>comm</a:t>
            </a:r>
            <a:r>
              <a:rPr dirty="0" smtClean="0" sz="3200" spc="-3">
                <a:latin typeface="Arial"/>
                <a:cs typeface="Arial"/>
              </a:rPr>
              <a:t>e</a:t>
            </a:r>
            <a:r>
              <a:rPr dirty="0" smtClean="0" sz="3200" spc="-3">
                <a:latin typeface="Arial"/>
                <a:cs typeface="Arial"/>
              </a:rPr>
              <a:t>n</a:t>
            </a:r>
            <a:r>
              <a:rPr dirty="0" smtClean="0" sz="3200" spc="-3">
                <a:latin typeface="Arial"/>
                <a:cs typeface="Arial"/>
              </a:rPr>
              <a:t>d</a:t>
            </a:r>
            <a:r>
              <a:rPr dirty="0" smtClean="0" sz="3200" spc="-3">
                <a:latin typeface="Arial"/>
                <a:cs typeface="Arial"/>
              </a:rPr>
              <a:t>ed</a:t>
            </a:r>
            <a:r>
              <a:rPr dirty="0" smtClean="0" sz="3200" spc="-3">
                <a:latin typeface="Arial"/>
                <a:cs typeface="Arial"/>
              </a:rPr>
              <a:t> </a:t>
            </a:r>
            <a:r>
              <a:rPr dirty="0" smtClean="0" sz="3200" spc="-3">
                <a:latin typeface="Arial"/>
                <a:cs typeface="Arial"/>
              </a:rPr>
              <a:t>for</a:t>
            </a:r>
            <a:r>
              <a:rPr dirty="0" smtClean="0" sz="3200" spc="-3">
                <a:latin typeface="Arial"/>
                <a:cs typeface="Arial"/>
              </a:rPr>
              <a:t> </a:t>
            </a:r>
            <a:r>
              <a:rPr dirty="0" smtClean="0" sz="3200" spc="-3">
                <a:latin typeface="Arial"/>
                <a:cs typeface="Arial"/>
              </a:rPr>
              <a:t>p</a:t>
            </a:r>
            <a:r>
              <a:rPr dirty="0" smtClean="0" sz="3200" spc="-3">
                <a:latin typeface="Arial"/>
                <a:cs typeface="Arial"/>
              </a:rPr>
              <a:t>u</a:t>
            </a:r>
            <a:r>
              <a:rPr dirty="0" smtClean="0" sz="3200" spc="-3">
                <a:latin typeface="Arial"/>
                <a:cs typeface="Arial"/>
              </a:rPr>
              <a:t>bl</a:t>
            </a:r>
            <a:r>
              <a:rPr dirty="0" smtClean="0" sz="3200" spc="-3">
                <a:latin typeface="Arial"/>
                <a:cs typeface="Arial"/>
              </a:rPr>
              <a:t>i</a:t>
            </a:r>
            <a:r>
              <a:rPr dirty="0" smtClean="0" sz="3200" spc="-3">
                <a:latin typeface="Arial"/>
                <a:cs typeface="Arial"/>
              </a:rPr>
              <a:t>c</a:t>
            </a:r>
            <a:r>
              <a:rPr dirty="0" smtClean="0" sz="3200" spc="-3">
                <a:latin typeface="Arial"/>
                <a:cs typeface="Arial"/>
              </a:rPr>
              <a:t> </a:t>
            </a:r>
            <a:r>
              <a:rPr dirty="0" smtClean="0" sz="3200" spc="-3">
                <a:latin typeface="Arial"/>
                <a:cs typeface="Arial"/>
              </a:rPr>
              <a:t>h</a:t>
            </a:r>
            <a:r>
              <a:rPr dirty="0" smtClean="0" sz="3200" spc="-3">
                <a:latin typeface="Arial"/>
                <a:cs typeface="Arial"/>
              </a:rPr>
              <a:t>e</a:t>
            </a:r>
            <a:r>
              <a:rPr dirty="0" smtClean="0" sz="3200" spc="-3">
                <a:latin typeface="Arial"/>
                <a:cs typeface="Arial"/>
              </a:rPr>
              <a:t>al</a:t>
            </a:r>
            <a:r>
              <a:rPr dirty="0" smtClean="0" sz="3200" spc="-3">
                <a:latin typeface="Arial"/>
                <a:cs typeface="Arial"/>
              </a:rPr>
              <a:t>t</a:t>
            </a:r>
            <a:r>
              <a:rPr dirty="0" smtClean="0" sz="3200" spc="-3">
                <a:latin typeface="Arial"/>
                <a:cs typeface="Arial"/>
              </a:rPr>
              <a:t>h</a:t>
            </a:r>
            <a:r>
              <a:rPr dirty="0" smtClean="0" sz="3200" spc="-3">
                <a:latin typeface="Arial"/>
                <a:cs typeface="Arial"/>
              </a:rPr>
              <a:t> </a:t>
            </a:r>
            <a:r>
              <a:rPr dirty="0" smtClean="0" sz="3200" spc="-3">
                <a:latin typeface="Arial"/>
                <a:cs typeface="Arial"/>
              </a:rPr>
              <a:t>a</a:t>
            </a:r>
            <a:r>
              <a:rPr dirty="0" smtClean="0" sz="3200" spc="-3">
                <a:latin typeface="Arial"/>
                <a:cs typeface="Arial"/>
              </a:rPr>
              <a:t>nd</a:t>
            </a:r>
            <a:r>
              <a:rPr dirty="0" smtClean="0" sz="3200" spc="-3">
                <a:latin typeface="Arial"/>
                <a:cs typeface="Arial"/>
              </a:rPr>
              <a:t> </a:t>
            </a:r>
            <a:r>
              <a:rPr dirty="0" smtClean="0" sz="3200" spc="-3">
                <a:latin typeface="Arial"/>
                <a:cs typeface="Arial"/>
              </a:rPr>
              <a:t>p</a:t>
            </a:r>
            <a:r>
              <a:rPr dirty="0" smtClean="0" sz="3200" spc="-3">
                <a:latin typeface="Arial"/>
                <a:cs typeface="Arial"/>
              </a:rPr>
              <a:t>u</a:t>
            </a:r>
            <a:r>
              <a:rPr dirty="0" smtClean="0" sz="3200" spc="-3">
                <a:latin typeface="Arial"/>
                <a:cs typeface="Arial"/>
              </a:rPr>
              <a:t>bl</a:t>
            </a:r>
            <a:r>
              <a:rPr dirty="0" smtClean="0" sz="3200" spc="-3">
                <a:latin typeface="Arial"/>
                <a:cs typeface="Arial"/>
              </a:rPr>
              <a:t>i</a:t>
            </a:r>
            <a:r>
              <a:rPr dirty="0" smtClean="0" sz="3200" spc="-3">
                <a:latin typeface="Arial"/>
                <a:cs typeface="Arial"/>
              </a:rPr>
              <a:t>c</a:t>
            </a:r>
            <a:r>
              <a:rPr dirty="0" smtClean="0" sz="3200" spc="-3">
                <a:latin typeface="Arial"/>
                <a:cs typeface="Arial"/>
              </a:rPr>
              <a:t> </a:t>
            </a:r>
            <a:r>
              <a:rPr dirty="0" smtClean="0" sz="3200" spc="-3">
                <a:latin typeface="Arial"/>
                <a:cs typeface="Arial"/>
              </a:rPr>
              <a:t>sa</a:t>
            </a:r>
            <a:r>
              <a:rPr dirty="0" smtClean="0" sz="3200" spc="-3">
                <a:latin typeface="Arial"/>
                <a:cs typeface="Arial"/>
              </a:rPr>
              <a:t>f</a:t>
            </a:r>
            <a:r>
              <a:rPr dirty="0" smtClean="0" sz="3200" spc="-3">
                <a:latin typeface="Arial"/>
                <a:cs typeface="Arial"/>
              </a:rPr>
              <a:t>ety</a:t>
            </a:r>
            <a:r>
              <a:rPr dirty="0" smtClean="0" sz="3200" spc="-3">
                <a:latin typeface="Arial"/>
                <a:cs typeface="Arial"/>
              </a:rPr>
              <a:t> </a:t>
            </a:r>
            <a:r>
              <a:rPr dirty="0" smtClean="0" sz="3200" spc="-3">
                <a:latin typeface="Arial"/>
                <a:cs typeface="Arial"/>
              </a:rPr>
              <a:t>workers.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ts val="3460"/>
              </a:lnSpc>
              <a:spcBef>
                <a:spcPts val="765"/>
              </a:spcBef>
            </a:pPr>
            <a:r>
              <a:rPr dirty="0" smtClean="0" sz="3200" spc="-2">
                <a:latin typeface="Arial"/>
                <a:cs typeface="Arial"/>
              </a:rPr>
              <a:t>Eff</a:t>
            </a:r>
            <a:r>
              <a:rPr dirty="0" smtClean="0" sz="3200" spc="-2">
                <a:latin typeface="Arial"/>
                <a:cs typeface="Arial"/>
              </a:rPr>
              <a:t>e</a:t>
            </a:r>
            <a:r>
              <a:rPr dirty="0" smtClean="0" sz="3200" spc="-2">
                <a:latin typeface="Arial"/>
                <a:cs typeface="Arial"/>
              </a:rPr>
              <a:t>ctiven</a:t>
            </a:r>
            <a:r>
              <a:rPr dirty="0" smtClean="0" sz="3200" spc="-2">
                <a:latin typeface="Arial"/>
                <a:cs typeface="Arial"/>
              </a:rPr>
              <a:t>e</a:t>
            </a:r>
            <a:r>
              <a:rPr dirty="0" smtClean="0" sz="3200" spc="-2">
                <a:latin typeface="Arial"/>
                <a:cs typeface="Arial"/>
              </a:rPr>
              <a:t>ss</a:t>
            </a:r>
            <a:r>
              <a:rPr dirty="0" smtClean="0" sz="3200" spc="-2">
                <a:latin typeface="Arial"/>
                <a:cs typeface="Arial"/>
              </a:rPr>
              <a:t> </a:t>
            </a:r>
            <a:r>
              <a:rPr dirty="0" smtClean="0" sz="3200" spc="-2">
                <a:latin typeface="Arial"/>
                <a:cs typeface="Arial"/>
              </a:rPr>
              <a:t>of</a:t>
            </a:r>
            <a:r>
              <a:rPr dirty="0" smtClean="0" sz="3200" spc="-2">
                <a:latin typeface="Arial"/>
                <a:cs typeface="Arial"/>
              </a:rPr>
              <a:t> </a:t>
            </a:r>
            <a:r>
              <a:rPr dirty="0" smtClean="0" sz="3200" spc="-2">
                <a:latin typeface="Arial"/>
                <a:cs typeface="Arial"/>
              </a:rPr>
              <a:t>con</a:t>
            </a:r>
            <a:r>
              <a:rPr dirty="0" smtClean="0" sz="3200" spc="-2">
                <a:latin typeface="Arial"/>
                <a:cs typeface="Arial"/>
              </a:rPr>
              <a:t>d</a:t>
            </a:r>
            <a:r>
              <a:rPr dirty="0" smtClean="0" sz="3200" spc="-2">
                <a:latin typeface="Arial"/>
                <a:cs typeface="Arial"/>
              </a:rPr>
              <a:t>om</a:t>
            </a:r>
            <a:r>
              <a:rPr dirty="0" smtClean="0" sz="3200" spc="-2">
                <a:latin typeface="Arial"/>
                <a:cs typeface="Arial"/>
              </a:rPr>
              <a:t> </a:t>
            </a:r>
            <a:r>
              <a:rPr dirty="0" smtClean="0" sz="3200" spc="-2">
                <a:latin typeface="Arial"/>
                <a:cs typeface="Arial"/>
              </a:rPr>
              <a:t>use</a:t>
            </a:r>
            <a:r>
              <a:rPr dirty="0" smtClean="0" sz="3200" spc="-2">
                <a:latin typeface="Arial"/>
                <a:cs typeface="Arial"/>
              </a:rPr>
              <a:t> </a:t>
            </a:r>
            <a:r>
              <a:rPr dirty="0" smtClean="0" sz="3200" spc="-2">
                <a:latin typeface="Arial"/>
                <a:cs typeface="Arial"/>
              </a:rPr>
              <a:t>is</a:t>
            </a:r>
            <a:r>
              <a:rPr dirty="0" smtClean="0" sz="3200" spc="-2">
                <a:latin typeface="Arial"/>
                <a:cs typeface="Arial"/>
              </a:rPr>
              <a:t> </a:t>
            </a:r>
            <a:r>
              <a:rPr dirty="0" smtClean="0" sz="3200" spc="-2">
                <a:latin typeface="Arial"/>
                <a:cs typeface="Arial"/>
              </a:rPr>
              <a:t>u</a:t>
            </a:r>
            <a:r>
              <a:rPr dirty="0" smtClean="0" sz="3200" spc="-2">
                <a:latin typeface="Arial"/>
                <a:cs typeface="Arial"/>
              </a:rPr>
              <a:t>n</a:t>
            </a:r>
            <a:r>
              <a:rPr dirty="0" smtClean="0" sz="3200" spc="-2">
                <a:latin typeface="Arial"/>
                <a:cs typeface="Arial"/>
              </a:rPr>
              <a:t>known</a:t>
            </a:r>
            <a:r>
              <a:rPr dirty="0" smtClean="0" sz="3200" spc="-2">
                <a:latin typeface="Arial"/>
                <a:cs typeface="Arial"/>
              </a:rPr>
              <a:t> </a:t>
            </a:r>
            <a:r>
              <a:rPr dirty="0" smtClean="0" sz="3200" spc="-2">
                <a:latin typeface="Arial"/>
                <a:cs typeface="Arial"/>
              </a:rPr>
              <a:t>b</a:t>
            </a:r>
            <a:r>
              <a:rPr dirty="0" smtClean="0" sz="3200" spc="-2">
                <a:latin typeface="Arial"/>
                <a:cs typeface="Arial"/>
              </a:rPr>
              <a:t>u</a:t>
            </a:r>
            <a:r>
              <a:rPr dirty="0" smtClean="0" sz="3200" spc="-2">
                <a:latin typeface="Arial"/>
                <a:cs typeface="Arial"/>
              </a:rPr>
              <a:t>t</a:t>
            </a:r>
            <a:r>
              <a:rPr dirty="0" smtClean="0" sz="3200" spc="-2">
                <a:latin typeface="Arial"/>
                <a:cs typeface="Arial"/>
              </a:rPr>
              <a:t> </a:t>
            </a:r>
            <a:r>
              <a:rPr dirty="0" smtClean="0" sz="3200" spc="-2">
                <a:latin typeface="Arial"/>
                <a:cs typeface="Arial"/>
              </a:rPr>
              <a:t>t</a:t>
            </a:r>
            <a:r>
              <a:rPr dirty="0" smtClean="0" sz="3200" spc="-2">
                <a:latin typeface="Arial"/>
                <a:cs typeface="Arial"/>
              </a:rPr>
              <a:t>h</a:t>
            </a:r>
            <a:r>
              <a:rPr dirty="0" smtClean="0" sz="3200" spc="-2">
                <a:latin typeface="Arial"/>
                <a:cs typeface="Arial"/>
              </a:rPr>
              <a:t>ey</a:t>
            </a:r>
            <a:r>
              <a:rPr dirty="0" smtClean="0" sz="3200" spc="-2">
                <a:latin typeface="Arial"/>
                <a:cs typeface="Arial"/>
              </a:rPr>
              <a:t> </a:t>
            </a:r>
            <a:r>
              <a:rPr dirty="0" smtClean="0" sz="3200" spc="-2">
                <a:latin typeface="Arial"/>
                <a:cs typeface="Arial"/>
              </a:rPr>
              <a:t>are</a:t>
            </a:r>
            <a:r>
              <a:rPr dirty="0" smtClean="0" sz="3200" spc="-2">
                <a:latin typeface="Arial"/>
                <a:cs typeface="Arial"/>
              </a:rPr>
              <a:t> </a:t>
            </a:r>
            <a:r>
              <a:rPr dirty="0" smtClean="0" sz="3200" spc="-2">
                <a:latin typeface="Arial"/>
                <a:cs typeface="Arial"/>
              </a:rPr>
              <a:t>likely</a:t>
            </a:r>
            <a:r>
              <a:rPr dirty="0" smtClean="0" sz="3200" spc="-2">
                <a:latin typeface="Arial"/>
                <a:cs typeface="Arial"/>
              </a:rPr>
              <a:t> </a:t>
            </a:r>
            <a:r>
              <a:rPr dirty="0" smtClean="0" sz="3200" spc="-2">
                <a:latin typeface="Arial"/>
                <a:cs typeface="Arial"/>
              </a:rPr>
              <a:t>to</a:t>
            </a:r>
            <a:r>
              <a:rPr dirty="0" smtClean="0" sz="3200" spc="-2">
                <a:latin typeface="Arial"/>
                <a:cs typeface="Arial"/>
              </a:rPr>
              <a:t> </a:t>
            </a:r>
            <a:r>
              <a:rPr dirty="0" smtClean="0" sz="3200" spc="-2">
                <a:latin typeface="Arial"/>
                <a:cs typeface="Arial"/>
              </a:rPr>
              <a:t>h</a:t>
            </a:r>
            <a:r>
              <a:rPr dirty="0" smtClean="0" sz="3200" spc="-2">
                <a:latin typeface="Arial"/>
                <a:cs typeface="Arial"/>
              </a:rPr>
              <a:t>e</a:t>
            </a:r>
            <a:r>
              <a:rPr dirty="0" smtClean="0" sz="3200" spc="-2">
                <a:latin typeface="Arial"/>
                <a:cs typeface="Arial"/>
              </a:rPr>
              <a:t>lp</a:t>
            </a:r>
            <a:r>
              <a:rPr dirty="0" smtClean="0" sz="3200" spc="-2">
                <a:latin typeface="Arial"/>
                <a:cs typeface="Arial"/>
              </a:rPr>
              <a:t> </a:t>
            </a:r>
            <a:r>
              <a:rPr dirty="0" smtClean="0" sz="3200" spc="-2">
                <a:latin typeface="Arial"/>
                <a:cs typeface="Arial"/>
              </a:rPr>
              <a:t>pr</a:t>
            </a:r>
            <a:r>
              <a:rPr dirty="0" smtClean="0" sz="3200" spc="-2">
                <a:latin typeface="Arial"/>
                <a:cs typeface="Arial"/>
              </a:rPr>
              <a:t>o</a:t>
            </a:r>
            <a:r>
              <a:rPr dirty="0" smtClean="0" sz="3200" spc="-2">
                <a:latin typeface="Arial"/>
                <a:cs typeface="Arial"/>
              </a:rPr>
              <a:t>tect</a:t>
            </a:r>
            <a:r>
              <a:rPr dirty="0" smtClean="0" sz="3200" spc="-2">
                <a:latin typeface="Arial"/>
                <a:cs typeface="Arial"/>
              </a:rPr>
              <a:t> </a:t>
            </a:r>
            <a:r>
              <a:rPr dirty="0" smtClean="0" sz="3200" spc="-2">
                <a:latin typeface="Arial"/>
                <a:cs typeface="Arial"/>
              </a:rPr>
              <a:t>a</a:t>
            </a:r>
            <a:r>
              <a:rPr dirty="0" smtClean="0" sz="3200" spc="-2">
                <a:latin typeface="Arial"/>
                <a:cs typeface="Arial"/>
              </a:rPr>
              <a:t>g</a:t>
            </a:r>
            <a:r>
              <a:rPr dirty="0" smtClean="0" sz="3200" spc="-2">
                <a:latin typeface="Arial"/>
                <a:cs typeface="Arial"/>
              </a:rPr>
              <a:t>ai</a:t>
            </a:r>
            <a:r>
              <a:rPr dirty="0" smtClean="0" sz="3200" spc="-2">
                <a:latin typeface="Arial"/>
                <a:cs typeface="Arial"/>
              </a:rPr>
              <a:t>n</a:t>
            </a:r>
            <a:r>
              <a:rPr dirty="0" smtClean="0" sz="3200" spc="-2">
                <a:latin typeface="Arial"/>
                <a:cs typeface="Arial"/>
              </a:rPr>
              <a:t>st</a:t>
            </a:r>
            <a:r>
              <a:rPr dirty="0" smtClean="0" sz="3200" spc="-2">
                <a:latin typeface="Arial"/>
                <a:cs typeface="Arial"/>
              </a:rPr>
              <a:t> </a:t>
            </a:r>
            <a:r>
              <a:rPr dirty="0" smtClean="0" sz="3200" spc="-2">
                <a:latin typeface="Arial"/>
                <a:cs typeface="Arial"/>
              </a:rPr>
              <a:t>it.</a:t>
            </a:r>
            <a:endParaRPr sz="3200">
              <a:latin typeface="Arial"/>
              <a:cs typeface="Arial"/>
            </a:endParaRPr>
          </a:p>
          <a:p>
            <a:pPr marL="12700" marR="57398">
              <a:lnSpc>
                <a:spcPct val="95825"/>
              </a:lnSpc>
              <a:spcBef>
                <a:spcPts val="357"/>
              </a:spcBef>
            </a:pPr>
            <a:r>
              <a:rPr dirty="0" smtClean="0" sz="3200" spc="-4">
                <a:latin typeface="Arial"/>
                <a:cs typeface="Arial"/>
              </a:rPr>
              <a:t>Re</a:t>
            </a:r>
            <a:r>
              <a:rPr dirty="0" smtClean="0" sz="3200" spc="-4">
                <a:latin typeface="Arial"/>
                <a:cs typeface="Arial"/>
              </a:rPr>
              <a:t>d</a:t>
            </a:r>
            <a:r>
              <a:rPr dirty="0" smtClean="0" sz="3200" spc="-4">
                <a:latin typeface="Arial"/>
                <a:cs typeface="Arial"/>
              </a:rPr>
              <a:t>uce</a:t>
            </a:r>
            <a:r>
              <a:rPr dirty="0" smtClean="0" sz="3200" spc="-4">
                <a:latin typeface="Arial"/>
                <a:cs typeface="Arial"/>
              </a:rPr>
              <a:t> </a:t>
            </a:r>
            <a:r>
              <a:rPr dirty="0" smtClean="0" sz="3200" spc="-4">
                <a:latin typeface="Arial"/>
                <a:cs typeface="Arial"/>
              </a:rPr>
              <a:t>IV</a:t>
            </a:r>
            <a:r>
              <a:rPr dirty="0" smtClean="0" sz="3200" spc="-4">
                <a:latin typeface="Arial"/>
                <a:cs typeface="Arial"/>
              </a:rPr>
              <a:t> </a:t>
            </a:r>
            <a:r>
              <a:rPr dirty="0" smtClean="0" sz="3200" spc="-4">
                <a:latin typeface="Arial"/>
                <a:cs typeface="Arial"/>
              </a:rPr>
              <a:t>d</a:t>
            </a:r>
            <a:r>
              <a:rPr dirty="0" smtClean="0" sz="3200" spc="-4">
                <a:latin typeface="Arial"/>
                <a:cs typeface="Arial"/>
              </a:rPr>
              <a:t>rug</a:t>
            </a:r>
            <a:r>
              <a:rPr dirty="0" smtClean="0" sz="3200" spc="-4">
                <a:latin typeface="Arial"/>
                <a:cs typeface="Arial"/>
              </a:rPr>
              <a:t> </a:t>
            </a:r>
            <a:r>
              <a:rPr dirty="0" smtClean="0" sz="3200" spc="-4">
                <a:latin typeface="Arial"/>
                <a:cs typeface="Arial"/>
              </a:rPr>
              <a:t>use</a:t>
            </a:r>
            <a:r>
              <a:rPr dirty="0" smtClean="0" sz="3200" spc="-4">
                <a:latin typeface="Arial"/>
                <a:cs typeface="Arial"/>
              </a:rPr>
              <a:t> </a:t>
            </a:r>
            <a:r>
              <a:rPr dirty="0" smtClean="0" sz="3200" spc="-4">
                <a:latin typeface="Arial"/>
                <a:cs typeface="Arial"/>
              </a:rPr>
              <a:t>/</a:t>
            </a:r>
            <a:r>
              <a:rPr dirty="0" smtClean="0" sz="3200" spc="-4">
                <a:latin typeface="Arial"/>
                <a:cs typeface="Arial"/>
              </a:rPr>
              <a:t> </a:t>
            </a:r>
            <a:r>
              <a:rPr dirty="0" smtClean="0" sz="3200" spc="-4">
                <a:latin typeface="Arial"/>
                <a:cs typeface="Arial"/>
              </a:rPr>
              <a:t>syrin</a:t>
            </a:r>
            <a:r>
              <a:rPr dirty="0" smtClean="0" sz="3200" spc="-4">
                <a:latin typeface="Arial"/>
                <a:cs typeface="Arial"/>
              </a:rPr>
              <a:t>g</a:t>
            </a:r>
            <a:r>
              <a:rPr dirty="0" smtClean="0" sz="3200" spc="-4">
                <a:latin typeface="Arial"/>
                <a:cs typeface="Arial"/>
              </a:rPr>
              <a:t>e</a:t>
            </a:r>
            <a:r>
              <a:rPr dirty="0" smtClean="0" sz="3200" spc="-4">
                <a:latin typeface="Arial"/>
                <a:cs typeface="Arial"/>
              </a:rPr>
              <a:t> </a:t>
            </a:r>
            <a:r>
              <a:rPr dirty="0" smtClean="0" sz="3200" spc="-4">
                <a:latin typeface="Arial"/>
                <a:cs typeface="Arial"/>
              </a:rPr>
              <a:t>shar</a:t>
            </a:r>
            <a:r>
              <a:rPr dirty="0" smtClean="0" sz="3200" spc="-4">
                <a:latin typeface="Arial"/>
                <a:cs typeface="Arial"/>
              </a:rPr>
              <a:t>i</a:t>
            </a:r>
            <a:r>
              <a:rPr dirty="0" smtClean="0" sz="3200" spc="-4">
                <a:latin typeface="Arial"/>
                <a:cs typeface="Arial"/>
              </a:rPr>
              <a:t>ng</a:t>
            </a:r>
            <a:endParaRPr sz="3200">
              <a:latin typeface="Arial"/>
              <a:cs typeface="Arial"/>
            </a:endParaRPr>
          </a:p>
          <a:p>
            <a:pPr marL="12700" marR="57398">
              <a:lnSpc>
                <a:spcPct val="95825"/>
              </a:lnSpc>
              <a:spcBef>
                <a:spcPts val="547"/>
              </a:spcBef>
            </a:pPr>
            <a:r>
              <a:rPr dirty="0" smtClean="0" sz="3200" spc="-3">
                <a:latin typeface="Arial"/>
                <a:cs typeface="Arial"/>
              </a:rPr>
              <a:t>Dis</a:t>
            </a:r>
            <a:r>
              <a:rPr dirty="0" smtClean="0" sz="3200" spc="-3">
                <a:latin typeface="Arial"/>
                <a:cs typeface="Arial"/>
              </a:rPr>
              <a:t>c</a:t>
            </a:r>
            <a:r>
              <a:rPr dirty="0" smtClean="0" sz="3200" spc="-3">
                <a:latin typeface="Arial"/>
                <a:cs typeface="Arial"/>
              </a:rPr>
              <a:t>o</a:t>
            </a:r>
            <a:r>
              <a:rPr dirty="0" smtClean="0" sz="3200" spc="-3">
                <a:latin typeface="Arial"/>
                <a:cs typeface="Arial"/>
              </a:rPr>
              <a:t>u</a:t>
            </a:r>
            <a:r>
              <a:rPr dirty="0" smtClean="0" sz="3200" spc="-3">
                <a:latin typeface="Arial"/>
                <a:cs typeface="Arial"/>
              </a:rPr>
              <a:t>ra</a:t>
            </a:r>
            <a:r>
              <a:rPr dirty="0" smtClean="0" sz="3200" spc="-3">
                <a:latin typeface="Arial"/>
                <a:cs typeface="Arial"/>
              </a:rPr>
              <a:t>g</a:t>
            </a:r>
            <a:r>
              <a:rPr dirty="0" smtClean="0" sz="3200" spc="-3">
                <a:latin typeface="Arial"/>
                <a:cs typeface="Arial"/>
              </a:rPr>
              <a:t>e</a:t>
            </a:r>
            <a:r>
              <a:rPr dirty="0" smtClean="0" sz="3200" spc="-3">
                <a:latin typeface="Arial"/>
                <a:cs typeface="Arial"/>
              </a:rPr>
              <a:t> </a:t>
            </a:r>
            <a:r>
              <a:rPr dirty="0" smtClean="0" sz="3200" spc="-3">
                <a:latin typeface="Arial"/>
                <a:cs typeface="Arial"/>
              </a:rPr>
              <a:t>shari</a:t>
            </a:r>
            <a:r>
              <a:rPr dirty="0" smtClean="0" sz="3200" spc="-3">
                <a:latin typeface="Arial"/>
                <a:cs typeface="Arial"/>
              </a:rPr>
              <a:t>n</a:t>
            </a:r>
            <a:r>
              <a:rPr dirty="0" smtClean="0" sz="3200" spc="-3">
                <a:latin typeface="Arial"/>
                <a:cs typeface="Arial"/>
              </a:rPr>
              <a:t>g</a:t>
            </a:r>
            <a:r>
              <a:rPr dirty="0" smtClean="0" sz="3200" spc="-3">
                <a:latin typeface="Arial"/>
                <a:cs typeface="Arial"/>
              </a:rPr>
              <a:t> </a:t>
            </a:r>
            <a:r>
              <a:rPr dirty="0" smtClean="0" sz="3200" spc="-3">
                <a:latin typeface="Arial"/>
                <a:cs typeface="Arial"/>
              </a:rPr>
              <a:t>of</a:t>
            </a:r>
            <a:r>
              <a:rPr dirty="0" smtClean="0" sz="3200" spc="-3">
                <a:latin typeface="Arial"/>
                <a:cs typeface="Arial"/>
              </a:rPr>
              <a:t> </a:t>
            </a:r>
            <a:r>
              <a:rPr dirty="0" smtClean="0" sz="3200" spc="-3">
                <a:latin typeface="Arial"/>
                <a:cs typeface="Arial"/>
              </a:rPr>
              <a:t>p</a:t>
            </a:r>
            <a:r>
              <a:rPr dirty="0" smtClean="0" sz="3200" spc="-3">
                <a:latin typeface="Arial"/>
                <a:cs typeface="Arial"/>
              </a:rPr>
              <a:t>e</a:t>
            </a:r>
            <a:r>
              <a:rPr dirty="0" smtClean="0" sz="3200" spc="-3">
                <a:latin typeface="Arial"/>
                <a:cs typeface="Arial"/>
              </a:rPr>
              <a:t>rsonal</a:t>
            </a:r>
            <a:r>
              <a:rPr dirty="0" smtClean="0" sz="3200" spc="-3">
                <a:latin typeface="Arial"/>
                <a:cs typeface="Arial"/>
              </a:rPr>
              <a:t> </a:t>
            </a:r>
            <a:r>
              <a:rPr dirty="0" smtClean="0" sz="3200" spc="-3">
                <a:latin typeface="Arial"/>
                <a:cs typeface="Arial"/>
              </a:rPr>
              <a:t>it</a:t>
            </a:r>
            <a:r>
              <a:rPr dirty="0" smtClean="0" sz="3200" spc="-3">
                <a:latin typeface="Arial"/>
                <a:cs typeface="Arial"/>
              </a:rPr>
              <a:t>e</a:t>
            </a:r>
            <a:r>
              <a:rPr dirty="0" smtClean="0" sz="3200" spc="-3">
                <a:latin typeface="Arial"/>
                <a:cs typeface="Arial"/>
              </a:rPr>
              <a:t>ms</a:t>
            </a:r>
            <a:endParaRPr sz="3200">
              <a:latin typeface="Arial"/>
              <a:cs typeface="Arial"/>
            </a:endParaRPr>
          </a:p>
          <a:p>
            <a:pPr marL="12700" marR="57398">
              <a:lnSpc>
                <a:spcPts val="3454"/>
              </a:lnSpc>
              <a:spcBef>
                <a:spcPts val="172"/>
              </a:spcBef>
            </a:pPr>
            <a:r>
              <a:rPr dirty="0" smtClean="0" sz="3200" spc="-2">
                <a:latin typeface="Arial"/>
                <a:cs typeface="Arial"/>
              </a:rPr>
              <a:t>(razors,</a:t>
            </a:r>
            <a:r>
              <a:rPr dirty="0" smtClean="0" sz="3200" spc="-2">
                <a:latin typeface="Arial"/>
                <a:cs typeface="Arial"/>
              </a:rPr>
              <a:t> </a:t>
            </a:r>
            <a:r>
              <a:rPr dirty="0" smtClean="0" sz="3200" spc="-2">
                <a:latin typeface="Arial"/>
                <a:cs typeface="Arial"/>
              </a:rPr>
              <a:t>etc.)</a:t>
            </a:r>
            <a:endParaRPr sz="3200">
              <a:latin typeface="Arial"/>
              <a:cs typeface="Arial"/>
            </a:endParaRPr>
          </a:p>
          <a:p>
            <a:pPr marL="12700" marR="18244">
              <a:lnSpc>
                <a:spcPct val="95825"/>
              </a:lnSpc>
              <a:spcBef>
                <a:spcPts val="371"/>
              </a:spcBef>
            </a:pPr>
            <a:r>
              <a:rPr dirty="0" smtClean="0" sz="3200" spc="-3">
                <a:latin typeface="Arial"/>
                <a:cs typeface="Arial"/>
              </a:rPr>
              <a:t>Co</a:t>
            </a:r>
            <a:r>
              <a:rPr dirty="0" smtClean="0" sz="3200" spc="-3">
                <a:latin typeface="Arial"/>
                <a:cs typeface="Arial"/>
              </a:rPr>
              <a:t>n</a:t>
            </a:r>
            <a:r>
              <a:rPr dirty="0" smtClean="0" sz="3200" spc="-3">
                <a:latin typeface="Arial"/>
                <a:cs typeface="Arial"/>
              </a:rPr>
              <a:t>sid</a:t>
            </a:r>
            <a:r>
              <a:rPr dirty="0" smtClean="0" sz="3200" spc="-3">
                <a:latin typeface="Arial"/>
                <a:cs typeface="Arial"/>
              </a:rPr>
              <a:t>e</a:t>
            </a:r>
            <a:r>
              <a:rPr dirty="0" smtClean="0" sz="3200" spc="-3">
                <a:latin typeface="Arial"/>
                <a:cs typeface="Arial"/>
              </a:rPr>
              <a:t>r</a:t>
            </a:r>
            <a:r>
              <a:rPr dirty="0" smtClean="0" sz="3200" spc="-3">
                <a:latin typeface="Arial"/>
                <a:cs typeface="Arial"/>
              </a:rPr>
              <a:t> </a:t>
            </a:r>
            <a:r>
              <a:rPr dirty="0" smtClean="0" sz="3200" spc="-3">
                <a:latin typeface="Arial"/>
                <a:cs typeface="Arial"/>
              </a:rPr>
              <a:t>risks</a:t>
            </a:r>
            <a:r>
              <a:rPr dirty="0" smtClean="0" sz="3200" spc="-3">
                <a:latin typeface="Arial"/>
                <a:cs typeface="Arial"/>
              </a:rPr>
              <a:t> </a:t>
            </a:r>
            <a:r>
              <a:rPr dirty="0" smtClean="0" sz="3200" spc="-3">
                <a:latin typeface="Arial"/>
                <a:cs typeface="Arial"/>
              </a:rPr>
              <a:t>of</a:t>
            </a:r>
            <a:r>
              <a:rPr dirty="0" smtClean="0" sz="3200" spc="-3">
                <a:latin typeface="Arial"/>
                <a:cs typeface="Arial"/>
              </a:rPr>
              <a:t> </a:t>
            </a:r>
            <a:r>
              <a:rPr dirty="0" smtClean="0" sz="3200" spc="-3">
                <a:latin typeface="Arial"/>
                <a:cs typeface="Arial"/>
              </a:rPr>
              <a:t>t</a:t>
            </a:r>
            <a:r>
              <a:rPr dirty="0" smtClean="0" sz="3200" spc="-3">
                <a:latin typeface="Arial"/>
                <a:cs typeface="Arial"/>
              </a:rPr>
              <a:t>a</a:t>
            </a:r>
            <a:r>
              <a:rPr dirty="0" smtClean="0" sz="3200" spc="-3">
                <a:latin typeface="Arial"/>
                <a:cs typeface="Arial"/>
              </a:rPr>
              <a:t>tt</a:t>
            </a:r>
            <a:r>
              <a:rPr dirty="0" smtClean="0" sz="3200" spc="-3">
                <a:latin typeface="Arial"/>
                <a:cs typeface="Arial"/>
              </a:rPr>
              <a:t>o</a:t>
            </a:r>
            <a:r>
              <a:rPr dirty="0" smtClean="0" sz="3200" spc="-3">
                <a:latin typeface="Arial"/>
                <a:cs typeface="Arial"/>
              </a:rPr>
              <a:t>os</a:t>
            </a:r>
            <a:r>
              <a:rPr dirty="0" smtClean="0" sz="3200" spc="-3">
                <a:latin typeface="Arial"/>
                <a:cs typeface="Arial"/>
              </a:rPr>
              <a:t> </a:t>
            </a:r>
            <a:r>
              <a:rPr dirty="0" smtClean="0" sz="3200" spc="-3">
                <a:latin typeface="Arial"/>
                <a:cs typeface="Arial"/>
              </a:rPr>
              <a:t>a</a:t>
            </a:r>
            <a:r>
              <a:rPr dirty="0" smtClean="0" sz="3200" spc="-3">
                <a:latin typeface="Arial"/>
                <a:cs typeface="Arial"/>
              </a:rPr>
              <a:t>n</a:t>
            </a:r>
            <a:r>
              <a:rPr dirty="0" smtClean="0" sz="3200" spc="-3">
                <a:latin typeface="Arial"/>
                <a:cs typeface="Arial"/>
              </a:rPr>
              <a:t>d</a:t>
            </a:r>
            <a:r>
              <a:rPr dirty="0" smtClean="0" sz="3200" spc="-3">
                <a:latin typeface="Arial"/>
                <a:cs typeface="Arial"/>
              </a:rPr>
              <a:t> </a:t>
            </a:r>
            <a:r>
              <a:rPr dirty="0" smtClean="0" sz="3200" spc="-3">
                <a:latin typeface="Arial"/>
                <a:cs typeface="Arial"/>
              </a:rPr>
              <a:t>b</a:t>
            </a:r>
            <a:r>
              <a:rPr dirty="0" smtClean="0" sz="3200" spc="-3">
                <a:latin typeface="Arial"/>
                <a:cs typeface="Arial"/>
              </a:rPr>
              <a:t>o</a:t>
            </a:r>
            <a:r>
              <a:rPr dirty="0" smtClean="0" sz="3200" spc="-3">
                <a:latin typeface="Arial"/>
                <a:cs typeface="Arial"/>
              </a:rPr>
              <a:t>dy</a:t>
            </a:r>
            <a:r>
              <a:rPr dirty="0" smtClean="0" sz="3200" spc="-3">
                <a:latin typeface="Arial"/>
                <a:cs typeface="Arial"/>
              </a:rPr>
              <a:t> </a:t>
            </a:r>
            <a:r>
              <a:rPr dirty="0" smtClean="0" sz="3200" spc="-3">
                <a:latin typeface="Arial"/>
                <a:cs typeface="Arial"/>
              </a:rPr>
              <a:t>p</a:t>
            </a:r>
            <a:r>
              <a:rPr dirty="0" smtClean="0" sz="3200" spc="-3">
                <a:latin typeface="Arial"/>
                <a:cs typeface="Arial"/>
              </a:rPr>
              <a:t>i</a:t>
            </a:r>
            <a:r>
              <a:rPr dirty="0" smtClean="0" sz="3200" spc="-3">
                <a:latin typeface="Arial"/>
                <a:cs typeface="Arial"/>
              </a:rPr>
              <a:t>erci</a:t>
            </a:r>
            <a:r>
              <a:rPr dirty="0" smtClean="0" sz="3200" spc="-3">
                <a:latin typeface="Arial"/>
                <a:cs typeface="Arial"/>
              </a:rPr>
              <a:t>n</a:t>
            </a:r>
            <a:r>
              <a:rPr dirty="0" smtClean="0" sz="3200" spc="-3">
                <a:latin typeface="Arial"/>
                <a:cs typeface="Arial"/>
              </a:rPr>
              <a:t>g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064605"/>
            <a:ext cx="228853" cy="432307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12700">
              <a:lnSpc>
                <a:spcPts val="3375"/>
              </a:lnSpc>
            </a:pPr>
            <a:r>
              <a:rPr dirty="0" smtClean="0" sz="320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4039718"/>
            <a:ext cx="229006" cy="969383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12700">
              <a:lnSpc>
                <a:spcPts val="3375"/>
              </a:lnSpc>
            </a:pPr>
            <a:r>
              <a:rPr dirty="0" smtClean="0" sz="320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378"/>
              </a:spcBef>
            </a:pPr>
            <a:r>
              <a:rPr dirty="0" smtClean="0" sz="320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5940" y="5551856"/>
            <a:ext cx="229006" cy="432612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12700">
              <a:lnSpc>
                <a:spcPts val="3375"/>
              </a:lnSpc>
            </a:pPr>
            <a:r>
              <a:rPr dirty="0" smtClean="0" sz="320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1280541" y="589327"/>
            <a:ext cx="1881183" cy="584708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dirty="0" smtClean="0" sz="4400">
                <a:latin typeface="Arial"/>
                <a:cs typeface="Arial"/>
              </a:rPr>
              <a:t>Genital</a:t>
            </a:r>
            <a:endParaRPr sz="4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07916" y="589327"/>
            <a:ext cx="1911945" cy="584708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dirty="0" smtClean="0" sz="4400">
                <a:latin typeface="Arial"/>
                <a:cs typeface="Arial"/>
              </a:rPr>
              <a:t>Herpes</a:t>
            </a:r>
            <a:endParaRPr sz="4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65852" y="589327"/>
            <a:ext cx="295545" cy="584708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dirty="0" smtClean="0" sz="4400">
                <a:latin typeface="Arial"/>
                <a:cs typeface="Arial"/>
              </a:rPr>
              <a:t>-</a:t>
            </a:r>
            <a:endParaRPr sz="4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07228" y="589327"/>
            <a:ext cx="2439932" cy="584708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dirty="0" smtClean="0" sz="4400">
                <a:latin typeface="Arial"/>
                <a:cs typeface="Arial"/>
              </a:rPr>
              <a:t>Overview</a:t>
            </a:r>
            <a:endParaRPr sz="4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1610271"/>
            <a:ext cx="177952" cy="330504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dirty="0" smtClean="0" sz="240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9144" y="1610271"/>
            <a:ext cx="7755987" cy="3696454"/>
          </a:xfrm>
          <a:prstGeom prst="rect">
            <a:avLst/>
          </a:prstGeom>
        </p:spPr>
        <p:txBody>
          <a:bodyPr wrap="square" lIns="0" tIns="20955" rIns="0" bIns="0" rtlCol="0">
            <a:noAutofit/>
          </a:bodyPr>
          <a:lstStyle/>
          <a:p>
            <a:pPr marL="12700" marR="335552">
              <a:lnSpc>
                <a:spcPts val="2759"/>
              </a:lnSpc>
            </a:pPr>
            <a:r>
              <a:rPr dirty="0" smtClean="0" sz="2400">
                <a:latin typeface="Arial"/>
                <a:cs typeface="Arial"/>
              </a:rPr>
              <a:t>Gen</a:t>
            </a:r>
            <a:r>
              <a:rPr dirty="0" smtClean="0" sz="2400">
                <a:latin typeface="Arial"/>
                <a:cs typeface="Arial"/>
              </a:rPr>
              <a:t>i</a:t>
            </a:r>
            <a:r>
              <a:rPr dirty="0" smtClean="0" sz="2400">
                <a:latin typeface="Arial"/>
                <a:cs typeface="Arial"/>
              </a:rPr>
              <a:t>tal</a:t>
            </a:r>
            <a:r>
              <a:rPr dirty="0" smtClean="0" sz="2400">
                <a:latin typeface="Arial"/>
                <a:cs typeface="Arial"/>
              </a:rPr>
              <a:t> </a:t>
            </a:r>
            <a:r>
              <a:rPr dirty="0" smtClean="0" sz="2400">
                <a:latin typeface="Arial"/>
                <a:cs typeface="Arial"/>
              </a:rPr>
              <a:t>h</a:t>
            </a:r>
            <a:r>
              <a:rPr dirty="0" smtClean="0" sz="2400">
                <a:latin typeface="Arial"/>
                <a:cs typeface="Arial"/>
              </a:rPr>
              <a:t>e</a:t>
            </a:r>
            <a:r>
              <a:rPr dirty="0" smtClean="0" sz="2400">
                <a:latin typeface="Arial"/>
                <a:cs typeface="Arial"/>
              </a:rPr>
              <a:t>rpes</a:t>
            </a:r>
            <a:r>
              <a:rPr dirty="0" smtClean="0" sz="2400">
                <a:latin typeface="Arial"/>
                <a:cs typeface="Arial"/>
              </a:rPr>
              <a:t> </a:t>
            </a:r>
            <a:r>
              <a:rPr dirty="0" smtClean="0" sz="2400">
                <a:latin typeface="Arial"/>
                <a:cs typeface="Arial"/>
              </a:rPr>
              <a:t>is</a:t>
            </a:r>
            <a:r>
              <a:rPr dirty="0" smtClean="0" sz="2400">
                <a:latin typeface="Arial"/>
                <a:cs typeface="Arial"/>
              </a:rPr>
              <a:t> </a:t>
            </a:r>
            <a:r>
              <a:rPr dirty="0" smtClean="0" sz="2400">
                <a:latin typeface="Arial"/>
                <a:cs typeface="Arial"/>
              </a:rPr>
              <a:t>a</a:t>
            </a:r>
            <a:r>
              <a:rPr dirty="0" smtClean="0" sz="2400">
                <a:latin typeface="Arial"/>
                <a:cs typeface="Arial"/>
              </a:rPr>
              <a:t> </a:t>
            </a:r>
            <a:r>
              <a:rPr dirty="0" smtClean="0" sz="2400">
                <a:latin typeface="Arial"/>
                <a:cs typeface="Arial"/>
              </a:rPr>
              <a:t>s</a:t>
            </a:r>
            <a:r>
              <a:rPr dirty="0" smtClean="0" sz="2400">
                <a:latin typeface="Arial"/>
                <a:cs typeface="Arial"/>
              </a:rPr>
              <a:t>e</a:t>
            </a:r>
            <a:r>
              <a:rPr dirty="0" smtClean="0" sz="2400">
                <a:latin typeface="Arial"/>
                <a:cs typeface="Arial"/>
              </a:rPr>
              <a:t>x</a:t>
            </a:r>
            <a:r>
              <a:rPr dirty="0" smtClean="0" sz="2400">
                <a:latin typeface="Arial"/>
                <a:cs typeface="Arial"/>
              </a:rPr>
              <a:t>u</a:t>
            </a:r>
            <a:r>
              <a:rPr dirty="0" smtClean="0" sz="2400">
                <a:latin typeface="Arial"/>
                <a:cs typeface="Arial"/>
              </a:rPr>
              <a:t>a</a:t>
            </a:r>
            <a:r>
              <a:rPr dirty="0" smtClean="0" sz="2400">
                <a:latin typeface="Arial"/>
                <a:cs typeface="Arial"/>
              </a:rPr>
              <a:t>l</a:t>
            </a:r>
            <a:r>
              <a:rPr dirty="0" smtClean="0" sz="2400">
                <a:latin typeface="Arial"/>
                <a:cs typeface="Arial"/>
              </a:rPr>
              <a:t>l</a:t>
            </a:r>
            <a:r>
              <a:rPr dirty="0" smtClean="0" sz="2400">
                <a:latin typeface="Arial"/>
                <a:cs typeface="Arial"/>
              </a:rPr>
              <a:t>y</a:t>
            </a:r>
            <a:r>
              <a:rPr dirty="0" smtClean="0" sz="2400">
                <a:latin typeface="Arial"/>
                <a:cs typeface="Arial"/>
              </a:rPr>
              <a:t> </a:t>
            </a:r>
            <a:r>
              <a:rPr dirty="0" smtClean="0" sz="2400">
                <a:latin typeface="Arial"/>
                <a:cs typeface="Arial"/>
              </a:rPr>
              <a:t>t</a:t>
            </a:r>
            <a:r>
              <a:rPr dirty="0" smtClean="0" sz="2400">
                <a:latin typeface="Arial"/>
                <a:cs typeface="Arial"/>
              </a:rPr>
              <a:t>r</a:t>
            </a:r>
            <a:r>
              <a:rPr dirty="0" smtClean="0" sz="2400">
                <a:latin typeface="Arial"/>
                <a:cs typeface="Arial"/>
              </a:rPr>
              <a:t>a</a:t>
            </a:r>
            <a:r>
              <a:rPr dirty="0" smtClean="0" sz="2400">
                <a:latin typeface="Arial"/>
                <a:cs typeface="Arial"/>
              </a:rPr>
              <a:t>n</a:t>
            </a:r>
            <a:r>
              <a:rPr dirty="0" smtClean="0" sz="2400">
                <a:latin typeface="Arial"/>
                <a:cs typeface="Arial"/>
              </a:rPr>
              <a:t>smitted</a:t>
            </a:r>
            <a:r>
              <a:rPr dirty="0" smtClean="0" sz="2400">
                <a:latin typeface="Arial"/>
                <a:cs typeface="Arial"/>
              </a:rPr>
              <a:t> </a:t>
            </a:r>
            <a:r>
              <a:rPr dirty="0" smtClean="0" sz="2400">
                <a:latin typeface="Arial"/>
                <a:cs typeface="Arial"/>
              </a:rPr>
              <a:t>d</a:t>
            </a:r>
            <a:r>
              <a:rPr dirty="0" smtClean="0" sz="2400">
                <a:latin typeface="Arial"/>
                <a:cs typeface="Arial"/>
              </a:rPr>
              <a:t>i</a:t>
            </a:r>
            <a:r>
              <a:rPr dirty="0" smtClean="0" sz="2400">
                <a:latin typeface="Arial"/>
                <a:cs typeface="Arial"/>
              </a:rPr>
              <a:t>se</a:t>
            </a:r>
            <a:r>
              <a:rPr dirty="0" smtClean="0" sz="2400">
                <a:latin typeface="Arial"/>
                <a:cs typeface="Arial"/>
              </a:rPr>
              <a:t>a</a:t>
            </a:r>
            <a:r>
              <a:rPr dirty="0" smtClean="0" sz="2400">
                <a:latin typeface="Arial"/>
                <a:cs typeface="Arial"/>
              </a:rPr>
              <a:t>se</a:t>
            </a:r>
            <a:r>
              <a:rPr dirty="0" smtClean="0" sz="2400">
                <a:latin typeface="Arial"/>
                <a:cs typeface="Arial"/>
              </a:rPr>
              <a:t> </a:t>
            </a:r>
            <a:r>
              <a:rPr dirty="0" smtClean="0" sz="2400">
                <a:latin typeface="Arial"/>
                <a:cs typeface="Arial"/>
              </a:rPr>
              <a:t>(ST</a:t>
            </a:r>
            <a:r>
              <a:rPr dirty="0" smtClean="0" sz="2400">
                <a:latin typeface="Arial"/>
                <a:cs typeface="Arial"/>
              </a:rPr>
              <a:t>D</a:t>
            </a:r>
            <a:r>
              <a:rPr dirty="0" smtClean="0" sz="2400">
                <a:latin typeface="Arial"/>
                <a:cs typeface="Arial"/>
              </a:rPr>
              <a:t>)</a:t>
            </a:r>
            <a:r>
              <a:rPr dirty="0" smtClean="0" sz="2400">
                <a:latin typeface="Arial"/>
                <a:cs typeface="Arial"/>
              </a:rPr>
              <a:t> </a:t>
            </a:r>
            <a:endParaRPr sz="2400">
              <a:latin typeface="Arial"/>
              <a:cs typeface="Arial"/>
            </a:endParaRPr>
          </a:p>
          <a:p>
            <a:pPr marL="12700" marR="335552">
              <a:lnSpc>
                <a:spcPts val="2759"/>
              </a:lnSpc>
            </a:pPr>
            <a:r>
              <a:rPr dirty="0" smtClean="0" sz="2400" spc="0">
                <a:latin typeface="Arial"/>
                <a:cs typeface="Arial"/>
              </a:rPr>
              <a:t>caused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by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t</a:t>
            </a:r>
            <a:r>
              <a:rPr dirty="0" smtClean="0" sz="2400" spc="0">
                <a:latin typeface="Arial"/>
                <a:cs typeface="Arial"/>
              </a:rPr>
              <a:t>he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herpes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simp</a:t>
            </a:r>
            <a:r>
              <a:rPr dirty="0" smtClean="0" sz="2400" spc="0">
                <a:latin typeface="Arial"/>
                <a:cs typeface="Arial"/>
              </a:rPr>
              <a:t>l</a:t>
            </a:r>
            <a:r>
              <a:rPr dirty="0" smtClean="0" sz="2400" spc="0">
                <a:latin typeface="Arial"/>
                <a:cs typeface="Arial"/>
              </a:rPr>
              <a:t>ex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viruses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type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1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(HS</a:t>
            </a:r>
            <a:r>
              <a:rPr dirty="0" smtClean="0" sz="2400" spc="0">
                <a:latin typeface="Arial"/>
                <a:cs typeface="Arial"/>
              </a:rPr>
              <a:t>V</a:t>
            </a:r>
            <a:r>
              <a:rPr dirty="0" smtClean="0" sz="2400" spc="0">
                <a:latin typeface="Arial"/>
                <a:cs typeface="Arial"/>
              </a:rPr>
              <a:t>-</a:t>
            </a:r>
            <a:r>
              <a:rPr dirty="0" smtClean="0" sz="2400" spc="0">
                <a:latin typeface="Arial"/>
                <a:cs typeface="Arial"/>
              </a:rPr>
              <a:t>1)</a:t>
            </a:r>
            <a:r>
              <a:rPr dirty="0" smtClean="0" sz="2400" spc="0">
                <a:latin typeface="Arial"/>
                <a:cs typeface="Arial"/>
              </a:rPr>
              <a:t> </a:t>
            </a:r>
            <a:endParaRPr sz="2400">
              <a:latin typeface="Arial"/>
              <a:cs typeface="Arial"/>
            </a:endParaRPr>
          </a:p>
          <a:p>
            <a:pPr marL="12700" marR="335552">
              <a:lnSpc>
                <a:spcPts val="2759"/>
              </a:lnSpc>
            </a:pPr>
            <a:r>
              <a:rPr dirty="0" smtClean="0" sz="2400" spc="0">
                <a:latin typeface="Arial"/>
                <a:cs typeface="Arial"/>
              </a:rPr>
              <a:t>and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type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2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(HS</a:t>
            </a:r>
            <a:r>
              <a:rPr dirty="0" smtClean="0" sz="2400" spc="0">
                <a:latin typeface="Arial"/>
                <a:cs typeface="Arial"/>
              </a:rPr>
              <a:t>V</a:t>
            </a:r>
            <a:r>
              <a:rPr dirty="0" smtClean="0" sz="2400" spc="0">
                <a:latin typeface="Arial"/>
                <a:cs typeface="Arial"/>
              </a:rPr>
              <a:t>-</a:t>
            </a:r>
            <a:r>
              <a:rPr dirty="0" smtClean="0" sz="2400" spc="0">
                <a:latin typeface="Arial"/>
                <a:cs typeface="Arial"/>
              </a:rPr>
              <a:t>2</a:t>
            </a:r>
            <a:r>
              <a:rPr dirty="0" smtClean="0" sz="2400" spc="0">
                <a:latin typeface="Arial"/>
                <a:cs typeface="Arial"/>
              </a:rPr>
              <a:t>).</a:t>
            </a:r>
            <a:endParaRPr sz="2400">
              <a:latin typeface="Arial"/>
              <a:cs typeface="Arial"/>
            </a:endParaRPr>
          </a:p>
          <a:p>
            <a:pPr marL="12700" marR="331280">
              <a:lnSpc>
                <a:spcPts val="2759"/>
              </a:lnSpc>
              <a:spcBef>
                <a:spcPts val="120"/>
              </a:spcBef>
            </a:pPr>
            <a:r>
              <a:rPr dirty="0" smtClean="0" sz="2400" spc="0">
                <a:latin typeface="Arial"/>
                <a:cs typeface="Arial"/>
              </a:rPr>
              <a:t>Most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g</a:t>
            </a:r>
            <a:r>
              <a:rPr dirty="0" smtClean="0" sz="2400" spc="0">
                <a:latin typeface="Arial"/>
                <a:cs typeface="Arial"/>
              </a:rPr>
              <a:t>en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tal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herpes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is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caused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by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H</a:t>
            </a:r>
            <a:r>
              <a:rPr dirty="0" smtClean="0" sz="2400" spc="0">
                <a:latin typeface="Arial"/>
                <a:cs typeface="Arial"/>
              </a:rPr>
              <a:t>S</a:t>
            </a:r>
            <a:r>
              <a:rPr dirty="0" smtClean="0" sz="2400" spc="0">
                <a:latin typeface="Arial"/>
                <a:cs typeface="Arial"/>
              </a:rPr>
              <a:t>V</a:t>
            </a:r>
            <a:r>
              <a:rPr dirty="0" smtClean="0" sz="2400" spc="0">
                <a:latin typeface="Arial"/>
                <a:cs typeface="Arial"/>
              </a:rPr>
              <a:t>-</a:t>
            </a:r>
            <a:r>
              <a:rPr dirty="0" smtClean="0" sz="2400" spc="0">
                <a:latin typeface="Arial"/>
                <a:cs typeface="Arial"/>
              </a:rPr>
              <a:t>2.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M</a:t>
            </a:r>
            <a:r>
              <a:rPr dirty="0" smtClean="0" sz="2400" spc="0">
                <a:latin typeface="Arial"/>
                <a:cs typeface="Arial"/>
              </a:rPr>
              <a:t>ost</a:t>
            </a:r>
            <a:r>
              <a:rPr dirty="0" smtClean="0" sz="2400" spc="0">
                <a:latin typeface="Arial"/>
                <a:cs typeface="Arial"/>
              </a:rPr>
              <a:t> </a:t>
            </a:r>
            <a:endParaRPr sz="2400">
              <a:latin typeface="Arial"/>
              <a:cs typeface="Arial"/>
            </a:endParaRPr>
          </a:p>
          <a:p>
            <a:pPr marL="12700" marR="331280">
              <a:lnSpc>
                <a:spcPts val="2759"/>
              </a:lnSpc>
            </a:pP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d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vi</a:t>
            </a:r>
            <a:r>
              <a:rPr dirty="0" smtClean="0" sz="2400" spc="0">
                <a:latin typeface="Arial"/>
                <a:cs typeface="Arial"/>
              </a:rPr>
              <a:t>d</a:t>
            </a:r>
            <a:r>
              <a:rPr dirty="0" smtClean="0" sz="2400" spc="0">
                <a:latin typeface="Arial"/>
                <a:cs typeface="Arial"/>
              </a:rPr>
              <a:t>u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ls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h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ve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no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or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o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ly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min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mal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si</a:t>
            </a:r>
            <a:r>
              <a:rPr dirty="0" smtClean="0" sz="2400" spc="0">
                <a:latin typeface="Arial"/>
                <a:cs typeface="Arial"/>
              </a:rPr>
              <a:t>g</a:t>
            </a:r>
            <a:r>
              <a:rPr dirty="0" smtClean="0" sz="2400" spc="0">
                <a:latin typeface="Arial"/>
                <a:cs typeface="Arial"/>
              </a:rPr>
              <a:t>ns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or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symptoms</a:t>
            </a:r>
            <a:r>
              <a:rPr dirty="0" smtClean="0" sz="2400" spc="0">
                <a:latin typeface="Arial"/>
                <a:cs typeface="Arial"/>
              </a:rPr>
              <a:t> </a:t>
            </a:r>
            <a:endParaRPr sz="2400">
              <a:latin typeface="Arial"/>
              <a:cs typeface="Arial"/>
            </a:endParaRPr>
          </a:p>
          <a:p>
            <a:pPr marL="12700" marR="331280">
              <a:lnSpc>
                <a:spcPts val="2759"/>
              </a:lnSpc>
            </a:pPr>
            <a:r>
              <a:rPr dirty="0" smtClean="0" sz="2400" spc="0">
                <a:latin typeface="Arial"/>
                <a:cs typeface="Arial"/>
              </a:rPr>
              <a:t>f</a:t>
            </a:r>
            <a:r>
              <a:rPr dirty="0" smtClean="0" sz="2400" spc="0">
                <a:latin typeface="Arial"/>
                <a:cs typeface="Arial"/>
              </a:rPr>
              <a:t>r</a:t>
            </a:r>
            <a:r>
              <a:rPr dirty="0" smtClean="0" sz="2400" spc="0">
                <a:latin typeface="Arial"/>
                <a:cs typeface="Arial"/>
              </a:rPr>
              <a:t>om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H</a:t>
            </a:r>
            <a:r>
              <a:rPr dirty="0" smtClean="0" sz="2400" spc="0">
                <a:latin typeface="Arial"/>
                <a:cs typeface="Arial"/>
              </a:rPr>
              <a:t>S</a:t>
            </a:r>
            <a:r>
              <a:rPr dirty="0" smtClean="0" sz="2400" spc="0">
                <a:latin typeface="Arial"/>
                <a:cs typeface="Arial"/>
              </a:rPr>
              <a:t>V</a:t>
            </a:r>
            <a:r>
              <a:rPr dirty="0" smtClean="0" sz="2400" spc="0">
                <a:latin typeface="Arial"/>
                <a:cs typeface="Arial"/>
              </a:rPr>
              <a:t>-</a:t>
            </a:r>
            <a:r>
              <a:rPr dirty="0" smtClean="0" sz="2400" spc="0">
                <a:latin typeface="Arial"/>
                <a:cs typeface="Arial"/>
              </a:rPr>
              <a:t>1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or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H</a:t>
            </a:r>
            <a:r>
              <a:rPr dirty="0" smtClean="0" sz="2400" spc="0">
                <a:latin typeface="Arial"/>
                <a:cs typeface="Arial"/>
              </a:rPr>
              <a:t>S</a:t>
            </a:r>
            <a:r>
              <a:rPr dirty="0" smtClean="0" sz="2400" spc="0">
                <a:latin typeface="Arial"/>
                <a:cs typeface="Arial"/>
              </a:rPr>
              <a:t>V</a:t>
            </a:r>
            <a:r>
              <a:rPr dirty="0" smtClean="0" sz="2400" spc="0">
                <a:latin typeface="Arial"/>
                <a:cs typeface="Arial"/>
              </a:rPr>
              <a:t>-</a:t>
            </a:r>
            <a:r>
              <a:rPr dirty="0" smtClean="0" sz="2400" spc="0">
                <a:latin typeface="Arial"/>
                <a:cs typeface="Arial"/>
              </a:rPr>
              <a:t>2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fec</a:t>
            </a:r>
            <a:r>
              <a:rPr dirty="0" smtClean="0" sz="2400" spc="0">
                <a:latin typeface="Arial"/>
                <a:cs typeface="Arial"/>
              </a:rPr>
              <a:t>t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o</a:t>
            </a:r>
            <a:r>
              <a:rPr dirty="0" smtClean="0" sz="2400" spc="0">
                <a:latin typeface="Arial"/>
                <a:cs typeface="Arial"/>
              </a:rPr>
              <a:t>n.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When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si</a:t>
            </a:r>
            <a:r>
              <a:rPr dirty="0" smtClean="0" sz="2400" spc="0">
                <a:latin typeface="Arial"/>
                <a:cs typeface="Arial"/>
              </a:rPr>
              <a:t>g</a:t>
            </a:r>
            <a:r>
              <a:rPr dirty="0" smtClean="0" sz="2400" spc="0">
                <a:latin typeface="Arial"/>
                <a:cs typeface="Arial"/>
              </a:rPr>
              <a:t>ns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do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occur,</a:t>
            </a:r>
            <a:r>
              <a:rPr dirty="0" smtClean="0" sz="2400" spc="0">
                <a:latin typeface="Arial"/>
                <a:cs typeface="Arial"/>
              </a:rPr>
              <a:t> </a:t>
            </a:r>
            <a:endParaRPr sz="2400">
              <a:latin typeface="Arial"/>
              <a:cs typeface="Arial"/>
            </a:endParaRPr>
          </a:p>
          <a:p>
            <a:pPr marL="12700" marR="331280">
              <a:lnSpc>
                <a:spcPts val="2759"/>
              </a:lnSpc>
            </a:pPr>
            <a:r>
              <a:rPr dirty="0" smtClean="0" sz="2400" spc="0">
                <a:latin typeface="Arial"/>
                <a:cs typeface="Arial"/>
              </a:rPr>
              <a:t>they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typ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cal</a:t>
            </a:r>
            <a:r>
              <a:rPr dirty="0" smtClean="0" sz="2400" spc="0">
                <a:latin typeface="Arial"/>
                <a:cs typeface="Arial"/>
              </a:rPr>
              <a:t>l</a:t>
            </a:r>
            <a:r>
              <a:rPr dirty="0" smtClean="0" sz="2400" spc="0">
                <a:latin typeface="Arial"/>
                <a:cs typeface="Arial"/>
              </a:rPr>
              <a:t>y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ap</a:t>
            </a:r>
            <a:r>
              <a:rPr dirty="0" smtClean="0" sz="2400" spc="0">
                <a:latin typeface="Arial"/>
                <a:cs typeface="Arial"/>
              </a:rPr>
              <a:t>p</a:t>
            </a:r>
            <a:r>
              <a:rPr dirty="0" smtClean="0" sz="2400" spc="0">
                <a:latin typeface="Arial"/>
                <a:cs typeface="Arial"/>
              </a:rPr>
              <a:t>ear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as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one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or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mo</a:t>
            </a:r>
            <a:r>
              <a:rPr dirty="0" smtClean="0" sz="2400" spc="0">
                <a:latin typeface="Arial"/>
                <a:cs typeface="Arial"/>
              </a:rPr>
              <a:t>r</a:t>
            </a:r>
            <a:r>
              <a:rPr dirty="0" smtClean="0" sz="2400" spc="0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b</a:t>
            </a:r>
            <a:r>
              <a:rPr dirty="0" smtClean="0" sz="2400" spc="0">
                <a:latin typeface="Arial"/>
                <a:cs typeface="Arial"/>
              </a:rPr>
              <a:t>l</a:t>
            </a:r>
            <a:r>
              <a:rPr dirty="0" smtClean="0" sz="2400" spc="0">
                <a:latin typeface="Arial"/>
                <a:cs typeface="Arial"/>
              </a:rPr>
              <a:t>isters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on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or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759"/>
              </a:lnSpc>
            </a:pPr>
            <a:r>
              <a:rPr dirty="0" smtClean="0" sz="2400">
                <a:latin typeface="Arial"/>
                <a:cs typeface="Arial"/>
              </a:rPr>
              <a:t>around</a:t>
            </a:r>
            <a:r>
              <a:rPr dirty="0" smtClean="0" sz="2400" spc="9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the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-9">
                <a:latin typeface="Arial"/>
                <a:cs typeface="Arial"/>
              </a:rPr>
              <a:t>g</a:t>
            </a:r>
            <a:r>
              <a:rPr dirty="0" smtClean="0" sz="2400" spc="0">
                <a:latin typeface="Arial"/>
                <a:cs typeface="Arial"/>
              </a:rPr>
              <a:t>en</a:t>
            </a:r>
            <a:r>
              <a:rPr dirty="0" smtClean="0" sz="2400" spc="-9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tals</a:t>
            </a:r>
            <a:r>
              <a:rPr dirty="0" smtClean="0" sz="2400" spc="24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or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9">
                <a:latin typeface="Arial"/>
                <a:cs typeface="Arial"/>
              </a:rPr>
              <a:t>r</a:t>
            </a:r>
            <a:r>
              <a:rPr dirty="0" smtClean="0" sz="2400" spc="0">
                <a:latin typeface="Arial"/>
                <a:cs typeface="Arial"/>
              </a:rPr>
              <a:t>ectum.</a:t>
            </a:r>
            <a:r>
              <a:rPr dirty="0" smtClean="0" sz="2400" spc="-9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The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blisters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break,</a:t>
            </a:r>
            <a:r>
              <a:rPr dirty="0" smtClean="0" sz="2400" spc="4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leav</a:t>
            </a:r>
            <a:r>
              <a:rPr dirty="0" smtClean="0" sz="2400" spc="-9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ng</a:t>
            </a:r>
            <a:r>
              <a:rPr dirty="0" smtClean="0" sz="2400" spc="0">
                <a:latin typeface="Arial"/>
                <a:cs typeface="Arial"/>
              </a:rPr>
              <a:t> 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759"/>
              </a:lnSpc>
            </a:pPr>
            <a:r>
              <a:rPr dirty="0" smtClean="0" sz="2400">
                <a:latin typeface="Arial"/>
                <a:cs typeface="Arial"/>
              </a:rPr>
              <a:t>tender</a:t>
            </a:r>
            <a:r>
              <a:rPr dirty="0" smtClean="0" sz="2400">
                <a:latin typeface="Arial"/>
                <a:cs typeface="Arial"/>
              </a:rPr>
              <a:t> </a:t>
            </a:r>
            <a:r>
              <a:rPr dirty="0" smtClean="0" sz="2400">
                <a:latin typeface="Arial"/>
                <a:cs typeface="Arial"/>
              </a:rPr>
              <a:t>ulcers</a:t>
            </a:r>
            <a:r>
              <a:rPr dirty="0" smtClean="0" sz="2400">
                <a:latin typeface="Arial"/>
                <a:cs typeface="Arial"/>
              </a:rPr>
              <a:t> </a:t>
            </a:r>
            <a:r>
              <a:rPr dirty="0" smtClean="0" sz="2400">
                <a:latin typeface="Arial"/>
                <a:cs typeface="Arial"/>
              </a:rPr>
              <a:t>(so</a:t>
            </a:r>
            <a:r>
              <a:rPr dirty="0" smtClean="0" sz="2400">
                <a:latin typeface="Arial"/>
                <a:cs typeface="Arial"/>
              </a:rPr>
              <a:t>r</a:t>
            </a:r>
            <a:r>
              <a:rPr dirty="0" smtClean="0" sz="2400">
                <a:latin typeface="Arial"/>
                <a:cs typeface="Arial"/>
              </a:rPr>
              <a:t>es)</a:t>
            </a:r>
            <a:r>
              <a:rPr dirty="0" smtClean="0" sz="2400">
                <a:latin typeface="Arial"/>
                <a:cs typeface="Arial"/>
              </a:rPr>
              <a:t> </a:t>
            </a:r>
            <a:r>
              <a:rPr dirty="0" smtClean="0" sz="2400">
                <a:latin typeface="Arial"/>
                <a:cs typeface="Arial"/>
              </a:rPr>
              <a:t>that</a:t>
            </a:r>
            <a:r>
              <a:rPr dirty="0" smtClean="0" sz="2400">
                <a:latin typeface="Arial"/>
                <a:cs typeface="Arial"/>
              </a:rPr>
              <a:t> </a:t>
            </a:r>
            <a:r>
              <a:rPr dirty="0" smtClean="0" sz="2400">
                <a:latin typeface="Arial"/>
                <a:cs typeface="Arial"/>
              </a:rPr>
              <a:t>may</a:t>
            </a:r>
            <a:r>
              <a:rPr dirty="0" smtClean="0" sz="2400">
                <a:latin typeface="Arial"/>
                <a:cs typeface="Arial"/>
              </a:rPr>
              <a:t> </a:t>
            </a:r>
            <a:r>
              <a:rPr dirty="0" smtClean="0" sz="2400">
                <a:latin typeface="Arial"/>
                <a:cs typeface="Arial"/>
              </a:rPr>
              <a:t>take</a:t>
            </a:r>
            <a:r>
              <a:rPr dirty="0" smtClean="0" sz="2400">
                <a:latin typeface="Arial"/>
                <a:cs typeface="Arial"/>
              </a:rPr>
              <a:t> </a:t>
            </a:r>
            <a:r>
              <a:rPr dirty="0" smtClean="0" sz="2400">
                <a:latin typeface="Arial"/>
                <a:cs typeface="Arial"/>
              </a:rPr>
              <a:t>t</a:t>
            </a:r>
            <a:r>
              <a:rPr dirty="0" smtClean="0" sz="2400">
                <a:latin typeface="Arial"/>
                <a:cs typeface="Arial"/>
              </a:rPr>
              <a:t>w</a:t>
            </a:r>
            <a:r>
              <a:rPr dirty="0" smtClean="0" sz="2400">
                <a:latin typeface="Arial"/>
                <a:cs typeface="Arial"/>
              </a:rPr>
              <a:t>o</a:t>
            </a:r>
            <a:r>
              <a:rPr dirty="0" smtClean="0" sz="2400">
                <a:latin typeface="Arial"/>
                <a:cs typeface="Arial"/>
              </a:rPr>
              <a:t> </a:t>
            </a:r>
            <a:r>
              <a:rPr dirty="0" smtClean="0" sz="2400">
                <a:latin typeface="Arial"/>
                <a:cs typeface="Arial"/>
              </a:rPr>
              <a:t>t</a:t>
            </a:r>
            <a:r>
              <a:rPr dirty="0" smtClean="0" sz="2400">
                <a:latin typeface="Arial"/>
                <a:cs typeface="Arial"/>
              </a:rPr>
              <a:t>o</a:t>
            </a:r>
            <a:r>
              <a:rPr dirty="0" smtClean="0" sz="2400">
                <a:latin typeface="Arial"/>
                <a:cs typeface="Arial"/>
              </a:rPr>
              <a:t> </a:t>
            </a:r>
            <a:r>
              <a:rPr dirty="0" smtClean="0" sz="2400">
                <a:latin typeface="Arial"/>
                <a:cs typeface="Arial"/>
              </a:rPr>
              <a:t>four</a:t>
            </a:r>
            <a:r>
              <a:rPr dirty="0" smtClean="0" sz="2400">
                <a:latin typeface="Arial"/>
                <a:cs typeface="Arial"/>
              </a:rPr>
              <a:t> </a:t>
            </a:r>
            <a:r>
              <a:rPr dirty="0" smtClean="0" sz="2400">
                <a:latin typeface="Arial"/>
                <a:cs typeface="Arial"/>
              </a:rPr>
              <a:t>w</a:t>
            </a:r>
            <a:r>
              <a:rPr dirty="0" smtClean="0" sz="2400">
                <a:latin typeface="Arial"/>
                <a:cs typeface="Arial"/>
              </a:rPr>
              <a:t>e</a:t>
            </a:r>
            <a:r>
              <a:rPr dirty="0" smtClean="0" sz="2400">
                <a:latin typeface="Arial"/>
                <a:cs typeface="Arial"/>
              </a:rPr>
              <a:t>eks</a:t>
            </a:r>
            <a:r>
              <a:rPr dirty="0" smtClean="0" sz="2400">
                <a:latin typeface="Arial"/>
                <a:cs typeface="Arial"/>
              </a:rPr>
              <a:t> </a:t>
            </a:r>
            <a:r>
              <a:rPr dirty="0" smtClean="0" sz="2400">
                <a:latin typeface="Arial"/>
                <a:cs typeface="Arial"/>
              </a:rPr>
              <a:t>to</a:t>
            </a:r>
            <a:r>
              <a:rPr dirty="0" smtClean="0" sz="2400">
                <a:latin typeface="Arial"/>
                <a:cs typeface="Arial"/>
              </a:rPr>
              <a:t> 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759"/>
              </a:lnSpc>
            </a:pPr>
            <a:r>
              <a:rPr dirty="0" smtClean="0" sz="2400">
                <a:latin typeface="Arial"/>
                <a:cs typeface="Arial"/>
              </a:rPr>
              <a:t>h</a:t>
            </a:r>
            <a:r>
              <a:rPr dirty="0" smtClean="0" sz="2400" spc="-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al</a:t>
            </a:r>
            <a:r>
              <a:rPr dirty="0" smtClean="0" sz="2400" spc="9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the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first</a:t>
            </a:r>
            <a:r>
              <a:rPr dirty="0" smtClean="0" sz="2400" spc="-9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time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they</a:t>
            </a:r>
            <a:r>
              <a:rPr dirty="0" smtClean="0" sz="2400" spc="-9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occ</a:t>
            </a:r>
            <a:r>
              <a:rPr dirty="0" smtClean="0" sz="2400" spc="-9">
                <a:latin typeface="Arial"/>
                <a:cs typeface="Arial"/>
              </a:rPr>
              <a:t>u</a:t>
            </a:r>
            <a:r>
              <a:rPr dirty="0" smtClean="0" sz="2400" spc="0">
                <a:latin typeface="Arial"/>
                <a:cs typeface="Arial"/>
              </a:rPr>
              <a:t>r.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the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-4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fection</a:t>
            </a:r>
            <a:r>
              <a:rPr dirty="0" smtClean="0" sz="2400" spc="9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can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stay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-9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the</a:t>
            </a:r>
            <a:r>
              <a:rPr dirty="0" smtClean="0" sz="2400" spc="0">
                <a:latin typeface="Arial"/>
                <a:cs typeface="Arial"/>
              </a:rPr>
              <a:t> 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759"/>
              </a:lnSpc>
            </a:pPr>
            <a:r>
              <a:rPr dirty="0" smtClean="0" sz="2400">
                <a:latin typeface="Arial"/>
                <a:cs typeface="Arial"/>
              </a:rPr>
              <a:t>bo</a:t>
            </a:r>
            <a:r>
              <a:rPr dirty="0" smtClean="0" sz="2400">
                <a:latin typeface="Arial"/>
                <a:cs typeface="Arial"/>
              </a:rPr>
              <a:t>d</a:t>
            </a:r>
            <a:r>
              <a:rPr dirty="0" smtClean="0" sz="2400">
                <a:latin typeface="Arial"/>
                <a:cs typeface="Arial"/>
              </a:rPr>
              <a:t>y</a:t>
            </a:r>
            <a:r>
              <a:rPr dirty="0" smtClean="0" sz="2400">
                <a:latin typeface="Arial"/>
                <a:cs typeface="Arial"/>
              </a:rPr>
              <a:t> </a:t>
            </a:r>
            <a:r>
              <a:rPr dirty="0" smtClean="0" sz="2400">
                <a:latin typeface="Arial"/>
                <a:cs typeface="Arial"/>
              </a:rPr>
              <a:t>i</a:t>
            </a:r>
            <a:r>
              <a:rPr dirty="0" smtClean="0" sz="2400">
                <a:latin typeface="Arial"/>
                <a:cs typeface="Arial"/>
              </a:rPr>
              <a:t>n</a:t>
            </a:r>
            <a:r>
              <a:rPr dirty="0" smtClean="0" sz="2400">
                <a:latin typeface="Arial"/>
                <a:cs typeface="Arial"/>
              </a:rPr>
              <a:t>defi</a:t>
            </a:r>
            <a:r>
              <a:rPr dirty="0" smtClean="0" sz="2400">
                <a:latin typeface="Arial"/>
                <a:cs typeface="Arial"/>
              </a:rPr>
              <a:t>n</a:t>
            </a:r>
            <a:r>
              <a:rPr dirty="0" smtClean="0" sz="2400">
                <a:latin typeface="Arial"/>
                <a:cs typeface="Arial"/>
              </a:rPr>
              <a:t>itely</a:t>
            </a:r>
            <a:endParaRPr sz="2400">
              <a:latin typeface="Arial"/>
              <a:cs typeface="Arial"/>
            </a:endParaRPr>
          </a:p>
          <a:p>
            <a:pPr marL="12700" marR="39873">
              <a:lnSpc>
                <a:spcPct val="95825"/>
              </a:lnSpc>
            </a:pPr>
            <a:r>
              <a:rPr dirty="0" smtClean="0" sz="240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561875"/>
            <a:ext cx="177800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dirty="0" smtClean="0" sz="240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5940" y="4976526"/>
            <a:ext cx="177800" cy="330199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dirty="0" smtClean="0" sz="240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/>
          <p:nvPr/>
        </p:nvSpPr>
        <p:spPr>
          <a:xfrm>
            <a:off x="2693670" y="589327"/>
            <a:ext cx="1881183" cy="584708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dirty="0" smtClean="0" sz="4400">
                <a:latin typeface="Arial"/>
                <a:cs typeface="Arial"/>
              </a:rPr>
              <a:t>Genital</a:t>
            </a:r>
            <a:endParaRPr sz="4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621045" y="589327"/>
            <a:ext cx="1911945" cy="584708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dirty="0" smtClean="0" sz="4400">
                <a:latin typeface="Arial"/>
                <a:cs typeface="Arial"/>
              </a:rPr>
              <a:t>Herpes</a:t>
            </a:r>
            <a:endParaRPr sz="4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5940" y="1610271"/>
            <a:ext cx="177952" cy="330504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dirty="0" smtClean="0" sz="240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79144" y="1610271"/>
            <a:ext cx="1594248" cy="330504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dirty="0" smtClean="0" sz="2400" spc="-1">
                <a:latin typeface="Arial"/>
                <a:cs typeface="Arial"/>
              </a:rPr>
              <a:t>Pre</a:t>
            </a:r>
            <a:r>
              <a:rPr dirty="0" smtClean="0" sz="2400" spc="-1">
                <a:latin typeface="Arial"/>
                <a:cs typeface="Arial"/>
              </a:rPr>
              <a:t>v</a:t>
            </a:r>
            <a:r>
              <a:rPr dirty="0" smtClean="0" sz="2400" spc="-1">
                <a:latin typeface="Arial"/>
                <a:cs typeface="Arial"/>
              </a:rPr>
              <a:t>a</a:t>
            </a:r>
            <a:r>
              <a:rPr dirty="0" smtClean="0" sz="2400" spc="-1">
                <a:latin typeface="Arial"/>
                <a:cs typeface="Arial"/>
              </a:rPr>
              <a:t>l</a:t>
            </a:r>
            <a:r>
              <a:rPr dirty="0" smtClean="0" sz="2400" spc="-1">
                <a:latin typeface="Arial"/>
                <a:cs typeface="Arial"/>
              </a:rPr>
              <a:t>e</a:t>
            </a:r>
            <a:r>
              <a:rPr dirty="0" smtClean="0" sz="2400" spc="-1">
                <a:latin typeface="Arial"/>
                <a:cs typeface="Arial"/>
              </a:rPr>
              <a:t>n</a:t>
            </a:r>
            <a:r>
              <a:rPr dirty="0" smtClean="0" sz="2400" spc="-1">
                <a:latin typeface="Arial"/>
                <a:cs typeface="Arial"/>
              </a:rPr>
              <a:t>ce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93444" y="1967119"/>
            <a:ext cx="205082" cy="584707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dirty="0" smtClean="0" sz="2000">
                <a:latin typeface="Arial"/>
                <a:cs typeface="Arial"/>
              </a:rPr>
              <a:t>–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2000">
                <a:latin typeface="Arial"/>
                <a:cs typeface="Arial"/>
              </a:rPr>
              <a:t>–</a:t>
            </a:r>
            <a:endParaRPr sz="2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79906" y="1967119"/>
            <a:ext cx="5500946" cy="828548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 marR="31111">
              <a:lnSpc>
                <a:spcPts val="2150"/>
              </a:lnSpc>
            </a:pPr>
            <a:r>
              <a:rPr dirty="0" smtClean="0" sz="2000" spc="0">
                <a:latin typeface="Arial"/>
                <a:cs typeface="Arial"/>
              </a:rPr>
              <a:t>45</a:t>
            </a:r>
            <a:r>
              <a:rPr dirty="0" smtClean="0" sz="2000" spc="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million</a:t>
            </a:r>
            <a:r>
              <a:rPr dirty="0" smtClean="0" sz="2000" spc="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p</a:t>
            </a:r>
            <a:r>
              <a:rPr dirty="0" smtClean="0" sz="2000" spc="0">
                <a:latin typeface="Arial"/>
                <a:cs typeface="Arial"/>
              </a:rPr>
              <a:t>eople</a:t>
            </a:r>
            <a:r>
              <a:rPr dirty="0" smtClean="0" sz="2000" spc="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ages</a:t>
            </a:r>
            <a:r>
              <a:rPr dirty="0" smtClean="0" sz="2000" spc="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12</a:t>
            </a:r>
            <a:r>
              <a:rPr dirty="0" smtClean="0" sz="2000" spc="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and</a:t>
            </a:r>
            <a:r>
              <a:rPr dirty="0" smtClean="0" sz="2000" spc="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olde</a:t>
            </a:r>
            <a:r>
              <a:rPr dirty="0" smtClean="0" sz="2000" spc="0">
                <a:latin typeface="Arial"/>
                <a:cs typeface="Arial"/>
              </a:rPr>
              <a:t>r</a:t>
            </a:r>
            <a:r>
              <a:rPr dirty="0" smtClean="0" sz="2000" spc="0">
                <a:latin typeface="Arial"/>
                <a:cs typeface="Arial"/>
              </a:rPr>
              <a:t>,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1920"/>
              </a:lnSpc>
              <a:spcBef>
                <a:spcPts val="428"/>
              </a:spcBef>
            </a:pPr>
            <a:r>
              <a:rPr dirty="0" smtClean="0" sz="2000">
                <a:latin typeface="Arial"/>
                <a:cs typeface="Arial"/>
              </a:rPr>
              <a:t>one</a:t>
            </a:r>
            <a:r>
              <a:rPr dirty="0" smtClean="0" sz="2000" spc="-9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out</a:t>
            </a:r>
            <a:r>
              <a:rPr dirty="0" smtClean="0" sz="2000" spc="-14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of</a:t>
            </a:r>
            <a:r>
              <a:rPr dirty="0" smtClean="0" sz="2000" spc="-14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fi</a:t>
            </a:r>
            <a:r>
              <a:rPr dirty="0" smtClean="0" sz="2000" spc="-9">
                <a:latin typeface="Arial"/>
                <a:cs typeface="Arial"/>
              </a:rPr>
              <a:t>v</a:t>
            </a:r>
            <a:r>
              <a:rPr dirty="0" smtClean="0" sz="2000" spc="0">
                <a:latin typeface="Arial"/>
                <a:cs typeface="Arial"/>
              </a:rPr>
              <a:t>e</a:t>
            </a:r>
            <a:r>
              <a:rPr dirty="0" smtClean="0" sz="2000" spc="9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adol</a:t>
            </a:r>
            <a:r>
              <a:rPr dirty="0" smtClean="0" sz="2000" spc="4">
                <a:latin typeface="Arial"/>
                <a:cs typeface="Arial"/>
              </a:rPr>
              <a:t>e</a:t>
            </a:r>
            <a:r>
              <a:rPr dirty="0" smtClean="0" sz="2000" spc="0">
                <a:latin typeface="Arial"/>
                <a:cs typeface="Arial"/>
              </a:rPr>
              <a:t>s</a:t>
            </a:r>
            <a:r>
              <a:rPr dirty="0" smtClean="0" sz="2000" spc="9">
                <a:latin typeface="Arial"/>
                <a:cs typeface="Arial"/>
              </a:rPr>
              <a:t>c</a:t>
            </a:r>
            <a:r>
              <a:rPr dirty="0" smtClean="0" sz="2000" spc="0">
                <a:latin typeface="Arial"/>
                <a:cs typeface="Arial"/>
              </a:rPr>
              <a:t>ents</a:t>
            </a:r>
            <a:r>
              <a:rPr dirty="0" smtClean="0" sz="2000" spc="-44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and</a:t>
            </a:r>
            <a:r>
              <a:rPr dirty="0" smtClean="0" sz="2000" spc="-9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adults,</a:t>
            </a:r>
            <a:r>
              <a:rPr dirty="0" smtClean="0" sz="2000" spc="-24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have</a:t>
            </a:r>
            <a:r>
              <a:rPr dirty="0" smtClean="0" sz="2000" spc="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had</a:t>
            </a:r>
            <a:r>
              <a:rPr dirty="0" smtClean="0" sz="2000" spc="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infection.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92803" y="2271919"/>
            <a:ext cx="1405342" cy="279907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dirty="0" smtClean="0" sz="2000" spc="-1">
                <a:latin typeface="Arial"/>
                <a:cs typeface="Arial"/>
              </a:rPr>
              <a:t>genital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HSV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3444" y="2820559"/>
            <a:ext cx="205082" cy="279908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dirty="0" smtClean="0" sz="2000">
                <a:latin typeface="Arial"/>
                <a:cs typeface="Arial"/>
              </a:rPr>
              <a:t>–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79906" y="2820559"/>
            <a:ext cx="5509682" cy="279908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dirty="0" smtClean="0" sz="2000" spc="-2">
                <a:latin typeface="Arial"/>
                <a:cs typeface="Arial"/>
              </a:rPr>
              <a:t>Be</a:t>
            </a:r>
            <a:r>
              <a:rPr dirty="0" smtClean="0" sz="2000" spc="-2">
                <a:latin typeface="Arial"/>
                <a:cs typeface="Arial"/>
              </a:rPr>
              <a:t>t</a:t>
            </a:r>
            <a:r>
              <a:rPr dirty="0" smtClean="0" sz="2000" spc="-2">
                <a:latin typeface="Arial"/>
                <a:cs typeface="Arial"/>
              </a:rPr>
              <a:t>w</a:t>
            </a:r>
            <a:r>
              <a:rPr dirty="0" smtClean="0" sz="2000" spc="-2">
                <a:latin typeface="Arial"/>
                <a:cs typeface="Arial"/>
              </a:rPr>
              <a:t>e</a:t>
            </a:r>
            <a:r>
              <a:rPr dirty="0" smtClean="0" sz="2000" spc="-2">
                <a:latin typeface="Arial"/>
                <a:cs typeface="Arial"/>
              </a:rPr>
              <a:t>en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the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late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1970s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and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the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ea</a:t>
            </a:r>
            <a:r>
              <a:rPr dirty="0" smtClean="0" sz="2000" spc="-2">
                <a:latin typeface="Arial"/>
                <a:cs typeface="Arial"/>
              </a:rPr>
              <a:t>r</a:t>
            </a:r>
            <a:r>
              <a:rPr dirty="0" smtClean="0" sz="2000" spc="-2">
                <a:latin typeface="Arial"/>
                <a:cs typeface="Arial"/>
              </a:rPr>
              <a:t>ly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1990s,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the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94475" y="2820559"/>
            <a:ext cx="1205044" cy="279908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dirty="0" smtClean="0" sz="2000" spc="-3">
                <a:latin typeface="Arial"/>
                <a:cs typeface="Arial"/>
              </a:rPr>
              <a:t>number</a:t>
            </a:r>
            <a:r>
              <a:rPr dirty="0" smtClean="0" sz="2000" spc="-3">
                <a:latin typeface="Arial"/>
                <a:cs typeface="Arial"/>
              </a:rPr>
              <a:t> </a:t>
            </a:r>
            <a:r>
              <a:rPr dirty="0" smtClean="0" sz="2000" spc="-3">
                <a:latin typeface="Arial"/>
                <a:cs typeface="Arial"/>
              </a:rPr>
              <a:t>of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79906" y="3064152"/>
            <a:ext cx="6983235" cy="585208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dirty="0" smtClean="0" sz="2000" spc="-1">
                <a:latin typeface="Arial"/>
                <a:cs typeface="Arial"/>
              </a:rPr>
              <a:t>A</a:t>
            </a:r>
            <a:r>
              <a:rPr dirty="0" smtClean="0" sz="2000" spc="-1">
                <a:latin typeface="Arial"/>
                <a:cs typeface="Arial"/>
              </a:rPr>
              <a:t>mericans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with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genital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herpes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in</a:t>
            </a:r>
            <a:r>
              <a:rPr dirty="0" smtClean="0" sz="2000" spc="-1">
                <a:latin typeface="Arial"/>
                <a:cs typeface="Arial"/>
              </a:rPr>
              <a:t>f</a:t>
            </a:r>
            <a:r>
              <a:rPr dirty="0" smtClean="0" sz="2000" spc="-1">
                <a:latin typeface="Arial"/>
                <a:cs typeface="Arial"/>
              </a:rPr>
              <a:t>ection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inc</a:t>
            </a:r>
            <a:r>
              <a:rPr dirty="0" smtClean="0" sz="2000" spc="-1">
                <a:latin typeface="Arial"/>
                <a:cs typeface="Arial"/>
              </a:rPr>
              <a:t>r</a:t>
            </a:r>
            <a:r>
              <a:rPr dirty="0" smtClean="0" sz="2000" spc="-1">
                <a:latin typeface="Arial"/>
                <a:cs typeface="Arial"/>
              </a:rPr>
              <a:t>eas</a:t>
            </a:r>
            <a:r>
              <a:rPr dirty="0" smtClean="0" sz="2000" spc="-1">
                <a:latin typeface="Arial"/>
                <a:cs typeface="Arial"/>
              </a:rPr>
              <a:t>e</a:t>
            </a:r>
            <a:r>
              <a:rPr dirty="0" smtClean="0" sz="2000" spc="-1">
                <a:latin typeface="Arial"/>
                <a:cs typeface="Arial"/>
              </a:rPr>
              <a:t>d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30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per</a:t>
            </a:r>
            <a:r>
              <a:rPr dirty="0" smtClean="0" sz="2000" spc="-1">
                <a:latin typeface="Arial"/>
                <a:cs typeface="Arial"/>
              </a:rPr>
              <a:t>c</a:t>
            </a:r>
            <a:r>
              <a:rPr dirty="0" smtClean="0" sz="2000" spc="-1">
                <a:latin typeface="Arial"/>
                <a:cs typeface="Arial"/>
              </a:rPr>
              <a:t>ent.</a:t>
            </a:r>
            <a:endParaRPr sz="2000">
              <a:latin typeface="Arial"/>
              <a:cs typeface="Arial"/>
            </a:endParaRPr>
          </a:p>
          <a:p>
            <a:pPr marL="12700" marR="38221">
              <a:lnSpc>
                <a:spcPct val="95825"/>
              </a:lnSpc>
            </a:pPr>
            <a:r>
              <a:rPr dirty="0" smtClean="0" sz="2000" spc="-1">
                <a:latin typeface="Arial"/>
                <a:cs typeface="Arial"/>
              </a:rPr>
              <a:t>Genital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HS</a:t>
            </a:r>
            <a:r>
              <a:rPr dirty="0" smtClean="0" sz="2000" spc="-1">
                <a:latin typeface="Arial"/>
                <a:cs typeface="Arial"/>
              </a:rPr>
              <a:t>V</a:t>
            </a:r>
            <a:r>
              <a:rPr dirty="0" smtClean="0" sz="2000" spc="-1">
                <a:latin typeface="Arial"/>
                <a:cs typeface="Arial"/>
              </a:rPr>
              <a:t>-</a:t>
            </a:r>
            <a:r>
              <a:rPr dirty="0" smtClean="0" sz="2000" spc="-1">
                <a:latin typeface="Arial"/>
                <a:cs typeface="Arial"/>
              </a:rPr>
              <a:t>2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infection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is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more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c</a:t>
            </a:r>
            <a:r>
              <a:rPr dirty="0" smtClean="0" sz="2000" spc="-1">
                <a:latin typeface="Arial"/>
                <a:cs typeface="Arial"/>
              </a:rPr>
              <a:t>o</a:t>
            </a:r>
            <a:r>
              <a:rPr dirty="0" smtClean="0" sz="2000" spc="-1">
                <a:latin typeface="Arial"/>
                <a:cs typeface="Arial"/>
              </a:rPr>
              <a:t>mmon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in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women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3444" y="3369453"/>
            <a:ext cx="205082" cy="279907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dirty="0" smtClean="0" sz="2000">
                <a:latin typeface="Arial"/>
                <a:cs typeface="Arial"/>
              </a:rPr>
              <a:t>–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50594" y="3670863"/>
            <a:ext cx="139700" cy="802640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dirty="0" smtClean="0" sz="180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180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90"/>
              </a:spcBef>
            </a:pPr>
            <a:r>
              <a:rPr dirty="0" smtClean="0" sz="180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79194" y="3670863"/>
            <a:ext cx="6831313" cy="1022153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 marR="39430">
              <a:lnSpc>
                <a:spcPts val="1939"/>
              </a:lnSpc>
            </a:pPr>
            <a:r>
              <a:rPr dirty="0" smtClean="0" sz="1800" spc="-1">
                <a:latin typeface="Arial"/>
                <a:cs typeface="Arial"/>
              </a:rPr>
              <a:t>a</a:t>
            </a:r>
            <a:r>
              <a:rPr dirty="0" smtClean="0" sz="1800" spc="-1">
                <a:latin typeface="Arial"/>
                <a:cs typeface="Arial"/>
              </a:rPr>
              <a:t>p</a:t>
            </a:r>
            <a:r>
              <a:rPr dirty="0" smtClean="0" sz="1800" spc="-1">
                <a:latin typeface="Arial"/>
                <a:cs typeface="Arial"/>
              </a:rPr>
              <a:t>pr</a:t>
            </a:r>
            <a:r>
              <a:rPr dirty="0" smtClean="0" sz="1800" spc="-1">
                <a:latin typeface="Arial"/>
                <a:cs typeface="Arial"/>
              </a:rPr>
              <a:t>o</a:t>
            </a:r>
            <a:r>
              <a:rPr dirty="0" smtClean="0" sz="1800" spc="-1">
                <a:latin typeface="Arial"/>
                <a:cs typeface="Arial"/>
              </a:rPr>
              <a:t>x</a:t>
            </a:r>
            <a:r>
              <a:rPr dirty="0" smtClean="0" sz="1800" spc="-1">
                <a:latin typeface="Arial"/>
                <a:cs typeface="Arial"/>
              </a:rPr>
              <a:t>im</a:t>
            </a:r>
            <a:r>
              <a:rPr dirty="0" smtClean="0" sz="1800" spc="-1">
                <a:latin typeface="Arial"/>
                <a:cs typeface="Arial"/>
              </a:rPr>
              <a:t>a</a:t>
            </a:r>
            <a:r>
              <a:rPr dirty="0" smtClean="0" sz="1800" spc="-1">
                <a:latin typeface="Arial"/>
                <a:cs typeface="Arial"/>
              </a:rPr>
              <a:t>tely</a:t>
            </a:r>
            <a:r>
              <a:rPr dirty="0" smtClean="0" sz="1800" spc="-1">
                <a:latin typeface="Arial"/>
                <a:cs typeface="Arial"/>
              </a:rPr>
              <a:t> </a:t>
            </a:r>
            <a:r>
              <a:rPr dirty="0" smtClean="0" sz="1800" spc="-1">
                <a:latin typeface="Arial"/>
                <a:cs typeface="Arial"/>
              </a:rPr>
              <a:t>o</a:t>
            </a:r>
            <a:r>
              <a:rPr dirty="0" smtClean="0" sz="1800" spc="-1">
                <a:latin typeface="Arial"/>
                <a:cs typeface="Arial"/>
              </a:rPr>
              <a:t>n</a:t>
            </a:r>
            <a:r>
              <a:rPr dirty="0" smtClean="0" sz="1800" spc="-1">
                <a:latin typeface="Arial"/>
                <a:cs typeface="Arial"/>
              </a:rPr>
              <a:t>e</a:t>
            </a:r>
            <a:r>
              <a:rPr dirty="0" smtClean="0" sz="1800" spc="-1">
                <a:latin typeface="Arial"/>
                <a:cs typeface="Arial"/>
              </a:rPr>
              <a:t> </a:t>
            </a:r>
            <a:r>
              <a:rPr dirty="0" smtClean="0" sz="1800" spc="-1">
                <a:latin typeface="Arial"/>
                <a:cs typeface="Arial"/>
              </a:rPr>
              <a:t>o</a:t>
            </a:r>
            <a:r>
              <a:rPr dirty="0" smtClean="0" sz="1800" spc="-1">
                <a:latin typeface="Arial"/>
                <a:cs typeface="Arial"/>
              </a:rPr>
              <a:t>u</a:t>
            </a:r>
            <a:r>
              <a:rPr dirty="0" smtClean="0" sz="1800" spc="-1">
                <a:latin typeface="Arial"/>
                <a:cs typeface="Arial"/>
              </a:rPr>
              <a:t>t</a:t>
            </a:r>
            <a:r>
              <a:rPr dirty="0" smtClean="0" sz="1800" spc="-1">
                <a:latin typeface="Arial"/>
                <a:cs typeface="Arial"/>
              </a:rPr>
              <a:t> </a:t>
            </a:r>
            <a:r>
              <a:rPr dirty="0" smtClean="0" sz="1800" spc="-1">
                <a:latin typeface="Arial"/>
                <a:cs typeface="Arial"/>
              </a:rPr>
              <a:t>of</a:t>
            </a:r>
            <a:r>
              <a:rPr dirty="0" smtClean="0" sz="1800" spc="-1">
                <a:latin typeface="Arial"/>
                <a:cs typeface="Arial"/>
              </a:rPr>
              <a:t> </a:t>
            </a:r>
            <a:r>
              <a:rPr dirty="0" smtClean="0" sz="1800" spc="-1">
                <a:latin typeface="Arial"/>
                <a:cs typeface="Arial"/>
              </a:rPr>
              <a:t>fo</a:t>
            </a:r>
            <a:r>
              <a:rPr dirty="0" smtClean="0" sz="1800" spc="-1">
                <a:latin typeface="Arial"/>
                <a:cs typeface="Arial"/>
              </a:rPr>
              <a:t>u</a:t>
            </a:r>
            <a:r>
              <a:rPr dirty="0" smtClean="0" sz="1800" spc="-1">
                <a:latin typeface="Arial"/>
                <a:cs typeface="Arial"/>
              </a:rPr>
              <a:t>r</a:t>
            </a:r>
            <a:r>
              <a:rPr dirty="0" smtClean="0" sz="1800" spc="-1">
                <a:latin typeface="Arial"/>
                <a:cs typeface="Arial"/>
              </a:rPr>
              <a:t> </a:t>
            </a:r>
            <a:r>
              <a:rPr dirty="0" smtClean="0" sz="1800" spc="-1">
                <a:latin typeface="Arial"/>
                <a:cs typeface="Arial"/>
              </a:rPr>
              <a:t>w</a:t>
            </a:r>
            <a:r>
              <a:rPr dirty="0" smtClean="0" sz="1800" spc="-1">
                <a:latin typeface="Arial"/>
                <a:cs typeface="Arial"/>
              </a:rPr>
              <a:t>om</a:t>
            </a:r>
            <a:r>
              <a:rPr dirty="0" smtClean="0" sz="1800" spc="-1">
                <a:latin typeface="Arial"/>
                <a:cs typeface="Arial"/>
              </a:rPr>
              <a:t>e</a:t>
            </a:r>
            <a:r>
              <a:rPr dirty="0" smtClean="0" sz="1800" spc="-1"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  <a:p>
            <a:pPr marL="12700" marR="39430">
              <a:lnSpc>
                <a:spcPct val="95825"/>
              </a:lnSpc>
            </a:pPr>
            <a:r>
              <a:rPr dirty="0" smtClean="0" sz="1800" spc="0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l</a:t>
            </a:r>
            <a:r>
              <a:rPr dirty="0" smtClean="0" sz="1800" spc="0">
                <a:latin typeface="Arial"/>
                <a:cs typeface="Arial"/>
              </a:rPr>
              <a:t>most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o</a:t>
            </a:r>
            <a:r>
              <a:rPr dirty="0" smtClean="0" sz="1800" spc="0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o</a:t>
            </a:r>
            <a:r>
              <a:rPr dirty="0" smtClean="0" sz="1800" spc="0">
                <a:latin typeface="Arial"/>
                <a:cs typeface="Arial"/>
              </a:rPr>
              <a:t>u</a:t>
            </a:r>
            <a:r>
              <a:rPr dirty="0" smtClean="0" sz="1800" spc="0">
                <a:latin typeface="Arial"/>
                <a:cs typeface="Arial"/>
              </a:rPr>
              <a:t>t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of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f</a:t>
            </a:r>
            <a:r>
              <a:rPr dirty="0" smtClean="0" sz="1800" spc="0">
                <a:latin typeface="Arial"/>
                <a:cs typeface="Arial"/>
              </a:rPr>
              <a:t>ive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men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014"/>
              </a:lnSpc>
              <a:spcBef>
                <a:spcPts val="190"/>
              </a:spcBef>
            </a:pPr>
            <a:r>
              <a:rPr dirty="0" smtClean="0" sz="1800" spc="0">
                <a:latin typeface="Arial"/>
                <a:cs typeface="Arial"/>
              </a:rPr>
              <a:t>T</a:t>
            </a:r>
            <a:r>
              <a:rPr dirty="0" smtClean="0" sz="1800" spc="0">
                <a:latin typeface="Arial"/>
                <a:cs typeface="Arial"/>
              </a:rPr>
              <a:t>h</a:t>
            </a:r>
            <a:r>
              <a:rPr dirty="0" smtClean="0" sz="1800" spc="0">
                <a:latin typeface="Arial"/>
                <a:cs typeface="Arial"/>
              </a:rPr>
              <a:t>i</a:t>
            </a:r>
            <a:r>
              <a:rPr dirty="0" smtClean="0" sz="1800" spc="0">
                <a:latin typeface="Arial"/>
                <a:cs typeface="Arial"/>
              </a:rPr>
              <a:t>s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may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be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d</a:t>
            </a:r>
            <a:r>
              <a:rPr dirty="0" smtClean="0" sz="1800" spc="0">
                <a:latin typeface="Arial"/>
                <a:cs typeface="Arial"/>
              </a:rPr>
              <a:t>u</a:t>
            </a:r>
            <a:r>
              <a:rPr dirty="0" smtClean="0" sz="1800" spc="0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to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ma</a:t>
            </a:r>
            <a:r>
              <a:rPr dirty="0" smtClean="0" sz="1800" spc="0">
                <a:latin typeface="Arial"/>
                <a:cs typeface="Arial"/>
              </a:rPr>
              <a:t>l</a:t>
            </a:r>
            <a:r>
              <a:rPr dirty="0" smtClean="0" sz="1800" spc="0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-</a:t>
            </a:r>
            <a:r>
              <a:rPr dirty="0" smtClean="0" sz="1800" spc="0">
                <a:latin typeface="Arial"/>
                <a:cs typeface="Arial"/>
              </a:rPr>
              <a:t>t</a:t>
            </a:r>
            <a:r>
              <a:rPr dirty="0" smtClean="0" sz="1800" spc="0">
                <a:latin typeface="Arial"/>
                <a:cs typeface="Arial"/>
              </a:rPr>
              <a:t>o</a:t>
            </a:r>
            <a:r>
              <a:rPr dirty="0" smtClean="0" sz="1800" spc="0">
                <a:latin typeface="Arial"/>
                <a:cs typeface="Arial"/>
              </a:rPr>
              <a:t>-fem</a:t>
            </a:r>
            <a:r>
              <a:rPr dirty="0" smtClean="0" sz="1800" spc="0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le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tra</a:t>
            </a:r>
            <a:r>
              <a:rPr dirty="0" smtClean="0" sz="1800" spc="0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smiss</a:t>
            </a:r>
            <a:r>
              <a:rPr dirty="0" smtClean="0" sz="1800" spc="0">
                <a:latin typeface="Arial"/>
                <a:cs typeface="Arial"/>
              </a:rPr>
              <a:t>i</a:t>
            </a:r>
            <a:r>
              <a:rPr dirty="0" smtClean="0" sz="1800" spc="0">
                <a:latin typeface="Arial"/>
                <a:cs typeface="Arial"/>
              </a:rPr>
              <a:t>o</a:t>
            </a:r>
            <a:r>
              <a:rPr dirty="0" smtClean="0" sz="1800" spc="0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s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b</a:t>
            </a:r>
            <a:r>
              <a:rPr dirty="0" smtClean="0" sz="1800" spc="0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i</a:t>
            </a:r>
            <a:r>
              <a:rPr dirty="0" smtClean="0" sz="1800" spc="0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g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more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lik</a:t>
            </a:r>
            <a:r>
              <a:rPr dirty="0" smtClean="0" sz="1800" spc="0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ly</a:t>
            </a:r>
            <a:endParaRPr sz="1800">
              <a:latin typeface="Arial"/>
              <a:cs typeface="Arial"/>
            </a:endParaRPr>
          </a:p>
          <a:p>
            <a:pPr marL="12700" marR="39430">
              <a:lnSpc>
                <a:spcPts val="1785"/>
              </a:lnSpc>
            </a:pPr>
            <a:r>
              <a:rPr dirty="0" smtClean="0" sz="1800" spc="-1">
                <a:latin typeface="Arial"/>
                <a:cs typeface="Arial"/>
              </a:rPr>
              <a:t>th</a:t>
            </a:r>
            <a:r>
              <a:rPr dirty="0" smtClean="0" sz="1800" spc="-1">
                <a:latin typeface="Arial"/>
                <a:cs typeface="Arial"/>
              </a:rPr>
              <a:t>a</a:t>
            </a:r>
            <a:r>
              <a:rPr dirty="0" smtClean="0" sz="1800" spc="-1">
                <a:latin typeface="Arial"/>
                <a:cs typeface="Arial"/>
              </a:rPr>
              <a:t>n</a:t>
            </a:r>
            <a:r>
              <a:rPr dirty="0" smtClean="0" sz="1800" spc="-1">
                <a:latin typeface="Arial"/>
                <a:cs typeface="Arial"/>
              </a:rPr>
              <a:t> </a:t>
            </a:r>
            <a:r>
              <a:rPr dirty="0" smtClean="0" sz="1800" spc="-1">
                <a:latin typeface="Arial"/>
                <a:cs typeface="Arial"/>
              </a:rPr>
              <a:t>f</a:t>
            </a:r>
            <a:r>
              <a:rPr dirty="0" smtClean="0" sz="1800" spc="-1">
                <a:latin typeface="Arial"/>
                <a:cs typeface="Arial"/>
              </a:rPr>
              <a:t>e</a:t>
            </a:r>
            <a:r>
              <a:rPr dirty="0" smtClean="0" sz="1800" spc="-1">
                <a:latin typeface="Arial"/>
                <a:cs typeface="Arial"/>
              </a:rPr>
              <a:t>m</a:t>
            </a:r>
            <a:r>
              <a:rPr dirty="0" smtClean="0" sz="1800" spc="-1">
                <a:latin typeface="Arial"/>
                <a:cs typeface="Arial"/>
              </a:rPr>
              <a:t>a</a:t>
            </a:r>
            <a:r>
              <a:rPr dirty="0" smtClean="0" sz="1800" spc="-1">
                <a:latin typeface="Arial"/>
                <a:cs typeface="Arial"/>
              </a:rPr>
              <a:t>l</a:t>
            </a:r>
            <a:r>
              <a:rPr dirty="0" smtClean="0" sz="1800" spc="-1">
                <a:latin typeface="Arial"/>
                <a:cs typeface="Arial"/>
              </a:rPr>
              <a:t>e</a:t>
            </a:r>
            <a:r>
              <a:rPr dirty="0" smtClean="0" sz="1800" spc="-1">
                <a:latin typeface="Arial"/>
                <a:cs typeface="Arial"/>
              </a:rPr>
              <a:t>-</a:t>
            </a:r>
            <a:r>
              <a:rPr dirty="0" smtClean="0" sz="1800" spc="-1">
                <a:latin typeface="Arial"/>
                <a:cs typeface="Arial"/>
              </a:rPr>
              <a:t>t</a:t>
            </a:r>
            <a:r>
              <a:rPr dirty="0" smtClean="0" sz="1800" spc="-1">
                <a:latin typeface="Arial"/>
                <a:cs typeface="Arial"/>
              </a:rPr>
              <a:t>o</a:t>
            </a:r>
            <a:r>
              <a:rPr dirty="0" smtClean="0" sz="1800" spc="-1">
                <a:latin typeface="Arial"/>
                <a:cs typeface="Arial"/>
              </a:rPr>
              <a:t>-m</a:t>
            </a:r>
            <a:r>
              <a:rPr dirty="0" smtClean="0" sz="1800" spc="-1">
                <a:latin typeface="Arial"/>
                <a:cs typeface="Arial"/>
              </a:rPr>
              <a:t>a</a:t>
            </a:r>
            <a:r>
              <a:rPr dirty="0" smtClean="0" sz="1800" spc="-1">
                <a:latin typeface="Arial"/>
                <a:cs typeface="Arial"/>
              </a:rPr>
              <a:t>le</a:t>
            </a:r>
            <a:r>
              <a:rPr dirty="0" smtClean="0" sz="1800" spc="-1">
                <a:latin typeface="Arial"/>
                <a:cs typeface="Arial"/>
              </a:rPr>
              <a:t> </a:t>
            </a:r>
            <a:r>
              <a:rPr dirty="0" smtClean="0" sz="1800" spc="-1">
                <a:latin typeface="Arial"/>
                <a:cs typeface="Arial"/>
              </a:rPr>
              <a:t>tra</a:t>
            </a:r>
            <a:r>
              <a:rPr dirty="0" smtClean="0" sz="1800" spc="-1">
                <a:latin typeface="Arial"/>
                <a:cs typeface="Arial"/>
              </a:rPr>
              <a:t>n</a:t>
            </a:r>
            <a:r>
              <a:rPr dirty="0" smtClean="0" sz="1800" spc="-1">
                <a:latin typeface="Arial"/>
                <a:cs typeface="Arial"/>
              </a:rPr>
              <a:t>sm</a:t>
            </a:r>
            <a:r>
              <a:rPr dirty="0" smtClean="0" sz="1800" spc="-1">
                <a:latin typeface="Arial"/>
                <a:cs typeface="Arial"/>
              </a:rPr>
              <a:t>i</a:t>
            </a:r>
            <a:r>
              <a:rPr dirty="0" smtClean="0" sz="1800" spc="-1">
                <a:latin typeface="Arial"/>
                <a:cs typeface="Arial"/>
              </a:rPr>
              <a:t>ss</a:t>
            </a:r>
            <a:r>
              <a:rPr dirty="0" smtClean="0" sz="1800" spc="-1">
                <a:latin typeface="Arial"/>
                <a:cs typeface="Arial"/>
              </a:rPr>
              <a:t>i</a:t>
            </a:r>
            <a:r>
              <a:rPr dirty="0" smtClean="0" sz="1800" spc="-1">
                <a:latin typeface="Arial"/>
                <a:cs typeface="Arial"/>
              </a:rPr>
              <a:t>o</a:t>
            </a:r>
            <a:r>
              <a:rPr dirty="0" smtClean="0" sz="1800" spc="-1">
                <a:latin typeface="Arial"/>
                <a:cs typeface="Arial"/>
              </a:rPr>
              <a:t>n</a:t>
            </a:r>
            <a:r>
              <a:rPr dirty="0" smtClean="0" sz="1800" spc="-1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444" y="4717050"/>
            <a:ext cx="205082" cy="279907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dirty="0" smtClean="0" sz="2000">
                <a:latin typeface="Arial"/>
                <a:cs typeface="Arial"/>
              </a:rPr>
              <a:t>–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279906" y="4717050"/>
            <a:ext cx="7278013" cy="1499362"/>
          </a:xfrm>
          <a:prstGeom prst="rect">
            <a:avLst/>
          </a:prstGeom>
        </p:spPr>
        <p:txBody>
          <a:bodyPr wrap="square" lIns="0" tIns="19685" rIns="0" bIns="0" rtlCol="0">
            <a:noAutofit/>
          </a:bodyPr>
          <a:lstStyle/>
          <a:p>
            <a:pPr marL="12700">
              <a:lnSpc>
                <a:spcPts val="2299"/>
              </a:lnSpc>
            </a:pPr>
            <a:r>
              <a:rPr dirty="0" smtClean="0" sz="2000" spc="-2">
                <a:latin typeface="Arial"/>
                <a:cs typeface="Arial"/>
              </a:rPr>
              <a:t>HS</a:t>
            </a:r>
            <a:r>
              <a:rPr dirty="0" smtClean="0" sz="2000" spc="-2">
                <a:latin typeface="Arial"/>
                <a:cs typeface="Arial"/>
              </a:rPr>
              <a:t>V</a:t>
            </a:r>
            <a:r>
              <a:rPr dirty="0" smtClean="0" sz="2000" spc="-2">
                <a:latin typeface="Arial"/>
                <a:cs typeface="Arial"/>
              </a:rPr>
              <a:t>-</a:t>
            </a:r>
            <a:r>
              <a:rPr dirty="0" smtClean="0" sz="2000" spc="-2">
                <a:latin typeface="Arial"/>
                <a:cs typeface="Arial"/>
              </a:rPr>
              <a:t>1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c</a:t>
            </a:r>
            <a:r>
              <a:rPr dirty="0" smtClean="0" sz="2000" spc="-2">
                <a:latin typeface="Arial"/>
                <a:cs typeface="Arial"/>
              </a:rPr>
              <a:t>a</a:t>
            </a:r>
            <a:r>
              <a:rPr dirty="0" smtClean="0" sz="2000" spc="-2">
                <a:latin typeface="Arial"/>
                <a:cs typeface="Arial"/>
              </a:rPr>
              <a:t>n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c</a:t>
            </a:r>
            <a:r>
              <a:rPr dirty="0" smtClean="0" sz="2000" spc="-2">
                <a:latin typeface="Arial"/>
                <a:cs typeface="Arial"/>
              </a:rPr>
              <a:t>a</a:t>
            </a:r>
            <a:r>
              <a:rPr dirty="0" smtClean="0" sz="2000" spc="-2">
                <a:latin typeface="Arial"/>
                <a:cs typeface="Arial"/>
              </a:rPr>
              <a:t>u</a:t>
            </a:r>
            <a:r>
              <a:rPr dirty="0" smtClean="0" sz="2000" spc="-2">
                <a:latin typeface="Arial"/>
                <a:cs typeface="Arial"/>
              </a:rPr>
              <a:t>s</a:t>
            </a:r>
            <a:r>
              <a:rPr dirty="0" smtClean="0" sz="2000" spc="-2">
                <a:latin typeface="Arial"/>
                <a:cs typeface="Arial"/>
              </a:rPr>
              <a:t>e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genital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he</a:t>
            </a:r>
            <a:r>
              <a:rPr dirty="0" smtClean="0" sz="2000" spc="-2">
                <a:latin typeface="Arial"/>
                <a:cs typeface="Arial"/>
              </a:rPr>
              <a:t>r</a:t>
            </a:r>
            <a:r>
              <a:rPr dirty="0" smtClean="0" sz="2000" spc="-2">
                <a:latin typeface="Arial"/>
                <a:cs typeface="Arial"/>
              </a:rPr>
              <a:t>pe</a:t>
            </a:r>
            <a:r>
              <a:rPr dirty="0" smtClean="0" sz="2000" spc="-2">
                <a:latin typeface="Arial"/>
                <a:cs typeface="Arial"/>
              </a:rPr>
              <a:t>s</a:t>
            </a:r>
            <a:r>
              <a:rPr dirty="0" smtClean="0" sz="2000" spc="-2">
                <a:latin typeface="Arial"/>
                <a:cs typeface="Arial"/>
              </a:rPr>
              <a:t>,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but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it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more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c</a:t>
            </a:r>
            <a:r>
              <a:rPr dirty="0" smtClean="0" sz="2000" spc="-2">
                <a:latin typeface="Arial"/>
                <a:cs typeface="Arial"/>
              </a:rPr>
              <a:t>o</a:t>
            </a:r>
            <a:r>
              <a:rPr dirty="0" smtClean="0" sz="2000" spc="-2">
                <a:latin typeface="Arial"/>
                <a:cs typeface="Arial"/>
              </a:rPr>
              <a:t>mmonly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c</a:t>
            </a:r>
            <a:r>
              <a:rPr dirty="0" smtClean="0" sz="2000" spc="-2">
                <a:latin typeface="Arial"/>
                <a:cs typeface="Arial"/>
              </a:rPr>
              <a:t>a</a:t>
            </a:r>
            <a:r>
              <a:rPr dirty="0" smtClean="0" sz="2000" spc="-2">
                <a:latin typeface="Arial"/>
                <a:cs typeface="Arial"/>
              </a:rPr>
              <a:t>u</a:t>
            </a:r>
            <a:r>
              <a:rPr dirty="0" smtClean="0" sz="2000" spc="-2">
                <a:latin typeface="Arial"/>
                <a:cs typeface="Arial"/>
              </a:rPr>
              <a:t>s</a:t>
            </a:r>
            <a:r>
              <a:rPr dirty="0" smtClean="0" sz="2000" spc="-2">
                <a:latin typeface="Arial"/>
                <a:cs typeface="Arial"/>
              </a:rPr>
              <a:t>es</a:t>
            </a:r>
            <a:r>
              <a:rPr dirty="0" smtClean="0" sz="2000" spc="-2">
                <a:latin typeface="Arial"/>
                <a:cs typeface="Arial"/>
              </a:rPr>
              <a:t> 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299"/>
              </a:lnSpc>
            </a:pPr>
            <a:r>
              <a:rPr dirty="0" smtClean="0" sz="2000">
                <a:latin typeface="Arial"/>
                <a:cs typeface="Arial"/>
              </a:rPr>
              <a:t>infections</a:t>
            </a:r>
            <a:r>
              <a:rPr dirty="0" smtClean="0" sz="2000" spc="-19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of</a:t>
            </a:r>
            <a:r>
              <a:rPr dirty="0" smtClean="0" sz="2000" spc="-14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the</a:t>
            </a:r>
            <a:r>
              <a:rPr dirty="0" smtClean="0" sz="2000" spc="-14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mouth</a:t>
            </a:r>
            <a:r>
              <a:rPr dirty="0" smtClean="0" sz="2000" spc="-14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and</a:t>
            </a:r>
            <a:r>
              <a:rPr dirty="0" smtClean="0" sz="2000" spc="-9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lips,</a:t>
            </a:r>
            <a:r>
              <a:rPr dirty="0" smtClean="0" sz="2000" spc="-14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s</a:t>
            </a:r>
            <a:r>
              <a:rPr dirty="0" smtClean="0" sz="2000" spc="14">
                <a:latin typeface="Arial"/>
                <a:cs typeface="Arial"/>
              </a:rPr>
              <a:t>o</a:t>
            </a:r>
            <a:r>
              <a:rPr dirty="0" smtClean="0" sz="2000" spc="4">
                <a:latin typeface="Arial"/>
                <a:cs typeface="Arial"/>
              </a:rPr>
              <a:t>-</a:t>
            </a:r>
            <a:r>
              <a:rPr dirty="0" smtClean="0" sz="2000" spc="0">
                <a:latin typeface="Arial"/>
                <a:cs typeface="Arial"/>
              </a:rPr>
              <a:t>c</a:t>
            </a:r>
            <a:r>
              <a:rPr dirty="0" smtClean="0" sz="2000" spc="4">
                <a:latin typeface="Arial"/>
                <a:cs typeface="Arial"/>
              </a:rPr>
              <a:t>a</a:t>
            </a:r>
            <a:r>
              <a:rPr dirty="0" smtClean="0" sz="2000" spc="0">
                <a:latin typeface="Arial"/>
                <a:cs typeface="Arial"/>
              </a:rPr>
              <a:t>lled</a:t>
            </a:r>
            <a:r>
              <a:rPr dirty="0" smtClean="0" sz="2000" spc="-19">
                <a:latin typeface="Arial"/>
                <a:cs typeface="Arial"/>
              </a:rPr>
              <a:t> </a:t>
            </a:r>
            <a:r>
              <a:rPr dirty="0" smtClean="0" sz="2000" spc="4">
                <a:latin typeface="Arial"/>
                <a:cs typeface="Arial"/>
              </a:rPr>
              <a:t>“</a:t>
            </a:r>
            <a:r>
              <a:rPr dirty="0" smtClean="0" sz="2000" spc="0">
                <a:latin typeface="Arial"/>
                <a:cs typeface="Arial"/>
              </a:rPr>
              <a:t>fe</a:t>
            </a:r>
            <a:r>
              <a:rPr dirty="0" smtClean="0" sz="2000" spc="-9">
                <a:latin typeface="Arial"/>
                <a:cs typeface="Arial"/>
              </a:rPr>
              <a:t>v</a:t>
            </a:r>
            <a:r>
              <a:rPr dirty="0" smtClean="0" sz="2000" spc="0">
                <a:latin typeface="Arial"/>
                <a:cs typeface="Arial"/>
              </a:rPr>
              <a:t>er</a:t>
            </a:r>
            <a:r>
              <a:rPr dirty="0" smtClean="0" sz="2000" spc="-24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bliste</a:t>
            </a:r>
            <a:r>
              <a:rPr dirty="0" smtClean="0" sz="2000" spc="4">
                <a:latin typeface="Arial"/>
                <a:cs typeface="Arial"/>
              </a:rPr>
              <a:t>r</a:t>
            </a:r>
            <a:r>
              <a:rPr dirty="0" smtClean="0" sz="2000" spc="0">
                <a:latin typeface="Arial"/>
                <a:cs typeface="Arial"/>
              </a:rPr>
              <a:t>s</a:t>
            </a:r>
            <a:r>
              <a:rPr dirty="0" smtClean="0" sz="2000" spc="9">
                <a:latin typeface="Arial"/>
                <a:cs typeface="Arial"/>
              </a:rPr>
              <a:t>.</a:t>
            </a:r>
            <a:r>
              <a:rPr dirty="0" smtClean="0" sz="2000" spc="0">
                <a:latin typeface="Arial"/>
                <a:cs typeface="Arial"/>
              </a:rPr>
              <a:t>”</a:t>
            </a:r>
            <a:r>
              <a:rPr dirty="0" smtClean="0" sz="2000" spc="-34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HS</a:t>
            </a:r>
            <a:r>
              <a:rPr dirty="0" smtClean="0" sz="2000" spc="-4">
                <a:latin typeface="Arial"/>
                <a:cs typeface="Arial"/>
              </a:rPr>
              <a:t>V</a:t>
            </a:r>
            <a:r>
              <a:rPr dirty="0" smtClean="0" sz="2000" spc="4">
                <a:latin typeface="Arial"/>
                <a:cs typeface="Arial"/>
              </a:rPr>
              <a:t>-</a:t>
            </a:r>
            <a:r>
              <a:rPr dirty="0" smtClean="0" sz="2000" spc="0">
                <a:latin typeface="Arial"/>
                <a:cs typeface="Arial"/>
              </a:rPr>
              <a:t>1</a:t>
            </a:r>
            <a:r>
              <a:rPr dirty="0" smtClean="0" sz="2000" spc="0">
                <a:latin typeface="Arial"/>
                <a:cs typeface="Arial"/>
              </a:rPr>
              <a:t> 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299"/>
              </a:lnSpc>
            </a:pPr>
            <a:r>
              <a:rPr dirty="0" smtClean="0" sz="2000" spc="-1">
                <a:latin typeface="Arial"/>
                <a:cs typeface="Arial"/>
              </a:rPr>
              <a:t>infection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of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the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genitals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c</a:t>
            </a:r>
            <a:r>
              <a:rPr dirty="0" smtClean="0" sz="2000" spc="-1">
                <a:latin typeface="Arial"/>
                <a:cs typeface="Arial"/>
              </a:rPr>
              <a:t>a</a:t>
            </a:r>
            <a:r>
              <a:rPr dirty="0" smtClean="0" sz="2000" spc="-1">
                <a:latin typeface="Arial"/>
                <a:cs typeface="Arial"/>
              </a:rPr>
              <a:t>n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be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c</a:t>
            </a:r>
            <a:r>
              <a:rPr dirty="0" smtClean="0" sz="2000" spc="-1">
                <a:latin typeface="Arial"/>
                <a:cs typeface="Arial"/>
              </a:rPr>
              <a:t>a</a:t>
            </a:r>
            <a:r>
              <a:rPr dirty="0" smtClean="0" sz="2000" spc="-1">
                <a:latin typeface="Arial"/>
                <a:cs typeface="Arial"/>
              </a:rPr>
              <a:t>u</a:t>
            </a:r>
            <a:r>
              <a:rPr dirty="0" smtClean="0" sz="2000" spc="-1">
                <a:latin typeface="Arial"/>
                <a:cs typeface="Arial"/>
              </a:rPr>
              <a:t>s</a:t>
            </a:r>
            <a:r>
              <a:rPr dirty="0" smtClean="0" sz="2000" spc="-1">
                <a:latin typeface="Arial"/>
                <a:cs typeface="Arial"/>
              </a:rPr>
              <a:t>ed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by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o</a:t>
            </a:r>
            <a:r>
              <a:rPr dirty="0" smtClean="0" sz="2000" spc="-1">
                <a:latin typeface="Arial"/>
                <a:cs typeface="Arial"/>
              </a:rPr>
              <a:t>r</a:t>
            </a:r>
            <a:r>
              <a:rPr dirty="0" smtClean="0" sz="2000" spc="-1">
                <a:latin typeface="Arial"/>
                <a:cs typeface="Arial"/>
              </a:rPr>
              <a:t>a</a:t>
            </a:r>
            <a:r>
              <a:rPr dirty="0" smtClean="0" sz="2000" spc="-1">
                <a:latin typeface="Arial"/>
                <a:cs typeface="Arial"/>
              </a:rPr>
              <a:t>l</a:t>
            </a:r>
            <a:r>
              <a:rPr dirty="0" smtClean="0" sz="2000" spc="-1">
                <a:latin typeface="Arial"/>
                <a:cs typeface="Arial"/>
              </a:rPr>
              <a:t>-</a:t>
            </a:r>
            <a:r>
              <a:rPr dirty="0" smtClean="0" sz="2000" spc="-1">
                <a:latin typeface="Arial"/>
                <a:cs typeface="Arial"/>
              </a:rPr>
              <a:t>g</a:t>
            </a:r>
            <a:r>
              <a:rPr dirty="0" smtClean="0" sz="2000" spc="-1">
                <a:latin typeface="Arial"/>
                <a:cs typeface="Arial"/>
              </a:rPr>
              <a:t>e</a:t>
            </a:r>
            <a:r>
              <a:rPr dirty="0" smtClean="0" sz="2000" spc="-1">
                <a:latin typeface="Arial"/>
                <a:cs typeface="Arial"/>
              </a:rPr>
              <a:t>nital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or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g</a:t>
            </a:r>
            <a:r>
              <a:rPr dirty="0" smtClean="0" sz="2000" spc="-1">
                <a:latin typeface="Arial"/>
                <a:cs typeface="Arial"/>
              </a:rPr>
              <a:t>e</a:t>
            </a:r>
            <a:r>
              <a:rPr dirty="0" smtClean="0" sz="2000" spc="-1">
                <a:latin typeface="Arial"/>
                <a:cs typeface="Arial"/>
              </a:rPr>
              <a:t>nita</a:t>
            </a:r>
            <a:r>
              <a:rPr dirty="0" smtClean="0" sz="2000" spc="-1">
                <a:latin typeface="Arial"/>
                <a:cs typeface="Arial"/>
              </a:rPr>
              <a:t>l</a:t>
            </a:r>
            <a:r>
              <a:rPr dirty="0" smtClean="0" sz="2000" spc="-1">
                <a:latin typeface="Arial"/>
                <a:cs typeface="Arial"/>
              </a:rPr>
              <a:t>-</a:t>
            </a:r>
            <a:r>
              <a:rPr dirty="0" smtClean="0" sz="2000" spc="-1">
                <a:latin typeface="Arial"/>
                <a:cs typeface="Arial"/>
              </a:rPr>
              <a:t> 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299"/>
              </a:lnSpc>
            </a:pPr>
            <a:r>
              <a:rPr dirty="0" smtClean="0" sz="2000" spc="-1">
                <a:latin typeface="Arial"/>
                <a:cs typeface="Arial"/>
              </a:rPr>
              <a:t>genital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c</a:t>
            </a:r>
            <a:r>
              <a:rPr dirty="0" smtClean="0" sz="2000" spc="-1">
                <a:latin typeface="Arial"/>
                <a:cs typeface="Arial"/>
              </a:rPr>
              <a:t>o</a:t>
            </a:r>
            <a:r>
              <a:rPr dirty="0" smtClean="0" sz="2000" spc="-1">
                <a:latin typeface="Arial"/>
                <a:cs typeface="Arial"/>
              </a:rPr>
              <a:t>ntact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with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a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pe</a:t>
            </a:r>
            <a:r>
              <a:rPr dirty="0" smtClean="0" sz="2000" spc="-1">
                <a:latin typeface="Arial"/>
                <a:cs typeface="Arial"/>
              </a:rPr>
              <a:t>r</a:t>
            </a:r>
            <a:r>
              <a:rPr dirty="0" smtClean="0" sz="2000" spc="-1">
                <a:latin typeface="Arial"/>
                <a:cs typeface="Arial"/>
              </a:rPr>
              <a:t>s</a:t>
            </a:r>
            <a:r>
              <a:rPr dirty="0" smtClean="0" sz="2000" spc="-1">
                <a:latin typeface="Arial"/>
                <a:cs typeface="Arial"/>
              </a:rPr>
              <a:t>o</a:t>
            </a:r>
            <a:r>
              <a:rPr dirty="0" smtClean="0" sz="2000" spc="-1">
                <a:latin typeface="Arial"/>
                <a:cs typeface="Arial"/>
              </a:rPr>
              <a:t>n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w</a:t>
            </a:r>
            <a:r>
              <a:rPr dirty="0" smtClean="0" sz="2000" spc="-1">
                <a:latin typeface="Arial"/>
                <a:cs typeface="Arial"/>
              </a:rPr>
              <a:t>h</a:t>
            </a:r>
            <a:r>
              <a:rPr dirty="0" smtClean="0" sz="2000" spc="-1">
                <a:latin typeface="Arial"/>
                <a:cs typeface="Arial"/>
              </a:rPr>
              <a:t>o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has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HS</a:t>
            </a:r>
            <a:r>
              <a:rPr dirty="0" smtClean="0" sz="2000" spc="-1">
                <a:latin typeface="Arial"/>
                <a:cs typeface="Arial"/>
              </a:rPr>
              <a:t>V</a:t>
            </a:r>
            <a:r>
              <a:rPr dirty="0" smtClean="0" sz="2000" spc="-1">
                <a:latin typeface="Arial"/>
                <a:cs typeface="Arial"/>
              </a:rPr>
              <a:t>-</a:t>
            </a:r>
            <a:r>
              <a:rPr dirty="0" smtClean="0" sz="2000" spc="-1">
                <a:latin typeface="Arial"/>
                <a:cs typeface="Arial"/>
              </a:rPr>
              <a:t>1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infection.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Genital</a:t>
            </a:r>
            <a:r>
              <a:rPr dirty="0" smtClean="0" sz="2000" spc="-1">
                <a:latin typeface="Arial"/>
                <a:cs typeface="Arial"/>
              </a:rPr>
              <a:t> 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299"/>
              </a:lnSpc>
            </a:pPr>
            <a:r>
              <a:rPr dirty="0" smtClean="0" sz="2000" spc="-2">
                <a:latin typeface="Arial"/>
                <a:cs typeface="Arial"/>
              </a:rPr>
              <a:t>HS</a:t>
            </a:r>
            <a:r>
              <a:rPr dirty="0" smtClean="0" sz="2000" spc="-2">
                <a:latin typeface="Arial"/>
                <a:cs typeface="Arial"/>
              </a:rPr>
              <a:t>V</a:t>
            </a:r>
            <a:r>
              <a:rPr dirty="0" smtClean="0" sz="2000" spc="-2">
                <a:latin typeface="Arial"/>
                <a:cs typeface="Arial"/>
              </a:rPr>
              <a:t>-</a:t>
            </a:r>
            <a:r>
              <a:rPr dirty="0" smtClean="0" sz="2000" spc="-2">
                <a:latin typeface="Arial"/>
                <a:cs typeface="Arial"/>
              </a:rPr>
              <a:t>1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outbreaks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re</a:t>
            </a:r>
            <a:r>
              <a:rPr dirty="0" smtClean="0" sz="2000" spc="-2">
                <a:latin typeface="Arial"/>
                <a:cs typeface="Arial"/>
              </a:rPr>
              <a:t>c</a:t>
            </a:r>
            <a:r>
              <a:rPr dirty="0" smtClean="0" sz="2000" spc="-2">
                <a:latin typeface="Arial"/>
                <a:cs typeface="Arial"/>
              </a:rPr>
              <a:t>ur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less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regula</a:t>
            </a:r>
            <a:r>
              <a:rPr dirty="0" smtClean="0" sz="2000" spc="-2">
                <a:latin typeface="Arial"/>
                <a:cs typeface="Arial"/>
              </a:rPr>
              <a:t>r</a:t>
            </a:r>
            <a:r>
              <a:rPr dirty="0" smtClean="0" sz="2000" spc="-2">
                <a:latin typeface="Arial"/>
                <a:cs typeface="Arial"/>
              </a:rPr>
              <a:t>ly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than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genital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HS</a:t>
            </a:r>
            <a:r>
              <a:rPr dirty="0" smtClean="0" sz="2000" spc="-2">
                <a:latin typeface="Arial"/>
                <a:cs typeface="Arial"/>
              </a:rPr>
              <a:t>V</a:t>
            </a:r>
            <a:r>
              <a:rPr dirty="0" smtClean="0" sz="2000" spc="-2">
                <a:latin typeface="Arial"/>
                <a:cs typeface="Arial"/>
              </a:rPr>
              <a:t>-</a:t>
            </a:r>
            <a:r>
              <a:rPr dirty="0" smtClean="0" sz="2000" spc="-2">
                <a:latin typeface="Arial"/>
                <a:cs typeface="Arial"/>
              </a:rPr>
              <a:t>2</a:t>
            </a:r>
            <a:r>
              <a:rPr dirty="0" smtClean="0" sz="2000" spc="-2">
                <a:latin typeface="Arial"/>
                <a:cs typeface="Arial"/>
              </a:rPr>
              <a:t> 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299"/>
              </a:lnSpc>
            </a:pPr>
            <a:r>
              <a:rPr dirty="0" smtClean="0" sz="2000" spc="0">
                <a:latin typeface="Arial"/>
                <a:cs typeface="Arial"/>
              </a:rPr>
              <a:t>outbr</a:t>
            </a:r>
            <a:r>
              <a:rPr dirty="0" smtClean="0" sz="2000" spc="0">
                <a:latin typeface="Arial"/>
                <a:cs typeface="Arial"/>
              </a:rPr>
              <a:t>e</a:t>
            </a:r>
            <a:r>
              <a:rPr dirty="0" smtClean="0" sz="2000" spc="0">
                <a:latin typeface="Arial"/>
                <a:cs typeface="Arial"/>
              </a:rPr>
              <a:t>a</a:t>
            </a:r>
            <a:r>
              <a:rPr dirty="0" smtClean="0" sz="2000" spc="0">
                <a:latin typeface="Arial"/>
                <a:cs typeface="Arial"/>
              </a:rPr>
              <a:t>k</a:t>
            </a:r>
            <a:r>
              <a:rPr dirty="0" smtClean="0" sz="2000" spc="0">
                <a:latin typeface="Arial"/>
                <a:cs typeface="Arial"/>
              </a:rPr>
              <a:t>s.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2865882" y="589327"/>
            <a:ext cx="1881183" cy="584708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dirty="0" smtClean="0" sz="4400">
                <a:latin typeface="Arial"/>
                <a:cs typeface="Arial"/>
              </a:rPr>
              <a:t>Genital</a:t>
            </a:r>
            <a:endParaRPr sz="4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793257" y="589327"/>
            <a:ext cx="1569649" cy="584708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dirty="0" smtClean="0" sz="4400">
                <a:latin typeface="Arial"/>
                <a:cs typeface="Arial"/>
              </a:rPr>
              <a:t>Warts</a:t>
            </a:r>
            <a:endParaRPr sz="4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1610271"/>
            <a:ext cx="177952" cy="330504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dirty="0" smtClean="0" sz="240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9144" y="1610271"/>
            <a:ext cx="5052353" cy="636756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 marR="38176">
              <a:lnSpc>
                <a:spcPts val="2555"/>
              </a:lnSpc>
            </a:pPr>
            <a:r>
              <a:rPr dirty="0" smtClean="0" sz="2400" spc="0">
                <a:latin typeface="Arial"/>
                <a:cs typeface="Arial"/>
              </a:rPr>
              <a:t>Overvi</a:t>
            </a:r>
            <a:r>
              <a:rPr dirty="0" smtClean="0" sz="2400" spc="0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w</a:t>
            </a:r>
            <a:endParaRPr sz="2400">
              <a:latin typeface="Arial"/>
              <a:cs typeface="Arial"/>
            </a:endParaRPr>
          </a:p>
          <a:p>
            <a:pPr marL="127000">
              <a:lnSpc>
                <a:spcPct val="95825"/>
              </a:lnSpc>
            </a:pPr>
            <a:r>
              <a:rPr dirty="0" smtClean="0" sz="2000" spc="0">
                <a:latin typeface="Arial"/>
                <a:cs typeface="Arial"/>
              </a:rPr>
              <a:t>–</a:t>
            </a:r>
            <a:r>
              <a:rPr dirty="0" smtClean="0" sz="2000" spc="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C</a:t>
            </a:r>
            <a:r>
              <a:rPr dirty="0" smtClean="0" sz="2000" spc="0">
                <a:latin typeface="Arial"/>
                <a:cs typeface="Arial"/>
              </a:rPr>
              <a:t>a</a:t>
            </a:r>
            <a:r>
              <a:rPr dirty="0" smtClean="0" sz="2000" spc="0">
                <a:latin typeface="Arial"/>
                <a:cs typeface="Arial"/>
              </a:rPr>
              <a:t>u</a:t>
            </a:r>
            <a:r>
              <a:rPr dirty="0" smtClean="0" sz="2000" spc="0">
                <a:latin typeface="Arial"/>
                <a:cs typeface="Arial"/>
              </a:rPr>
              <a:t>s</a:t>
            </a:r>
            <a:r>
              <a:rPr dirty="0" smtClean="0" sz="2000" spc="0">
                <a:latin typeface="Arial"/>
                <a:cs typeface="Arial"/>
              </a:rPr>
              <a:t>ed</a:t>
            </a:r>
            <a:r>
              <a:rPr dirty="0" smtClean="0" sz="2000" spc="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by</a:t>
            </a:r>
            <a:r>
              <a:rPr dirty="0" smtClean="0" sz="2000" spc="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H</a:t>
            </a:r>
            <a:r>
              <a:rPr dirty="0" smtClean="0" sz="2000" spc="0">
                <a:latin typeface="Arial"/>
                <a:cs typeface="Arial"/>
              </a:rPr>
              <a:t>u</a:t>
            </a:r>
            <a:r>
              <a:rPr dirty="0" smtClean="0" sz="2000" spc="0">
                <a:latin typeface="Arial"/>
                <a:cs typeface="Arial"/>
              </a:rPr>
              <a:t>man</a:t>
            </a:r>
            <a:r>
              <a:rPr dirty="0" smtClean="0" sz="2000" spc="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Papilloma</a:t>
            </a:r>
            <a:r>
              <a:rPr dirty="0" smtClean="0" sz="2000" spc="0">
                <a:latin typeface="Arial"/>
                <a:cs typeface="Arial"/>
              </a:rPr>
              <a:t>v</a:t>
            </a:r>
            <a:r>
              <a:rPr dirty="0" smtClean="0" sz="2000" spc="0">
                <a:latin typeface="Arial"/>
                <a:cs typeface="Arial"/>
              </a:rPr>
              <a:t>irus</a:t>
            </a:r>
            <a:r>
              <a:rPr dirty="0" smtClean="0" sz="2000" spc="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(</a:t>
            </a:r>
            <a:r>
              <a:rPr dirty="0" smtClean="0" sz="2000" spc="0">
                <a:latin typeface="Arial"/>
                <a:cs typeface="Arial"/>
              </a:rPr>
              <a:t>H</a:t>
            </a:r>
            <a:r>
              <a:rPr dirty="0" smtClean="0" sz="2000" spc="0">
                <a:latin typeface="Arial"/>
                <a:cs typeface="Arial"/>
              </a:rPr>
              <a:t>P</a:t>
            </a:r>
            <a:r>
              <a:rPr dirty="0" smtClean="0" sz="2000" spc="0">
                <a:latin typeface="Arial"/>
                <a:cs typeface="Arial"/>
              </a:rPr>
              <a:t>V</a:t>
            </a:r>
            <a:r>
              <a:rPr dirty="0" smtClean="0" sz="2000" spc="0">
                <a:latin typeface="Arial"/>
                <a:cs typeface="Arial"/>
              </a:rPr>
              <a:t>)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50594" y="2268529"/>
            <a:ext cx="139700" cy="528320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dirty="0" smtClean="0" sz="180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180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79194" y="2268529"/>
            <a:ext cx="6808047" cy="1461262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 marR="26730">
              <a:lnSpc>
                <a:spcPts val="1939"/>
              </a:lnSpc>
            </a:pPr>
            <a:r>
              <a:rPr dirty="0" smtClean="0" sz="1800" spc="0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b</a:t>
            </a:r>
            <a:r>
              <a:rPr dirty="0" smtClean="0" sz="1800" spc="0">
                <a:latin typeface="Arial"/>
                <a:cs typeface="Arial"/>
              </a:rPr>
              <a:t>o</a:t>
            </a:r>
            <a:r>
              <a:rPr dirty="0" smtClean="0" sz="1800" spc="0">
                <a:latin typeface="Arial"/>
                <a:cs typeface="Arial"/>
              </a:rPr>
              <a:t>u</a:t>
            </a:r>
            <a:r>
              <a:rPr dirty="0" smtClean="0" sz="1800" spc="0">
                <a:latin typeface="Arial"/>
                <a:cs typeface="Arial"/>
              </a:rPr>
              <a:t>t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10</a:t>
            </a:r>
            <a:r>
              <a:rPr dirty="0" smtClean="0" sz="1800" spc="0">
                <a:latin typeface="Arial"/>
                <a:cs typeface="Arial"/>
              </a:rPr>
              <a:t>0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strai</a:t>
            </a:r>
            <a:r>
              <a:rPr dirty="0" smtClean="0" sz="1800" spc="0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s,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of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w</a:t>
            </a:r>
            <a:r>
              <a:rPr dirty="0" smtClean="0" sz="1800" spc="0">
                <a:latin typeface="Arial"/>
                <a:cs typeface="Arial"/>
              </a:rPr>
              <a:t>h</a:t>
            </a:r>
            <a:r>
              <a:rPr dirty="0" smtClean="0" sz="1800" spc="0">
                <a:latin typeface="Arial"/>
                <a:cs typeface="Arial"/>
              </a:rPr>
              <a:t>i</a:t>
            </a:r>
            <a:r>
              <a:rPr dirty="0" smtClean="0" sz="1800" spc="0">
                <a:latin typeface="Arial"/>
                <a:cs typeface="Arial"/>
              </a:rPr>
              <a:t>ch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3</a:t>
            </a:r>
            <a:r>
              <a:rPr dirty="0" smtClean="0" sz="1800" spc="0">
                <a:latin typeface="Arial"/>
                <a:cs typeface="Arial"/>
              </a:rPr>
              <a:t>0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are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se</a:t>
            </a:r>
            <a:r>
              <a:rPr dirty="0" smtClean="0" sz="1800" spc="0">
                <a:latin typeface="Arial"/>
                <a:cs typeface="Arial"/>
              </a:rPr>
              <a:t>x</a:t>
            </a:r>
            <a:r>
              <a:rPr dirty="0" smtClean="0" sz="1800" spc="0">
                <a:latin typeface="Arial"/>
                <a:cs typeface="Arial"/>
              </a:rPr>
              <a:t>u</a:t>
            </a:r>
            <a:r>
              <a:rPr dirty="0" smtClean="0" sz="1800" spc="0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l</a:t>
            </a:r>
            <a:r>
              <a:rPr dirty="0" smtClean="0" sz="1800" spc="0">
                <a:latin typeface="Arial"/>
                <a:cs typeface="Arial"/>
              </a:rPr>
              <a:t>l</a:t>
            </a:r>
            <a:r>
              <a:rPr dirty="0" smtClean="0" sz="1800" spc="0">
                <a:latin typeface="Arial"/>
                <a:cs typeface="Arial"/>
              </a:rPr>
              <a:t>y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tra</a:t>
            </a:r>
            <a:r>
              <a:rPr dirty="0" smtClean="0" sz="1800" spc="0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smitted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1730"/>
              </a:lnSpc>
              <a:spcBef>
                <a:spcPts val="384"/>
              </a:spcBef>
            </a:pPr>
            <a:r>
              <a:rPr dirty="0" smtClean="0" sz="1800">
                <a:latin typeface="Arial"/>
                <a:cs typeface="Arial"/>
              </a:rPr>
              <a:t>H</a:t>
            </a:r>
            <a:r>
              <a:rPr dirty="0" smtClean="0" sz="1800" spc="-4">
                <a:latin typeface="Arial"/>
                <a:cs typeface="Arial"/>
              </a:rPr>
              <a:t>i</a:t>
            </a:r>
            <a:r>
              <a:rPr dirty="0" smtClean="0" sz="1800" spc="0">
                <a:latin typeface="Arial"/>
                <a:cs typeface="Arial"/>
              </a:rPr>
              <a:t>gh</a:t>
            </a:r>
            <a:r>
              <a:rPr dirty="0" smtClean="0" sz="1800" spc="4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risk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strai</a:t>
            </a:r>
            <a:r>
              <a:rPr dirty="0" smtClean="0" sz="1800" spc="-9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s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(a</a:t>
            </a:r>
            <a:r>
              <a:rPr dirty="0" smtClean="0" sz="1800" spc="-4">
                <a:latin typeface="Arial"/>
                <a:cs typeface="Arial"/>
              </a:rPr>
              <a:t>b</a:t>
            </a:r>
            <a:r>
              <a:rPr dirty="0" smtClean="0" sz="1800" spc="0">
                <a:latin typeface="Arial"/>
                <a:cs typeface="Arial"/>
              </a:rPr>
              <a:t>o</a:t>
            </a:r>
            <a:r>
              <a:rPr dirty="0" smtClean="0" sz="1800" spc="-9">
                <a:latin typeface="Arial"/>
                <a:cs typeface="Arial"/>
              </a:rPr>
              <a:t>u</a:t>
            </a:r>
            <a:r>
              <a:rPr dirty="0" smtClean="0" sz="1800" spc="0">
                <a:latin typeface="Arial"/>
                <a:cs typeface="Arial"/>
              </a:rPr>
              <a:t>t</a:t>
            </a:r>
            <a:r>
              <a:rPr dirty="0" smtClean="0" sz="1800" spc="24">
                <a:latin typeface="Arial"/>
                <a:cs typeface="Arial"/>
              </a:rPr>
              <a:t> </a:t>
            </a:r>
            <a:r>
              <a:rPr dirty="0" smtClean="0" sz="1800" spc="-4">
                <a:latin typeface="Arial"/>
                <a:cs typeface="Arial"/>
              </a:rPr>
              <a:t>1</a:t>
            </a:r>
            <a:r>
              <a:rPr dirty="0" smtClean="0" sz="1800" spc="0">
                <a:latin typeface="Arial"/>
                <a:cs typeface="Arial"/>
              </a:rPr>
              <a:t>0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of</a:t>
            </a:r>
            <a:r>
              <a:rPr dirty="0" smtClean="0" sz="1800" spc="4">
                <a:latin typeface="Arial"/>
                <a:cs typeface="Arial"/>
              </a:rPr>
              <a:t> </a:t>
            </a:r>
            <a:r>
              <a:rPr dirty="0" smtClean="0" sz="1800" spc="-4">
                <a:latin typeface="Arial"/>
                <a:cs typeface="Arial"/>
              </a:rPr>
              <a:t>30</a:t>
            </a:r>
            <a:r>
              <a:rPr dirty="0" smtClean="0" sz="1800" spc="0">
                <a:latin typeface="Arial"/>
                <a:cs typeface="Arial"/>
              </a:rPr>
              <a:t>)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can</a:t>
            </a:r>
            <a:r>
              <a:rPr dirty="0" smtClean="0" sz="1800" spc="9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l</a:t>
            </a:r>
            <a:r>
              <a:rPr dirty="0" smtClean="0" sz="1800" spc="-9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ad</a:t>
            </a:r>
            <a:r>
              <a:rPr dirty="0" smtClean="0" sz="1800" spc="4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to</a:t>
            </a:r>
            <a:r>
              <a:rPr dirty="0" smtClean="0" sz="1800" spc="-4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a</a:t>
            </a:r>
            <a:r>
              <a:rPr dirty="0" smtClean="0" sz="1800" spc="-9">
                <a:latin typeface="Arial"/>
                <a:cs typeface="Arial"/>
              </a:rPr>
              <a:t>b</a:t>
            </a:r>
            <a:r>
              <a:rPr dirty="0" smtClean="0" sz="1800" spc="0">
                <a:latin typeface="Arial"/>
                <a:cs typeface="Arial"/>
              </a:rPr>
              <a:t>n</a:t>
            </a:r>
            <a:r>
              <a:rPr dirty="0" smtClean="0" sz="1800" spc="-9">
                <a:latin typeface="Arial"/>
                <a:cs typeface="Arial"/>
              </a:rPr>
              <a:t>o</a:t>
            </a:r>
            <a:r>
              <a:rPr dirty="0" smtClean="0" sz="1800" spc="0">
                <a:latin typeface="Arial"/>
                <a:cs typeface="Arial"/>
              </a:rPr>
              <a:t>rmal</a:t>
            </a:r>
            <a:r>
              <a:rPr dirty="0" smtClean="0" sz="1800" spc="19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p</a:t>
            </a:r>
            <a:r>
              <a:rPr dirty="0" smtClean="0" sz="1800" spc="-9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p</a:t>
            </a:r>
            <a:r>
              <a:rPr dirty="0" smtClean="0" sz="1800" spc="9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sme</a:t>
            </a:r>
            <a:r>
              <a:rPr dirty="0" smtClean="0" sz="1800" spc="-9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rs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a</a:t>
            </a:r>
            <a:r>
              <a:rPr dirty="0" smtClean="0" sz="1800" spc="-9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d</a:t>
            </a:r>
            <a:r>
              <a:rPr dirty="0" smtClean="0" sz="1800" spc="9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ca</a:t>
            </a:r>
            <a:r>
              <a:rPr dirty="0" smtClean="0" sz="1800" spc="-9">
                <a:latin typeface="Arial"/>
                <a:cs typeface="Arial"/>
              </a:rPr>
              <a:t>u</a:t>
            </a:r>
            <a:r>
              <a:rPr dirty="0" smtClean="0" sz="1800" spc="0">
                <a:latin typeface="Arial"/>
                <a:cs typeface="Arial"/>
              </a:rPr>
              <a:t>se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c</a:t>
            </a:r>
            <a:r>
              <a:rPr dirty="0" smtClean="0" sz="1800" spc="-4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nc</a:t>
            </a:r>
            <a:r>
              <a:rPr dirty="0" smtClean="0" sz="1800" spc="-9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r</a:t>
            </a:r>
            <a:r>
              <a:rPr dirty="0" smtClean="0" sz="1800" spc="14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of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4">
                <a:latin typeface="Arial"/>
                <a:cs typeface="Arial"/>
              </a:rPr>
              <a:t>t</a:t>
            </a:r>
            <a:r>
              <a:rPr dirty="0" smtClean="0" sz="1800" spc="0">
                <a:latin typeface="Arial"/>
                <a:cs typeface="Arial"/>
              </a:rPr>
              <a:t>he</a:t>
            </a:r>
            <a:r>
              <a:rPr dirty="0" smtClean="0" sz="1800" spc="-4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cervi</a:t>
            </a:r>
            <a:r>
              <a:rPr dirty="0" smtClean="0" sz="1800" spc="-14">
                <a:latin typeface="Arial"/>
                <a:cs typeface="Arial"/>
              </a:rPr>
              <a:t>x</a:t>
            </a:r>
            <a:r>
              <a:rPr dirty="0" smtClean="0" sz="1800" spc="0">
                <a:latin typeface="Arial"/>
                <a:cs typeface="Arial"/>
              </a:rPr>
              <a:t>,</a:t>
            </a:r>
            <a:r>
              <a:rPr dirty="0" smtClean="0" sz="1800" spc="19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vu</a:t>
            </a:r>
            <a:r>
              <a:rPr dirty="0" smtClean="0" sz="1800" spc="-9">
                <a:latin typeface="Arial"/>
                <a:cs typeface="Arial"/>
              </a:rPr>
              <a:t>l</a:t>
            </a:r>
            <a:r>
              <a:rPr dirty="0" smtClean="0" sz="1800" spc="0">
                <a:latin typeface="Arial"/>
                <a:cs typeface="Arial"/>
              </a:rPr>
              <a:t>va,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va</a:t>
            </a:r>
            <a:r>
              <a:rPr dirty="0" smtClean="0" sz="1800" spc="-4">
                <a:latin typeface="Arial"/>
                <a:cs typeface="Arial"/>
              </a:rPr>
              <a:t>g</a:t>
            </a:r>
            <a:r>
              <a:rPr dirty="0" smtClean="0" sz="1800" spc="0">
                <a:latin typeface="Arial"/>
                <a:cs typeface="Arial"/>
              </a:rPr>
              <a:t>i</a:t>
            </a:r>
            <a:r>
              <a:rPr dirty="0" smtClean="0" sz="1800" spc="-9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a,</a:t>
            </a:r>
            <a:r>
              <a:rPr dirty="0" smtClean="0" sz="1800" spc="14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a</a:t>
            </a:r>
            <a:r>
              <a:rPr dirty="0" smtClean="0" sz="1800" spc="-9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us,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or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p</a:t>
            </a:r>
            <a:r>
              <a:rPr dirty="0" smtClean="0" sz="1800" spc="-4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n</a:t>
            </a:r>
            <a:r>
              <a:rPr dirty="0" smtClean="0" sz="1800" spc="-9">
                <a:latin typeface="Arial"/>
                <a:cs typeface="Arial"/>
              </a:rPr>
              <a:t>i</a:t>
            </a:r>
            <a:r>
              <a:rPr dirty="0" smtClean="0" sz="1800" spc="0"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  <a:p>
            <a:pPr marL="12700" marR="78740">
              <a:lnSpc>
                <a:spcPts val="2069"/>
              </a:lnSpc>
              <a:spcBef>
                <a:spcPts val="318"/>
              </a:spcBef>
            </a:pPr>
            <a:r>
              <a:rPr dirty="0" smtClean="0" sz="1800" spc="0">
                <a:latin typeface="Arial"/>
                <a:cs typeface="Arial"/>
              </a:rPr>
              <a:t>L</a:t>
            </a:r>
            <a:r>
              <a:rPr dirty="0" smtClean="0" sz="1800" spc="0">
                <a:latin typeface="Arial"/>
                <a:cs typeface="Arial"/>
              </a:rPr>
              <a:t>o</a:t>
            </a:r>
            <a:r>
              <a:rPr dirty="0" smtClean="0" sz="1800" spc="0">
                <a:latin typeface="Arial"/>
                <a:cs typeface="Arial"/>
              </a:rPr>
              <a:t>w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ri</a:t>
            </a:r>
            <a:r>
              <a:rPr dirty="0" smtClean="0" sz="1800" spc="0">
                <a:latin typeface="Arial"/>
                <a:cs typeface="Arial"/>
              </a:rPr>
              <a:t>s</a:t>
            </a:r>
            <a:r>
              <a:rPr dirty="0" smtClean="0" sz="1800" spc="0">
                <a:latin typeface="Arial"/>
                <a:cs typeface="Arial"/>
              </a:rPr>
              <a:t>k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t</a:t>
            </a:r>
            <a:r>
              <a:rPr dirty="0" smtClean="0" sz="1800" spc="0">
                <a:latin typeface="Arial"/>
                <a:cs typeface="Arial"/>
              </a:rPr>
              <a:t>y</a:t>
            </a:r>
            <a:r>
              <a:rPr dirty="0" smtClean="0" sz="1800" spc="0">
                <a:latin typeface="Arial"/>
                <a:cs typeface="Arial"/>
              </a:rPr>
              <a:t>p</a:t>
            </a:r>
            <a:r>
              <a:rPr dirty="0" smtClean="0" sz="1800" spc="0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s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m</a:t>
            </a:r>
            <a:r>
              <a:rPr dirty="0" smtClean="0" sz="1800" spc="0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y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c</a:t>
            </a:r>
            <a:r>
              <a:rPr dirty="0" smtClean="0" sz="1800" spc="0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u</a:t>
            </a:r>
            <a:r>
              <a:rPr dirty="0" smtClean="0" sz="1800" spc="0">
                <a:latin typeface="Arial"/>
                <a:cs typeface="Arial"/>
              </a:rPr>
              <a:t>se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mi</a:t>
            </a:r>
            <a:r>
              <a:rPr dirty="0" smtClean="0" sz="1800" spc="0">
                <a:latin typeface="Arial"/>
                <a:cs typeface="Arial"/>
              </a:rPr>
              <a:t>l</a:t>
            </a:r>
            <a:r>
              <a:rPr dirty="0" smtClean="0" sz="1800" spc="0">
                <a:latin typeface="Arial"/>
                <a:cs typeface="Arial"/>
              </a:rPr>
              <a:t>d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P</a:t>
            </a:r>
            <a:r>
              <a:rPr dirty="0" smtClean="0" sz="1800" spc="0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p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t</a:t>
            </a:r>
            <a:r>
              <a:rPr dirty="0" smtClean="0" sz="1800" spc="0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st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b</a:t>
            </a:r>
            <a:r>
              <a:rPr dirty="0" smtClean="0" sz="1800" spc="0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o</a:t>
            </a:r>
            <a:r>
              <a:rPr dirty="0" smtClean="0" sz="1800" spc="0">
                <a:latin typeface="Arial"/>
                <a:cs typeface="Arial"/>
              </a:rPr>
              <a:t>rm</a:t>
            </a:r>
            <a:r>
              <a:rPr dirty="0" smtClean="0" sz="1800" spc="0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l</a:t>
            </a:r>
            <a:r>
              <a:rPr dirty="0" smtClean="0" sz="1800" spc="0">
                <a:latin typeface="Arial"/>
                <a:cs typeface="Arial"/>
              </a:rPr>
              <a:t>i</a:t>
            </a:r>
            <a:r>
              <a:rPr dirty="0" smtClean="0" sz="1800" spc="0">
                <a:latin typeface="Arial"/>
                <a:cs typeface="Arial"/>
              </a:rPr>
              <a:t>ti</a:t>
            </a:r>
            <a:r>
              <a:rPr dirty="0" smtClean="0" sz="1800" spc="0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s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o</a:t>
            </a:r>
            <a:r>
              <a:rPr dirty="0" smtClean="0" sz="1800" spc="0">
                <a:latin typeface="Arial"/>
                <a:cs typeface="Arial"/>
              </a:rPr>
              <a:t>r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g</a:t>
            </a:r>
            <a:r>
              <a:rPr dirty="0" smtClean="0" sz="1800" spc="0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it</a:t>
            </a:r>
            <a:r>
              <a:rPr dirty="0" smtClean="0" sz="1800" spc="0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l</a:t>
            </a:r>
            <a:r>
              <a:rPr dirty="0" smtClean="0" sz="1800" spc="0">
                <a:latin typeface="Arial"/>
                <a:cs typeface="Arial"/>
              </a:rPr>
              <a:t> </a:t>
            </a:r>
            <a:endParaRPr sz="1800">
              <a:latin typeface="Arial"/>
              <a:cs typeface="Arial"/>
            </a:endParaRPr>
          </a:p>
          <a:p>
            <a:pPr marL="12700" marR="78740">
              <a:lnSpc>
                <a:spcPts val="2069"/>
              </a:lnSpc>
            </a:pPr>
            <a:r>
              <a:rPr dirty="0" smtClean="0" sz="1800" spc="0">
                <a:latin typeface="Arial"/>
                <a:cs typeface="Arial"/>
              </a:rPr>
              <a:t>w</a:t>
            </a:r>
            <a:r>
              <a:rPr dirty="0" smtClean="0" sz="1800" spc="0">
                <a:latin typeface="Arial"/>
                <a:cs typeface="Arial"/>
              </a:rPr>
              <a:t>arts.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Ge</a:t>
            </a:r>
            <a:r>
              <a:rPr dirty="0" smtClean="0" sz="1800" spc="0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ital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w</a:t>
            </a:r>
            <a:r>
              <a:rPr dirty="0" smtClean="0" sz="1800" spc="0">
                <a:latin typeface="Arial"/>
                <a:cs typeface="Arial"/>
              </a:rPr>
              <a:t>arts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are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si</a:t>
            </a:r>
            <a:r>
              <a:rPr dirty="0" smtClean="0" sz="1800" spc="0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g</a:t>
            </a:r>
            <a:r>
              <a:rPr dirty="0" smtClean="0" sz="1800" spc="0">
                <a:latin typeface="Arial"/>
                <a:cs typeface="Arial"/>
              </a:rPr>
              <a:t>l</a:t>
            </a:r>
            <a:r>
              <a:rPr dirty="0" smtClean="0" sz="1800" spc="0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or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mu</a:t>
            </a:r>
            <a:r>
              <a:rPr dirty="0" smtClean="0" sz="1800" spc="0">
                <a:latin typeface="Arial"/>
                <a:cs typeface="Arial"/>
              </a:rPr>
              <a:t>l</a:t>
            </a:r>
            <a:r>
              <a:rPr dirty="0" smtClean="0" sz="1800" spc="0">
                <a:latin typeface="Arial"/>
                <a:cs typeface="Arial"/>
              </a:rPr>
              <a:t>tip</a:t>
            </a:r>
            <a:r>
              <a:rPr dirty="0" smtClean="0" sz="1800" spc="0">
                <a:latin typeface="Arial"/>
                <a:cs typeface="Arial"/>
              </a:rPr>
              <a:t>l</a:t>
            </a:r>
            <a:r>
              <a:rPr dirty="0" smtClean="0" sz="1800" spc="0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gr</a:t>
            </a:r>
            <a:r>
              <a:rPr dirty="0" smtClean="0" sz="1800" spc="0">
                <a:latin typeface="Arial"/>
                <a:cs typeface="Arial"/>
              </a:rPr>
              <a:t>o</a:t>
            </a:r>
            <a:r>
              <a:rPr dirty="0" smtClean="0" sz="1800" spc="0">
                <a:latin typeface="Arial"/>
                <a:cs typeface="Arial"/>
              </a:rPr>
              <a:t>w</a:t>
            </a:r>
            <a:r>
              <a:rPr dirty="0" smtClean="0" sz="1800" spc="0">
                <a:latin typeface="Arial"/>
                <a:cs typeface="Arial"/>
              </a:rPr>
              <a:t>ths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or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b</a:t>
            </a:r>
            <a:r>
              <a:rPr dirty="0" smtClean="0" sz="1800" spc="0">
                <a:latin typeface="Arial"/>
                <a:cs typeface="Arial"/>
              </a:rPr>
              <a:t>um</a:t>
            </a:r>
            <a:r>
              <a:rPr dirty="0" smtClean="0" sz="1800" spc="0">
                <a:latin typeface="Arial"/>
                <a:cs typeface="Arial"/>
              </a:rPr>
              <a:t>p</a:t>
            </a:r>
            <a:r>
              <a:rPr dirty="0" smtClean="0" sz="1800" spc="0">
                <a:latin typeface="Arial"/>
                <a:cs typeface="Arial"/>
              </a:rPr>
              <a:t>s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th</a:t>
            </a:r>
            <a:r>
              <a:rPr dirty="0" smtClean="0" sz="1800" spc="0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t</a:t>
            </a:r>
            <a:r>
              <a:rPr dirty="0" smtClean="0" sz="1800" spc="0">
                <a:latin typeface="Arial"/>
                <a:cs typeface="Arial"/>
              </a:rPr>
              <a:t> </a:t>
            </a:r>
            <a:endParaRPr sz="1800">
              <a:latin typeface="Arial"/>
              <a:cs typeface="Arial"/>
            </a:endParaRPr>
          </a:p>
          <a:p>
            <a:pPr marL="12700" marR="78740">
              <a:lnSpc>
                <a:spcPts val="2069"/>
              </a:lnSpc>
            </a:pPr>
            <a:r>
              <a:rPr dirty="0" smtClean="0" sz="1800" spc="0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p</a:t>
            </a:r>
            <a:r>
              <a:rPr dirty="0" smtClean="0" sz="1800" spc="0">
                <a:latin typeface="Arial"/>
                <a:cs typeface="Arial"/>
              </a:rPr>
              <a:t>p</a:t>
            </a:r>
            <a:r>
              <a:rPr dirty="0" smtClean="0" sz="1800" spc="0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ar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in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the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g</a:t>
            </a:r>
            <a:r>
              <a:rPr dirty="0" smtClean="0" sz="1800" spc="0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i</a:t>
            </a:r>
            <a:r>
              <a:rPr dirty="0" smtClean="0" sz="1800" spc="0">
                <a:latin typeface="Arial"/>
                <a:cs typeface="Arial"/>
              </a:rPr>
              <a:t>tal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ar</a:t>
            </a:r>
            <a:r>
              <a:rPr dirty="0" smtClean="0" sz="1800" spc="0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a,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d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som</a:t>
            </a:r>
            <a:r>
              <a:rPr dirty="0" smtClean="0" sz="1800" spc="0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times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are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ca</a:t>
            </a:r>
            <a:r>
              <a:rPr dirty="0" smtClean="0" sz="1800" spc="0">
                <a:latin typeface="Arial"/>
                <a:cs typeface="Arial"/>
              </a:rPr>
              <a:t>u</a:t>
            </a:r>
            <a:r>
              <a:rPr dirty="0" smtClean="0" sz="1800" spc="0">
                <a:latin typeface="Arial"/>
                <a:cs typeface="Arial"/>
              </a:rPr>
              <a:t>l</a:t>
            </a:r>
            <a:r>
              <a:rPr dirty="0" smtClean="0" sz="1800" spc="0">
                <a:latin typeface="Arial"/>
                <a:cs typeface="Arial"/>
              </a:rPr>
              <a:t>i</a:t>
            </a:r>
            <a:r>
              <a:rPr dirty="0" smtClean="0" sz="1800" spc="0">
                <a:latin typeface="Arial"/>
                <a:cs typeface="Arial"/>
              </a:rPr>
              <a:t>flo</a:t>
            </a:r>
            <a:r>
              <a:rPr dirty="0" smtClean="0" sz="1800" spc="0">
                <a:latin typeface="Arial"/>
                <a:cs typeface="Arial"/>
              </a:rPr>
              <a:t>w</a:t>
            </a:r>
            <a:r>
              <a:rPr dirty="0" smtClean="0" sz="1800" spc="0">
                <a:latin typeface="Arial"/>
                <a:cs typeface="Arial"/>
              </a:rPr>
              <a:t>er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sh</a:t>
            </a:r>
            <a:r>
              <a:rPr dirty="0" smtClean="0" sz="1800" spc="0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p</a:t>
            </a:r>
            <a:r>
              <a:rPr dirty="0" smtClean="0" sz="1800" spc="0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d.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50594" y="3036378"/>
            <a:ext cx="139852" cy="254304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dirty="0" smtClean="0" sz="180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3763041"/>
            <a:ext cx="177800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dirty="0" smtClean="0" sz="240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9144" y="3763041"/>
            <a:ext cx="1594510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dirty="0" smtClean="0" sz="2400" spc="0">
                <a:latin typeface="Arial"/>
                <a:cs typeface="Arial"/>
              </a:rPr>
              <a:t>Preva</a:t>
            </a:r>
            <a:r>
              <a:rPr dirty="0" smtClean="0" sz="2400" spc="0">
                <a:latin typeface="Arial"/>
                <a:cs typeface="Arial"/>
              </a:rPr>
              <a:t>l</a:t>
            </a:r>
            <a:r>
              <a:rPr dirty="0" smtClean="0" sz="2400" spc="0">
                <a:latin typeface="Arial"/>
                <a:cs typeface="Arial"/>
              </a:rPr>
              <a:t>ence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3444" y="4119261"/>
            <a:ext cx="205082" cy="279907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dirty="0" smtClean="0" sz="2000">
                <a:latin typeface="Arial"/>
                <a:cs typeface="Arial"/>
              </a:rPr>
              <a:t>–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79906" y="4119261"/>
            <a:ext cx="7178408" cy="1621358"/>
          </a:xfrm>
          <a:prstGeom prst="rect">
            <a:avLst/>
          </a:prstGeom>
        </p:spPr>
        <p:txBody>
          <a:bodyPr wrap="square" lIns="0" tIns="13239" rIns="0" bIns="0" rtlCol="0">
            <a:noAutofit/>
          </a:bodyPr>
          <a:lstStyle/>
          <a:p>
            <a:pPr marL="12700" marR="31111">
              <a:lnSpc>
                <a:spcPts val="2085"/>
              </a:lnSpc>
            </a:pPr>
            <a:r>
              <a:rPr dirty="0" smtClean="0" sz="2000" spc="-1">
                <a:latin typeface="Arial"/>
                <a:cs typeface="Arial"/>
              </a:rPr>
              <a:t>At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least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50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pe</a:t>
            </a:r>
            <a:r>
              <a:rPr dirty="0" smtClean="0" sz="2000" spc="-1">
                <a:latin typeface="Arial"/>
                <a:cs typeface="Arial"/>
              </a:rPr>
              <a:t>r</a:t>
            </a:r>
            <a:r>
              <a:rPr dirty="0" smtClean="0" sz="2000" spc="-1">
                <a:latin typeface="Arial"/>
                <a:cs typeface="Arial"/>
              </a:rPr>
              <a:t>c</a:t>
            </a:r>
            <a:r>
              <a:rPr dirty="0" smtClean="0" sz="2000" spc="-1">
                <a:latin typeface="Arial"/>
                <a:cs typeface="Arial"/>
              </a:rPr>
              <a:t>e</a:t>
            </a:r>
            <a:r>
              <a:rPr dirty="0" smtClean="0" sz="2000" spc="-1">
                <a:latin typeface="Arial"/>
                <a:cs typeface="Arial"/>
              </a:rPr>
              <a:t>nt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of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s</a:t>
            </a:r>
            <a:r>
              <a:rPr dirty="0" smtClean="0" sz="2000" spc="-1">
                <a:latin typeface="Arial"/>
                <a:cs typeface="Arial"/>
              </a:rPr>
              <a:t>e</a:t>
            </a:r>
            <a:r>
              <a:rPr dirty="0" smtClean="0" sz="2000" spc="-1">
                <a:latin typeface="Arial"/>
                <a:cs typeface="Arial"/>
              </a:rPr>
              <a:t>xually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acti</a:t>
            </a:r>
            <a:r>
              <a:rPr dirty="0" smtClean="0" sz="2000" spc="-1">
                <a:latin typeface="Arial"/>
                <a:cs typeface="Arial"/>
              </a:rPr>
              <a:t>v</a:t>
            </a:r>
            <a:r>
              <a:rPr dirty="0" smtClean="0" sz="2000" spc="-1">
                <a:latin typeface="Arial"/>
                <a:cs typeface="Arial"/>
              </a:rPr>
              <a:t>e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men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and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w</a:t>
            </a:r>
            <a:r>
              <a:rPr dirty="0" smtClean="0" sz="2000" spc="-1">
                <a:latin typeface="Arial"/>
                <a:cs typeface="Arial"/>
              </a:rPr>
              <a:t>o</a:t>
            </a:r>
            <a:r>
              <a:rPr dirty="0" smtClean="0" sz="2000" spc="-1">
                <a:latin typeface="Arial"/>
                <a:cs typeface="Arial"/>
              </a:rPr>
              <a:t>men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a</a:t>
            </a:r>
            <a:r>
              <a:rPr dirty="0" smtClean="0" sz="2000" spc="-1">
                <a:latin typeface="Arial"/>
                <a:cs typeface="Arial"/>
              </a:rPr>
              <a:t>c</a:t>
            </a:r>
            <a:r>
              <a:rPr dirty="0" smtClean="0" sz="2000" spc="-1">
                <a:latin typeface="Arial"/>
                <a:cs typeface="Arial"/>
              </a:rPr>
              <a:t>qui</a:t>
            </a:r>
            <a:r>
              <a:rPr dirty="0" smtClean="0" sz="2000" spc="-1">
                <a:latin typeface="Arial"/>
                <a:cs typeface="Arial"/>
              </a:rPr>
              <a:t>r</a:t>
            </a:r>
            <a:r>
              <a:rPr dirty="0" smtClean="0" sz="2000" spc="-1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  <a:p>
            <a:pPr marL="12700" marR="31111">
              <a:lnSpc>
                <a:spcPts val="1985"/>
              </a:lnSpc>
            </a:pPr>
            <a:r>
              <a:rPr dirty="0" smtClean="0" sz="2000" spc="-2">
                <a:latin typeface="Arial"/>
                <a:cs typeface="Arial"/>
              </a:rPr>
              <a:t>genital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HPV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in</a:t>
            </a:r>
            <a:r>
              <a:rPr dirty="0" smtClean="0" sz="2000" spc="-2">
                <a:latin typeface="Arial"/>
                <a:cs typeface="Arial"/>
              </a:rPr>
              <a:t>f</a:t>
            </a:r>
            <a:r>
              <a:rPr dirty="0" smtClean="0" sz="2000" spc="-2">
                <a:latin typeface="Arial"/>
                <a:cs typeface="Arial"/>
              </a:rPr>
              <a:t>ection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at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some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point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in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the</a:t>
            </a:r>
            <a:r>
              <a:rPr dirty="0" smtClean="0" sz="2000" spc="-2">
                <a:latin typeface="Arial"/>
                <a:cs typeface="Arial"/>
              </a:rPr>
              <a:t>i</a:t>
            </a:r>
            <a:r>
              <a:rPr dirty="0" smtClean="0" sz="2000" spc="-2">
                <a:latin typeface="Arial"/>
                <a:cs typeface="Arial"/>
              </a:rPr>
              <a:t>r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li</a:t>
            </a:r>
            <a:r>
              <a:rPr dirty="0" smtClean="0" sz="2000" spc="-2">
                <a:latin typeface="Arial"/>
                <a:cs typeface="Arial"/>
              </a:rPr>
              <a:t>v</a:t>
            </a:r>
            <a:r>
              <a:rPr dirty="0" smtClean="0" sz="2000" spc="-2">
                <a:latin typeface="Arial"/>
                <a:cs typeface="Arial"/>
              </a:rPr>
              <a:t>es</a:t>
            </a:r>
            <a:endParaRPr sz="2000">
              <a:latin typeface="Arial"/>
              <a:cs typeface="Arial"/>
            </a:endParaRPr>
          </a:p>
          <a:p>
            <a:pPr marL="12700" marR="490773">
              <a:lnSpc>
                <a:spcPts val="1920"/>
              </a:lnSpc>
              <a:spcBef>
                <a:spcPts val="436"/>
              </a:spcBef>
            </a:pPr>
            <a:r>
              <a:rPr dirty="0" smtClean="0" sz="2000" spc="-1">
                <a:latin typeface="Arial"/>
                <a:cs typeface="Arial"/>
              </a:rPr>
              <a:t>By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age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50,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at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lea</a:t>
            </a:r>
            <a:r>
              <a:rPr dirty="0" smtClean="0" sz="2000" spc="-1">
                <a:latin typeface="Arial"/>
                <a:cs typeface="Arial"/>
              </a:rPr>
              <a:t>s</a:t>
            </a:r>
            <a:r>
              <a:rPr dirty="0" smtClean="0" sz="2000" spc="-1">
                <a:latin typeface="Arial"/>
                <a:cs typeface="Arial"/>
              </a:rPr>
              <a:t>t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80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pe</a:t>
            </a:r>
            <a:r>
              <a:rPr dirty="0" smtClean="0" sz="2000" spc="-1">
                <a:latin typeface="Arial"/>
                <a:cs typeface="Arial"/>
              </a:rPr>
              <a:t>r</a:t>
            </a:r>
            <a:r>
              <a:rPr dirty="0" smtClean="0" sz="2000" spc="-1">
                <a:latin typeface="Arial"/>
                <a:cs typeface="Arial"/>
              </a:rPr>
              <a:t>c</a:t>
            </a:r>
            <a:r>
              <a:rPr dirty="0" smtClean="0" sz="2000" spc="-1">
                <a:latin typeface="Arial"/>
                <a:cs typeface="Arial"/>
              </a:rPr>
              <a:t>e</a:t>
            </a:r>
            <a:r>
              <a:rPr dirty="0" smtClean="0" sz="2000" spc="-1">
                <a:latin typeface="Arial"/>
                <a:cs typeface="Arial"/>
              </a:rPr>
              <a:t>nt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of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w</a:t>
            </a:r>
            <a:r>
              <a:rPr dirty="0" smtClean="0" sz="2000" spc="-1">
                <a:latin typeface="Arial"/>
                <a:cs typeface="Arial"/>
              </a:rPr>
              <a:t>o</a:t>
            </a:r>
            <a:r>
              <a:rPr dirty="0" smtClean="0" sz="2000" spc="-1">
                <a:latin typeface="Arial"/>
                <a:cs typeface="Arial"/>
              </a:rPr>
              <a:t>men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will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have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a</a:t>
            </a:r>
            <a:r>
              <a:rPr dirty="0" smtClean="0" sz="2000" spc="-1">
                <a:latin typeface="Arial"/>
                <a:cs typeface="Arial"/>
              </a:rPr>
              <a:t>c</a:t>
            </a:r>
            <a:r>
              <a:rPr dirty="0" smtClean="0" sz="2000" spc="-1">
                <a:latin typeface="Arial"/>
                <a:cs typeface="Arial"/>
              </a:rPr>
              <a:t>qui</a:t>
            </a:r>
            <a:r>
              <a:rPr dirty="0" smtClean="0" sz="2000" spc="-1">
                <a:latin typeface="Arial"/>
                <a:cs typeface="Arial"/>
              </a:rPr>
              <a:t>r</a:t>
            </a:r>
            <a:r>
              <a:rPr dirty="0" smtClean="0" sz="2000" spc="-1">
                <a:latin typeface="Arial"/>
                <a:cs typeface="Arial"/>
              </a:rPr>
              <a:t>ed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genital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HPV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infe</a:t>
            </a:r>
            <a:r>
              <a:rPr dirty="0" smtClean="0" sz="2000" spc="-1">
                <a:latin typeface="Arial"/>
                <a:cs typeface="Arial"/>
              </a:rPr>
              <a:t>c</a:t>
            </a:r>
            <a:r>
              <a:rPr dirty="0" smtClean="0" sz="2000" spc="-1">
                <a:latin typeface="Arial"/>
                <a:cs typeface="Arial"/>
              </a:rPr>
              <a:t>tion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1920"/>
              </a:lnSpc>
              <a:spcBef>
                <a:spcPts val="480"/>
              </a:spcBef>
            </a:pPr>
            <a:r>
              <a:rPr dirty="0" smtClean="0" sz="2000">
                <a:latin typeface="Arial"/>
                <a:cs typeface="Arial"/>
              </a:rPr>
              <a:t>Mo</a:t>
            </a:r>
            <a:r>
              <a:rPr dirty="0" smtClean="0" sz="2000" spc="4">
                <a:latin typeface="Arial"/>
                <a:cs typeface="Arial"/>
              </a:rPr>
              <a:t>s</a:t>
            </a:r>
            <a:r>
              <a:rPr dirty="0" smtClean="0" sz="2000" spc="0">
                <a:latin typeface="Arial"/>
                <a:cs typeface="Arial"/>
              </a:rPr>
              <a:t>t</a:t>
            </a:r>
            <a:r>
              <a:rPr dirty="0" smtClean="0" sz="2000" spc="-29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peo</a:t>
            </a:r>
            <a:r>
              <a:rPr dirty="0" smtClean="0" sz="2000" spc="4">
                <a:latin typeface="Arial"/>
                <a:cs typeface="Arial"/>
              </a:rPr>
              <a:t>p</a:t>
            </a:r>
            <a:r>
              <a:rPr dirty="0" smtClean="0" sz="2000" spc="0">
                <a:latin typeface="Arial"/>
                <a:cs typeface="Arial"/>
              </a:rPr>
              <a:t>le</a:t>
            </a:r>
            <a:r>
              <a:rPr dirty="0" smtClean="0" sz="2000" spc="-14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will</a:t>
            </a:r>
            <a:r>
              <a:rPr dirty="0" smtClean="0" sz="2000" spc="9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be</a:t>
            </a:r>
            <a:r>
              <a:rPr dirty="0" smtClean="0" sz="2000" spc="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a</a:t>
            </a:r>
            <a:r>
              <a:rPr dirty="0" smtClean="0" sz="2000" spc="4">
                <a:latin typeface="Arial"/>
                <a:cs typeface="Arial"/>
              </a:rPr>
              <a:t>s</a:t>
            </a:r>
            <a:r>
              <a:rPr dirty="0" smtClean="0" sz="2000" spc="0">
                <a:latin typeface="Arial"/>
                <a:cs typeface="Arial"/>
              </a:rPr>
              <a:t>y</a:t>
            </a:r>
            <a:r>
              <a:rPr dirty="0" smtClean="0" sz="2000" spc="-9">
                <a:latin typeface="Arial"/>
                <a:cs typeface="Arial"/>
              </a:rPr>
              <a:t>m</a:t>
            </a:r>
            <a:r>
              <a:rPr dirty="0" smtClean="0" sz="2000" spc="0">
                <a:latin typeface="Arial"/>
                <a:cs typeface="Arial"/>
              </a:rPr>
              <a:t>ptoma</a:t>
            </a:r>
            <a:r>
              <a:rPr dirty="0" smtClean="0" sz="2000" spc="-4">
                <a:latin typeface="Arial"/>
                <a:cs typeface="Arial"/>
              </a:rPr>
              <a:t>t</a:t>
            </a:r>
            <a:r>
              <a:rPr dirty="0" smtClean="0" sz="2000" spc="0">
                <a:latin typeface="Arial"/>
                <a:cs typeface="Arial"/>
              </a:rPr>
              <a:t>ic</a:t>
            </a:r>
            <a:r>
              <a:rPr dirty="0" smtClean="0" sz="2000" spc="-44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and</a:t>
            </a:r>
            <a:r>
              <a:rPr dirty="0" smtClean="0" sz="2000" spc="-9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fight</a:t>
            </a:r>
            <a:r>
              <a:rPr dirty="0" smtClean="0" sz="2000" spc="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o</a:t>
            </a:r>
            <a:r>
              <a:rPr dirty="0" smtClean="0" sz="2000" spc="-9">
                <a:latin typeface="Arial"/>
                <a:cs typeface="Arial"/>
              </a:rPr>
              <a:t>f</a:t>
            </a:r>
            <a:r>
              <a:rPr dirty="0" smtClean="0" sz="2000" spc="0">
                <a:latin typeface="Arial"/>
                <a:cs typeface="Arial"/>
              </a:rPr>
              <a:t>f</a:t>
            </a:r>
            <a:r>
              <a:rPr dirty="0" smtClean="0" sz="2000" spc="-19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infection</a:t>
            </a:r>
            <a:r>
              <a:rPr dirty="0" smtClean="0" sz="2000" spc="-14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on</a:t>
            </a:r>
            <a:r>
              <a:rPr dirty="0" smtClean="0" sz="2000" spc="-9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their</a:t>
            </a:r>
            <a:r>
              <a:rPr dirty="0" smtClean="0" sz="2000" spc="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o</a:t>
            </a:r>
            <a:r>
              <a:rPr dirty="0" smtClean="0" sz="2000" spc="4">
                <a:latin typeface="Arial"/>
                <a:cs typeface="Arial"/>
              </a:rPr>
              <a:t>w</a:t>
            </a:r>
            <a:r>
              <a:rPr dirty="0" smtClean="0" sz="2000" spc="0">
                <a:latin typeface="Arial"/>
                <a:cs typeface="Arial"/>
              </a:rPr>
              <a:t>n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444" y="4668282"/>
            <a:ext cx="205082" cy="279907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dirty="0" smtClean="0" sz="2000">
                <a:latin typeface="Arial"/>
                <a:cs typeface="Arial"/>
              </a:rPr>
              <a:t>–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3444" y="5216922"/>
            <a:ext cx="205082" cy="279908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dirty="0" smtClean="0" sz="2000">
                <a:latin typeface="Arial"/>
                <a:cs typeface="Arial"/>
              </a:rPr>
              <a:t>–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 txBox="1"/>
          <p:nvPr/>
        </p:nvSpPr>
        <p:spPr>
          <a:xfrm>
            <a:off x="2865882" y="589327"/>
            <a:ext cx="1881183" cy="584708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dirty="0" smtClean="0" sz="4400">
                <a:latin typeface="Arial"/>
                <a:cs typeface="Arial"/>
              </a:rPr>
              <a:t>Genital</a:t>
            </a:r>
            <a:endParaRPr sz="4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793257" y="589327"/>
            <a:ext cx="1569649" cy="584708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dirty="0" smtClean="0" sz="4400">
                <a:latin typeface="Arial"/>
                <a:cs typeface="Arial"/>
              </a:rPr>
              <a:t>Warts</a:t>
            </a:r>
            <a:endParaRPr sz="4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5940" y="1612923"/>
            <a:ext cx="152806" cy="280212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dirty="0" smtClean="0" sz="200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79144" y="1612923"/>
            <a:ext cx="1183014" cy="280212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dirty="0" smtClean="0" sz="2000" spc="0">
                <a:latin typeface="Arial"/>
                <a:cs typeface="Arial"/>
              </a:rPr>
              <a:t>Diagno</a:t>
            </a:r>
            <a:r>
              <a:rPr dirty="0" smtClean="0" sz="2000" spc="0">
                <a:latin typeface="Arial"/>
                <a:cs typeface="Arial"/>
              </a:rPr>
              <a:t>s</a:t>
            </a:r>
            <a:r>
              <a:rPr dirty="0" smtClean="0" sz="2000" spc="0">
                <a:latin typeface="Arial"/>
                <a:cs typeface="Arial"/>
              </a:rPr>
              <a:t>is</a:t>
            </a:r>
            <a:endParaRPr sz="2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93444" y="1914961"/>
            <a:ext cx="186791" cy="802639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dirty="0" smtClean="0" sz="1800">
                <a:latin typeface="Arial"/>
                <a:cs typeface="Arial"/>
              </a:rPr>
              <a:t>–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1800">
                <a:latin typeface="Arial"/>
                <a:cs typeface="Arial"/>
              </a:rPr>
              <a:t>–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90"/>
              </a:spcBef>
            </a:pPr>
            <a:r>
              <a:rPr dirty="0" smtClean="0" sz="1800">
                <a:latin typeface="Arial"/>
                <a:cs typeface="Arial"/>
              </a:rPr>
              <a:t>–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79906" y="1914961"/>
            <a:ext cx="7304566" cy="1241552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 marR="26730">
              <a:lnSpc>
                <a:spcPts val="1939"/>
              </a:lnSpc>
            </a:pPr>
            <a:r>
              <a:rPr dirty="0" smtClean="0" sz="1800" spc="-1">
                <a:latin typeface="Arial"/>
                <a:cs typeface="Arial"/>
              </a:rPr>
              <a:t>Vis</a:t>
            </a:r>
            <a:r>
              <a:rPr dirty="0" smtClean="0" sz="1800" spc="-1">
                <a:latin typeface="Arial"/>
                <a:cs typeface="Arial"/>
              </a:rPr>
              <a:t>u</a:t>
            </a:r>
            <a:r>
              <a:rPr dirty="0" smtClean="0" sz="1800" spc="-1">
                <a:latin typeface="Arial"/>
                <a:cs typeface="Arial"/>
              </a:rPr>
              <a:t>al</a:t>
            </a:r>
            <a:r>
              <a:rPr dirty="0" smtClean="0" sz="1800" spc="-1">
                <a:latin typeface="Arial"/>
                <a:cs typeface="Arial"/>
              </a:rPr>
              <a:t> </a:t>
            </a:r>
            <a:r>
              <a:rPr dirty="0" smtClean="0" sz="1800" spc="-1">
                <a:latin typeface="Arial"/>
                <a:cs typeface="Arial"/>
              </a:rPr>
              <a:t>i</a:t>
            </a:r>
            <a:r>
              <a:rPr dirty="0" smtClean="0" sz="1800" spc="-1">
                <a:latin typeface="Arial"/>
                <a:cs typeface="Arial"/>
              </a:rPr>
              <a:t>n</a:t>
            </a:r>
            <a:r>
              <a:rPr dirty="0" smtClean="0" sz="1800" spc="-1">
                <a:latin typeface="Arial"/>
                <a:cs typeface="Arial"/>
              </a:rPr>
              <a:t>sp</a:t>
            </a:r>
            <a:r>
              <a:rPr dirty="0" smtClean="0" sz="1800" spc="-1">
                <a:latin typeface="Arial"/>
                <a:cs typeface="Arial"/>
              </a:rPr>
              <a:t>e</a:t>
            </a:r>
            <a:r>
              <a:rPr dirty="0" smtClean="0" sz="1800" spc="-1">
                <a:latin typeface="Arial"/>
                <a:cs typeface="Arial"/>
              </a:rPr>
              <a:t>ction</a:t>
            </a:r>
            <a:endParaRPr sz="1800">
              <a:latin typeface="Arial"/>
              <a:cs typeface="Arial"/>
            </a:endParaRPr>
          </a:p>
          <a:p>
            <a:pPr marL="12700" marR="26730">
              <a:lnSpc>
                <a:spcPct val="95825"/>
              </a:lnSpc>
            </a:pPr>
            <a:r>
              <a:rPr dirty="0" smtClean="0" sz="1800" spc="0">
                <a:latin typeface="Arial"/>
                <a:cs typeface="Arial"/>
              </a:rPr>
              <a:t>O</a:t>
            </a:r>
            <a:r>
              <a:rPr dirty="0" smtClean="0" sz="1800" spc="0">
                <a:latin typeface="Arial"/>
                <a:cs typeface="Arial"/>
              </a:rPr>
              <a:t>f</a:t>
            </a:r>
            <a:r>
              <a:rPr dirty="0" smtClean="0" sz="1800" spc="0">
                <a:latin typeface="Arial"/>
                <a:cs typeface="Arial"/>
              </a:rPr>
              <a:t>ten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p</a:t>
            </a:r>
            <a:r>
              <a:rPr dirty="0" smtClean="0" sz="1800" spc="0">
                <a:latin typeface="Arial"/>
                <a:cs typeface="Arial"/>
              </a:rPr>
              <a:t>p</a:t>
            </a:r>
            <a:r>
              <a:rPr dirty="0" smtClean="0" sz="1800" spc="0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ar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w</a:t>
            </a:r>
            <a:r>
              <a:rPr dirty="0" smtClean="0" sz="1800" spc="0">
                <a:latin typeface="Arial"/>
                <a:cs typeface="Arial"/>
              </a:rPr>
              <a:t>ith</a:t>
            </a:r>
            <a:r>
              <a:rPr dirty="0" smtClean="0" sz="1800" spc="0">
                <a:latin typeface="Arial"/>
                <a:cs typeface="Arial"/>
              </a:rPr>
              <a:t>i</a:t>
            </a:r>
            <a:r>
              <a:rPr dirty="0" smtClean="0" sz="1800" spc="0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w</a:t>
            </a:r>
            <a:r>
              <a:rPr dirty="0" smtClean="0" sz="1800" spc="0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ks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or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mo</a:t>
            </a:r>
            <a:r>
              <a:rPr dirty="0" smtClean="0" sz="1800" spc="0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ths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of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co</a:t>
            </a:r>
            <a:r>
              <a:rPr dirty="0" smtClean="0" sz="1800" spc="0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tact.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1730"/>
              </a:lnSpc>
              <a:spcBef>
                <a:spcPts val="481"/>
              </a:spcBef>
            </a:pPr>
            <a:r>
              <a:rPr dirty="0" smtClean="0" sz="1800">
                <a:latin typeface="Arial"/>
                <a:cs typeface="Arial"/>
              </a:rPr>
              <a:t>Us</a:t>
            </a:r>
            <a:r>
              <a:rPr dirty="0" smtClean="0" sz="1800" spc="-9">
                <a:latin typeface="Arial"/>
                <a:cs typeface="Arial"/>
              </a:rPr>
              <a:t>u</a:t>
            </a:r>
            <a:r>
              <a:rPr dirty="0" smtClean="0" sz="1800" spc="0">
                <a:latin typeface="Arial"/>
                <a:cs typeface="Arial"/>
              </a:rPr>
              <a:t>a</a:t>
            </a:r>
            <a:r>
              <a:rPr dirty="0" smtClean="0" sz="1800" spc="-9">
                <a:latin typeface="Arial"/>
                <a:cs typeface="Arial"/>
              </a:rPr>
              <a:t>l</a:t>
            </a:r>
            <a:r>
              <a:rPr dirty="0" smtClean="0" sz="1800" spc="0">
                <a:latin typeface="Arial"/>
                <a:cs typeface="Arial"/>
              </a:rPr>
              <a:t>ly</a:t>
            </a:r>
            <a:r>
              <a:rPr dirty="0" smtClean="0" sz="1800" spc="14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a</a:t>
            </a:r>
            <a:r>
              <a:rPr dirty="0" smtClean="0" sz="1800" spc="-9">
                <a:latin typeface="Arial"/>
                <a:cs typeface="Arial"/>
              </a:rPr>
              <a:t>p</a:t>
            </a:r>
            <a:r>
              <a:rPr dirty="0" smtClean="0" sz="1800" spc="0">
                <a:latin typeface="Arial"/>
                <a:cs typeface="Arial"/>
              </a:rPr>
              <a:t>p</a:t>
            </a:r>
            <a:r>
              <a:rPr dirty="0" smtClean="0" sz="1800" spc="-9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ar</a:t>
            </a:r>
            <a:r>
              <a:rPr dirty="0" smtClean="0" sz="1800" spc="25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as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s</a:t>
            </a:r>
            <a:r>
              <a:rPr dirty="0" smtClean="0" sz="1800" spc="-4">
                <a:latin typeface="Arial"/>
                <a:cs typeface="Arial"/>
              </a:rPr>
              <a:t>o</a:t>
            </a:r>
            <a:r>
              <a:rPr dirty="0" smtClean="0" sz="1800" spc="0">
                <a:latin typeface="Arial"/>
                <a:cs typeface="Arial"/>
              </a:rPr>
              <a:t>f</a:t>
            </a:r>
            <a:r>
              <a:rPr dirty="0" smtClean="0" sz="1800" spc="4">
                <a:latin typeface="Arial"/>
                <a:cs typeface="Arial"/>
              </a:rPr>
              <a:t>t</a:t>
            </a:r>
            <a:r>
              <a:rPr dirty="0" smtClean="0" sz="1800" spc="0">
                <a:latin typeface="Arial"/>
                <a:cs typeface="Arial"/>
              </a:rPr>
              <a:t>,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m</a:t>
            </a:r>
            <a:r>
              <a:rPr dirty="0" smtClean="0" sz="1800" spc="-9">
                <a:latin typeface="Arial"/>
                <a:cs typeface="Arial"/>
              </a:rPr>
              <a:t>o</a:t>
            </a:r>
            <a:r>
              <a:rPr dirty="0" smtClean="0" sz="1800" spc="0">
                <a:latin typeface="Arial"/>
                <a:cs typeface="Arial"/>
              </a:rPr>
              <a:t>ist,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-9">
                <a:latin typeface="Arial"/>
                <a:cs typeface="Arial"/>
              </a:rPr>
              <a:t>p</a:t>
            </a:r>
            <a:r>
              <a:rPr dirty="0" smtClean="0" sz="1800" spc="0">
                <a:latin typeface="Arial"/>
                <a:cs typeface="Arial"/>
              </a:rPr>
              <a:t>i</a:t>
            </a:r>
            <a:r>
              <a:rPr dirty="0" smtClean="0" sz="1800" spc="-9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k,</a:t>
            </a:r>
            <a:r>
              <a:rPr dirty="0" smtClean="0" sz="1800" spc="19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or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fl</a:t>
            </a:r>
            <a:r>
              <a:rPr dirty="0" smtClean="0" sz="1800" spc="-4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s</a:t>
            </a:r>
            <a:r>
              <a:rPr dirty="0" smtClean="0" sz="1800" spc="4">
                <a:latin typeface="Arial"/>
                <a:cs typeface="Arial"/>
              </a:rPr>
              <a:t>h</a:t>
            </a:r>
            <a:r>
              <a:rPr dirty="0" smtClean="0" sz="1800" spc="0">
                <a:latin typeface="Arial"/>
                <a:cs typeface="Arial"/>
              </a:rPr>
              <a:t>-co</a:t>
            </a:r>
            <a:r>
              <a:rPr dirty="0" smtClean="0" sz="1800" spc="-9">
                <a:latin typeface="Arial"/>
                <a:cs typeface="Arial"/>
              </a:rPr>
              <a:t>l</a:t>
            </a:r>
            <a:r>
              <a:rPr dirty="0" smtClean="0" sz="1800" spc="0">
                <a:latin typeface="Arial"/>
                <a:cs typeface="Arial"/>
              </a:rPr>
              <a:t>or</a:t>
            </a:r>
            <a:r>
              <a:rPr dirty="0" smtClean="0" sz="1800" spc="-9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d</a:t>
            </a:r>
            <a:r>
              <a:rPr dirty="0" smtClean="0" sz="1800" spc="24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s</a:t>
            </a:r>
            <a:r>
              <a:rPr dirty="0" smtClean="0" sz="1800" spc="-39">
                <a:latin typeface="Arial"/>
                <a:cs typeface="Arial"/>
              </a:rPr>
              <a:t>w</a:t>
            </a:r>
            <a:r>
              <a:rPr dirty="0" smtClean="0" sz="1800" spc="0">
                <a:latin typeface="Arial"/>
                <a:cs typeface="Arial"/>
              </a:rPr>
              <a:t>e</a:t>
            </a:r>
            <a:r>
              <a:rPr dirty="0" smtClean="0" sz="1800" spc="-9">
                <a:latin typeface="Arial"/>
                <a:cs typeface="Arial"/>
              </a:rPr>
              <a:t>l</a:t>
            </a:r>
            <a:r>
              <a:rPr dirty="0" smtClean="0" sz="1800" spc="0">
                <a:latin typeface="Arial"/>
                <a:cs typeface="Arial"/>
              </a:rPr>
              <a:t>l</a:t>
            </a:r>
            <a:r>
              <a:rPr dirty="0" smtClean="0" sz="1800" spc="-4">
                <a:latin typeface="Arial"/>
                <a:cs typeface="Arial"/>
              </a:rPr>
              <a:t>i</a:t>
            </a:r>
            <a:r>
              <a:rPr dirty="0" smtClean="0" sz="1800" spc="0">
                <a:latin typeface="Arial"/>
                <a:cs typeface="Arial"/>
              </a:rPr>
              <a:t>n</a:t>
            </a:r>
            <a:r>
              <a:rPr dirty="0" smtClean="0" sz="1800" spc="-9">
                <a:latin typeface="Arial"/>
                <a:cs typeface="Arial"/>
              </a:rPr>
              <a:t>g</a:t>
            </a:r>
            <a:r>
              <a:rPr dirty="0" smtClean="0" sz="1800" spc="0">
                <a:latin typeface="Arial"/>
                <a:cs typeface="Arial"/>
              </a:rPr>
              <a:t>s,</a:t>
            </a:r>
            <a:r>
              <a:rPr dirty="0" smtClean="0" sz="1800" spc="54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us</a:t>
            </a:r>
            <a:r>
              <a:rPr dirty="0" smtClean="0" sz="1800" spc="-9">
                <a:latin typeface="Arial"/>
                <a:cs typeface="Arial"/>
              </a:rPr>
              <a:t>u</a:t>
            </a:r>
            <a:r>
              <a:rPr dirty="0" smtClean="0" sz="1800" spc="0">
                <a:latin typeface="Arial"/>
                <a:cs typeface="Arial"/>
              </a:rPr>
              <a:t>a</a:t>
            </a:r>
            <a:r>
              <a:rPr dirty="0" smtClean="0" sz="1800" spc="-9">
                <a:latin typeface="Arial"/>
                <a:cs typeface="Arial"/>
              </a:rPr>
              <a:t>l</a:t>
            </a:r>
            <a:r>
              <a:rPr dirty="0" smtClean="0" sz="1800" spc="0">
                <a:latin typeface="Arial"/>
                <a:cs typeface="Arial"/>
              </a:rPr>
              <a:t>ly</a:t>
            </a:r>
            <a:r>
              <a:rPr dirty="0" smtClean="0" sz="1800" spc="24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in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the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g</a:t>
            </a:r>
            <a:r>
              <a:rPr dirty="0" smtClean="0" sz="1800" spc="-4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n</a:t>
            </a:r>
            <a:r>
              <a:rPr dirty="0" smtClean="0" sz="1800" spc="-9">
                <a:latin typeface="Arial"/>
                <a:cs typeface="Arial"/>
              </a:rPr>
              <a:t>i</a:t>
            </a:r>
            <a:r>
              <a:rPr dirty="0" smtClean="0" sz="1800" spc="0">
                <a:latin typeface="Arial"/>
                <a:cs typeface="Arial"/>
              </a:rPr>
              <a:t>tal</a:t>
            </a:r>
            <a:r>
              <a:rPr dirty="0" smtClean="0" sz="1800" spc="9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ar</a:t>
            </a:r>
            <a:r>
              <a:rPr dirty="0" smtClean="0" sz="1800" spc="-9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a.</a:t>
            </a:r>
            <a:r>
              <a:rPr dirty="0" smtClean="0" sz="1800" spc="14">
                <a:latin typeface="Arial"/>
                <a:cs typeface="Arial"/>
              </a:rPr>
              <a:t> </a:t>
            </a:r>
            <a:r>
              <a:rPr dirty="0" smtClean="0" sz="1800" spc="14">
                <a:latin typeface="Arial"/>
                <a:cs typeface="Arial"/>
              </a:rPr>
              <a:t>T</a:t>
            </a:r>
            <a:r>
              <a:rPr dirty="0" smtClean="0" sz="1800" spc="0">
                <a:latin typeface="Arial"/>
                <a:cs typeface="Arial"/>
              </a:rPr>
              <a:t>h</a:t>
            </a:r>
            <a:r>
              <a:rPr dirty="0" smtClean="0" sz="1800" spc="-9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y</a:t>
            </a:r>
            <a:r>
              <a:rPr dirty="0" smtClean="0" sz="1800" spc="-4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can</a:t>
            </a:r>
            <a:r>
              <a:rPr dirty="0" smtClean="0" sz="1800" spc="-4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be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rais</a:t>
            </a:r>
            <a:r>
              <a:rPr dirty="0" smtClean="0" sz="1800" spc="-9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d</a:t>
            </a:r>
            <a:r>
              <a:rPr dirty="0" smtClean="0" sz="1800" spc="9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or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fl</a:t>
            </a:r>
            <a:r>
              <a:rPr dirty="0" smtClean="0" sz="1800" spc="-4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t,</a:t>
            </a:r>
            <a:r>
              <a:rPr dirty="0" smtClean="0" sz="1800" spc="4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sin</a:t>
            </a:r>
            <a:r>
              <a:rPr dirty="0" smtClean="0" sz="1800" spc="-9">
                <a:latin typeface="Arial"/>
                <a:cs typeface="Arial"/>
              </a:rPr>
              <a:t>g</a:t>
            </a:r>
            <a:r>
              <a:rPr dirty="0" smtClean="0" sz="1800" spc="0">
                <a:latin typeface="Arial"/>
                <a:cs typeface="Arial"/>
              </a:rPr>
              <a:t>le</a:t>
            </a:r>
            <a:r>
              <a:rPr dirty="0" smtClean="0" sz="1800" spc="4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or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mu</a:t>
            </a:r>
            <a:r>
              <a:rPr dirty="0" smtClean="0" sz="1800" spc="-9">
                <a:latin typeface="Arial"/>
                <a:cs typeface="Arial"/>
              </a:rPr>
              <a:t>l</a:t>
            </a:r>
            <a:r>
              <a:rPr dirty="0" smtClean="0" sz="1800" spc="0">
                <a:latin typeface="Arial"/>
                <a:cs typeface="Arial"/>
              </a:rPr>
              <a:t>tip</a:t>
            </a:r>
            <a:r>
              <a:rPr dirty="0" smtClean="0" sz="1800" spc="-9">
                <a:latin typeface="Arial"/>
                <a:cs typeface="Arial"/>
              </a:rPr>
              <a:t>l</a:t>
            </a:r>
            <a:r>
              <a:rPr dirty="0" smtClean="0" sz="1800" spc="0">
                <a:latin typeface="Arial"/>
                <a:cs typeface="Arial"/>
              </a:rPr>
              <a:t>e,</a:t>
            </a:r>
            <a:r>
              <a:rPr dirty="0" smtClean="0" sz="1800" spc="14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sma</a:t>
            </a:r>
            <a:r>
              <a:rPr dirty="0" smtClean="0" sz="1800" spc="-4">
                <a:latin typeface="Arial"/>
                <a:cs typeface="Arial"/>
              </a:rPr>
              <a:t>l</a:t>
            </a:r>
            <a:r>
              <a:rPr dirty="0" smtClean="0" sz="1800" spc="0">
                <a:latin typeface="Arial"/>
                <a:cs typeface="Arial"/>
              </a:rPr>
              <a:t>l</a:t>
            </a:r>
            <a:r>
              <a:rPr dirty="0" smtClean="0" sz="1800" spc="14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or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l</a:t>
            </a:r>
            <a:r>
              <a:rPr dirty="0" smtClean="0" sz="1800" spc="-9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rg</a:t>
            </a:r>
            <a:r>
              <a:rPr dirty="0" smtClean="0" sz="1800" spc="-9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,</a:t>
            </a:r>
            <a:r>
              <a:rPr dirty="0" smtClean="0" sz="1800" spc="19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a</a:t>
            </a:r>
            <a:r>
              <a:rPr dirty="0" smtClean="0" sz="1800" spc="-9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d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s</a:t>
            </a:r>
            <a:r>
              <a:rPr dirty="0" smtClean="0" sz="1800" spc="-4">
                <a:latin typeface="Arial"/>
                <a:cs typeface="Arial"/>
              </a:rPr>
              <a:t>o</a:t>
            </a:r>
            <a:r>
              <a:rPr dirty="0" smtClean="0" sz="1800" spc="0">
                <a:latin typeface="Arial"/>
                <a:cs typeface="Arial"/>
              </a:rPr>
              <a:t>metim</a:t>
            </a:r>
            <a:r>
              <a:rPr dirty="0" smtClean="0" sz="1800" spc="-9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s</a:t>
            </a:r>
            <a:r>
              <a:rPr dirty="0" smtClean="0" sz="1800" spc="14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ca</a:t>
            </a:r>
            <a:r>
              <a:rPr dirty="0" smtClean="0" sz="1800" spc="-9">
                <a:latin typeface="Arial"/>
                <a:cs typeface="Arial"/>
              </a:rPr>
              <a:t>u</a:t>
            </a:r>
            <a:r>
              <a:rPr dirty="0" smtClean="0" sz="1800" spc="0">
                <a:latin typeface="Arial"/>
                <a:cs typeface="Arial"/>
              </a:rPr>
              <a:t>l</a:t>
            </a:r>
            <a:r>
              <a:rPr dirty="0" smtClean="0" sz="1800" spc="-4">
                <a:latin typeface="Arial"/>
                <a:cs typeface="Arial"/>
              </a:rPr>
              <a:t>i</a:t>
            </a:r>
            <a:r>
              <a:rPr dirty="0" smtClean="0" sz="1800" spc="0">
                <a:latin typeface="Arial"/>
                <a:cs typeface="Arial"/>
              </a:rPr>
              <a:t>flo</a:t>
            </a:r>
            <a:r>
              <a:rPr dirty="0" smtClean="0" sz="1800" spc="-44">
                <a:latin typeface="Arial"/>
                <a:cs typeface="Arial"/>
              </a:rPr>
              <a:t>w</a:t>
            </a:r>
            <a:r>
              <a:rPr dirty="0" smtClean="0" sz="1800" spc="0">
                <a:latin typeface="Arial"/>
                <a:cs typeface="Arial"/>
              </a:rPr>
              <a:t>er</a:t>
            </a:r>
            <a:r>
              <a:rPr dirty="0" smtClean="0" sz="1800" spc="59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sh</a:t>
            </a:r>
            <a:r>
              <a:rPr dirty="0" smtClean="0" sz="1800" spc="-9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p</a:t>
            </a:r>
            <a:r>
              <a:rPr dirty="0" smtClean="0" sz="1800" spc="-9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d.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940" y="3180477"/>
            <a:ext cx="152654" cy="279908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dirty="0" smtClean="0" sz="200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9144" y="3180477"/>
            <a:ext cx="1223369" cy="279908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dirty="0" smtClean="0" sz="2000">
                <a:latin typeface="Arial"/>
                <a:cs typeface="Arial"/>
              </a:rPr>
              <a:t>Tre</a:t>
            </a:r>
            <a:r>
              <a:rPr dirty="0" smtClean="0" sz="2000">
                <a:latin typeface="Arial"/>
                <a:cs typeface="Arial"/>
              </a:rPr>
              <a:t>a</a:t>
            </a:r>
            <a:r>
              <a:rPr dirty="0" smtClean="0" sz="2000">
                <a:latin typeface="Arial"/>
                <a:cs typeface="Arial"/>
              </a:rPr>
              <a:t>t</a:t>
            </a:r>
            <a:r>
              <a:rPr dirty="0" smtClean="0" sz="2000">
                <a:latin typeface="Arial"/>
                <a:cs typeface="Arial"/>
              </a:rPr>
              <a:t>m</a:t>
            </a:r>
            <a:r>
              <a:rPr dirty="0" smtClean="0" sz="2000">
                <a:latin typeface="Arial"/>
                <a:cs typeface="Arial"/>
              </a:rPr>
              <a:t>ent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93444" y="3481887"/>
            <a:ext cx="186791" cy="253999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dirty="0" smtClean="0" sz="1800">
                <a:latin typeface="Arial"/>
                <a:cs typeface="Arial"/>
              </a:rPr>
              <a:t>–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43914" y="3481887"/>
            <a:ext cx="4967503" cy="253999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dirty="0" smtClean="0" sz="1800" spc="0">
                <a:latin typeface="Arial"/>
                <a:cs typeface="Arial"/>
              </a:rPr>
              <a:t>No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cur</a:t>
            </a:r>
            <a:r>
              <a:rPr dirty="0" smtClean="0" sz="1800" spc="0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,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b</a:t>
            </a:r>
            <a:r>
              <a:rPr dirty="0" smtClean="0" sz="1800" spc="0">
                <a:latin typeface="Arial"/>
                <a:cs typeface="Arial"/>
              </a:rPr>
              <a:t>u</a:t>
            </a:r>
            <a:r>
              <a:rPr dirty="0" smtClean="0" sz="1800" spc="0">
                <a:latin typeface="Arial"/>
                <a:cs typeface="Arial"/>
              </a:rPr>
              <a:t>t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th</a:t>
            </a:r>
            <a:r>
              <a:rPr dirty="0" smtClean="0" sz="1800" spc="0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y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w</a:t>
            </a:r>
            <a:r>
              <a:rPr dirty="0" smtClean="0" sz="1800" spc="0">
                <a:latin typeface="Arial"/>
                <a:cs typeface="Arial"/>
              </a:rPr>
              <a:t>i</a:t>
            </a:r>
            <a:r>
              <a:rPr dirty="0" smtClean="0" sz="1800" spc="0">
                <a:latin typeface="Arial"/>
                <a:cs typeface="Arial"/>
              </a:rPr>
              <a:t>l</a:t>
            </a:r>
            <a:r>
              <a:rPr dirty="0" smtClean="0" sz="1800" spc="0">
                <a:latin typeface="Arial"/>
                <a:cs typeface="Arial"/>
              </a:rPr>
              <a:t>l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often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go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w</a:t>
            </a:r>
            <a:r>
              <a:rPr dirty="0" smtClean="0" sz="1800" spc="0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y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on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t</a:t>
            </a:r>
            <a:r>
              <a:rPr dirty="0" smtClean="0" sz="1800" spc="0">
                <a:latin typeface="Arial"/>
                <a:cs typeface="Arial"/>
              </a:rPr>
              <a:t>h</a:t>
            </a:r>
            <a:r>
              <a:rPr dirty="0" smtClean="0" sz="1800" spc="0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ir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o</a:t>
            </a:r>
            <a:r>
              <a:rPr dirty="0" smtClean="0" sz="1800" spc="0">
                <a:latin typeface="Arial"/>
                <a:cs typeface="Arial"/>
              </a:rPr>
              <a:t>w</a:t>
            </a:r>
            <a:r>
              <a:rPr dirty="0" smtClean="0" sz="1800" spc="0"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9144" y="3756207"/>
            <a:ext cx="7207961" cy="557618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0">
              <a:lnSpc>
                <a:spcPts val="1939"/>
              </a:lnSpc>
            </a:pPr>
            <a:r>
              <a:rPr dirty="0" smtClean="0" sz="1800" spc="0">
                <a:latin typeface="Arial"/>
                <a:cs typeface="Arial"/>
              </a:rPr>
              <a:t>-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sme</a:t>
            </a:r>
            <a:r>
              <a:rPr dirty="0" smtClean="0" sz="1800" spc="0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rs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can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h</a:t>
            </a:r>
            <a:r>
              <a:rPr dirty="0" smtClean="0" sz="1800" spc="0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lp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d</a:t>
            </a:r>
            <a:r>
              <a:rPr dirty="0" smtClean="0" sz="1800" spc="0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tect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pr</a:t>
            </a:r>
            <a:r>
              <a:rPr dirty="0" smtClean="0" sz="1800" spc="0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-ca</a:t>
            </a:r>
            <a:r>
              <a:rPr dirty="0" smtClean="0" sz="1800" spc="0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cer</a:t>
            </a:r>
            <a:r>
              <a:rPr dirty="0" smtClean="0" sz="1800" spc="0">
                <a:latin typeface="Arial"/>
                <a:cs typeface="Arial"/>
              </a:rPr>
              <a:t>o</a:t>
            </a:r>
            <a:r>
              <a:rPr dirty="0" smtClean="0" sz="1800" spc="0">
                <a:latin typeface="Arial"/>
                <a:cs typeface="Arial"/>
              </a:rPr>
              <a:t>us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co</a:t>
            </a:r>
            <a:r>
              <a:rPr dirty="0" smtClean="0" sz="1800" spc="0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d</a:t>
            </a:r>
            <a:r>
              <a:rPr dirty="0" smtClean="0" sz="1800" spc="0">
                <a:latin typeface="Arial"/>
                <a:cs typeface="Arial"/>
              </a:rPr>
              <a:t>i</a:t>
            </a:r>
            <a:r>
              <a:rPr dirty="0" smtClean="0" sz="1800" spc="0">
                <a:latin typeface="Arial"/>
                <a:cs typeface="Arial"/>
              </a:rPr>
              <a:t>tio</a:t>
            </a:r>
            <a:r>
              <a:rPr dirty="0" smtClean="0" sz="1800" spc="0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s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for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rly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tre</a:t>
            </a:r>
            <a:r>
              <a:rPr dirty="0" smtClean="0" sz="1800" spc="0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tme</a:t>
            </a:r>
            <a:r>
              <a:rPr dirty="0" smtClean="0" sz="1800" spc="0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t</a:t>
            </a:r>
            <a:endParaRPr sz="1800">
              <a:latin typeface="Arial"/>
              <a:cs typeface="Arial"/>
            </a:endParaRPr>
          </a:p>
          <a:p>
            <a:pPr marL="12700" marR="34290">
              <a:lnSpc>
                <a:spcPct val="95825"/>
              </a:lnSpc>
            </a:pPr>
            <a:r>
              <a:rPr dirty="0" smtClean="0" sz="2000" spc="0">
                <a:latin typeface="Arial"/>
                <a:cs typeface="Arial"/>
              </a:rPr>
              <a:t>C</a:t>
            </a:r>
            <a:r>
              <a:rPr dirty="0" smtClean="0" sz="2000" spc="0">
                <a:latin typeface="Arial"/>
                <a:cs typeface="Arial"/>
              </a:rPr>
              <a:t>o</a:t>
            </a:r>
            <a:r>
              <a:rPr dirty="0" smtClean="0" sz="2000" spc="0">
                <a:latin typeface="Arial"/>
                <a:cs typeface="Arial"/>
              </a:rPr>
              <a:t>mplic</a:t>
            </a:r>
            <a:r>
              <a:rPr dirty="0" smtClean="0" sz="2000" spc="0">
                <a:latin typeface="Arial"/>
                <a:cs typeface="Arial"/>
              </a:rPr>
              <a:t>a</a:t>
            </a:r>
            <a:r>
              <a:rPr dirty="0" smtClean="0" sz="2000" spc="0">
                <a:latin typeface="Arial"/>
                <a:cs typeface="Arial"/>
              </a:rPr>
              <a:t>tions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4033917"/>
            <a:ext cx="152654" cy="279907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dirty="0" smtClean="0" sz="200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3444" y="4335080"/>
            <a:ext cx="187006" cy="254304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dirty="0" smtClean="0" sz="1800">
                <a:latin typeface="Arial"/>
                <a:cs typeface="Arial"/>
              </a:rPr>
              <a:t>–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79906" y="4335080"/>
            <a:ext cx="2737464" cy="254304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dirty="0" smtClean="0" sz="1800" spc="-1">
                <a:latin typeface="Arial"/>
                <a:cs typeface="Arial"/>
              </a:rPr>
              <a:t>C</a:t>
            </a:r>
            <a:r>
              <a:rPr dirty="0" smtClean="0" sz="1800" spc="-1">
                <a:latin typeface="Arial"/>
                <a:cs typeface="Arial"/>
              </a:rPr>
              <a:t>a</a:t>
            </a:r>
            <a:r>
              <a:rPr dirty="0" smtClean="0" sz="1800" spc="-1">
                <a:latin typeface="Arial"/>
                <a:cs typeface="Arial"/>
              </a:rPr>
              <a:t>n</a:t>
            </a:r>
            <a:r>
              <a:rPr dirty="0" smtClean="0" sz="1800" spc="-1">
                <a:latin typeface="Arial"/>
                <a:cs typeface="Arial"/>
              </a:rPr>
              <a:t> </a:t>
            </a:r>
            <a:r>
              <a:rPr dirty="0" smtClean="0" sz="1800" spc="-1">
                <a:latin typeface="Arial"/>
                <a:cs typeface="Arial"/>
              </a:rPr>
              <a:t>c</a:t>
            </a:r>
            <a:r>
              <a:rPr dirty="0" smtClean="0" sz="1800" spc="-1">
                <a:latin typeface="Arial"/>
                <a:cs typeface="Arial"/>
              </a:rPr>
              <a:t>a</a:t>
            </a:r>
            <a:r>
              <a:rPr dirty="0" smtClean="0" sz="1800" spc="-1">
                <a:latin typeface="Arial"/>
                <a:cs typeface="Arial"/>
              </a:rPr>
              <a:t>u</a:t>
            </a:r>
            <a:r>
              <a:rPr dirty="0" smtClean="0" sz="1800" spc="-1">
                <a:latin typeface="Arial"/>
                <a:cs typeface="Arial"/>
              </a:rPr>
              <a:t>se</a:t>
            </a:r>
            <a:r>
              <a:rPr dirty="0" smtClean="0" sz="1800" spc="-1">
                <a:latin typeface="Arial"/>
                <a:cs typeface="Arial"/>
              </a:rPr>
              <a:t> </a:t>
            </a:r>
            <a:r>
              <a:rPr dirty="0" smtClean="0" sz="1800" spc="-1">
                <a:latin typeface="Arial"/>
                <a:cs typeface="Arial"/>
              </a:rPr>
              <a:t>cer</a:t>
            </a:r>
            <a:r>
              <a:rPr dirty="0" smtClean="0" sz="1800" spc="-1">
                <a:latin typeface="Arial"/>
                <a:cs typeface="Arial"/>
              </a:rPr>
              <a:t>v</a:t>
            </a:r>
            <a:r>
              <a:rPr dirty="0" smtClean="0" sz="1800" spc="-1">
                <a:latin typeface="Arial"/>
                <a:cs typeface="Arial"/>
              </a:rPr>
              <a:t>ic</a:t>
            </a:r>
            <a:r>
              <a:rPr dirty="0" smtClean="0" sz="1800" spc="-1">
                <a:latin typeface="Arial"/>
                <a:cs typeface="Arial"/>
              </a:rPr>
              <a:t>a</a:t>
            </a:r>
            <a:r>
              <a:rPr dirty="0" smtClean="0" sz="1800" spc="-1">
                <a:latin typeface="Arial"/>
                <a:cs typeface="Arial"/>
              </a:rPr>
              <a:t>l</a:t>
            </a:r>
            <a:r>
              <a:rPr dirty="0" smtClean="0" sz="1800" spc="-1">
                <a:latin typeface="Arial"/>
                <a:cs typeface="Arial"/>
              </a:rPr>
              <a:t> </a:t>
            </a:r>
            <a:r>
              <a:rPr dirty="0" smtClean="0" sz="1800" spc="-1">
                <a:latin typeface="Arial"/>
                <a:cs typeface="Arial"/>
              </a:rPr>
              <a:t>c</a:t>
            </a:r>
            <a:r>
              <a:rPr dirty="0" smtClean="0" sz="1800" spc="-1">
                <a:latin typeface="Arial"/>
                <a:cs typeface="Arial"/>
              </a:rPr>
              <a:t>a</a:t>
            </a:r>
            <a:r>
              <a:rPr dirty="0" smtClean="0" sz="1800" spc="-1">
                <a:latin typeface="Arial"/>
                <a:cs typeface="Arial"/>
              </a:rPr>
              <a:t>n</a:t>
            </a:r>
            <a:r>
              <a:rPr dirty="0" smtClean="0" sz="1800" spc="-1">
                <a:latin typeface="Arial"/>
                <a:cs typeface="Arial"/>
              </a:rPr>
              <a:t>c</a:t>
            </a:r>
            <a:r>
              <a:rPr dirty="0" smtClean="0" sz="1800" spc="-1">
                <a:latin typeface="Arial"/>
                <a:cs typeface="Arial"/>
              </a:rPr>
              <a:t>e</a:t>
            </a:r>
            <a:r>
              <a:rPr dirty="0" smtClean="0" sz="1800" spc="-1"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4613418"/>
            <a:ext cx="152654" cy="279907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dirty="0" smtClean="0" sz="200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9144" y="4613418"/>
            <a:ext cx="1279360" cy="279907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dirty="0" smtClean="0" sz="2000" spc="0">
                <a:latin typeface="Arial"/>
                <a:cs typeface="Arial"/>
              </a:rPr>
              <a:t>Prevent</a:t>
            </a:r>
            <a:r>
              <a:rPr dirty="0" smtClean="0" sz="2000" spc="0">
                <a:latin typeface="Arial"/>
                <a:cs typeface="Arial"/>
              </a:rPr>
              <a:t>i</a:t>
            </a:r>
            <a:r>
              <a:rPr dirty="0" smtClean="0" sz="2000" spc="0">
                <a:latin typeface="Arial"/>
                <a:cs typeface="Arial"/>
              </a:rPr>
              <a:t>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444" y="4914828"/>
            <a:ext cx="186791" cy="528320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dirty="0" smtClean="0" sz="1800">
                <a:latin typeface="Arial"/>
                <a:cs typeface="Arial"/>
              </a:rPr>
              <a:t>–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1800">
                <a:latin typeface="Arial"/>
                <a:cs typeface="Arial"/>
              </a:rPr>
              <a:t>–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279906" y="4914828"/>
            <a:ext cx="7314752" cy="747725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 marR="26730">
              <a:lnSpc>
                <a:spcPts val="1939"/>
              </a:lnSpc>
            </a:pPr>
            <a:r>
              <a:rPr dirty="0" smtClean="0" sz="1800" spc="0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b</a:t>
            </a:r>
            <a:r>
              <a:rPr dirty="0" smtClean="0" sz="1800" spc="0">
                <a:latin typeface="Arial"/>
                <a:cs typeface="Arial"/>
              </a:rPr>
              <a:t>stin</a:t>
            </a:r>
            <a:r>
              <a:rPr dirty="0" smtClean="0" sz="1800" spc="0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nc</a:t>
            </a:r>
            <a:r>
              <a:rPr dirty="0" smtClean="0" sz="1800" spc="0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,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p</a:t>
            </a:r>
            <a:r>
              <a:rPr dirty="0" smtClean="0" sz="1800" spc="0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rticu</a:t>
            </a:r>
            <a:r>
              <a:rPr dirty="0" smtClean="0" sz="1800" spc="0">
                <a:latin typeface="Arial"/>
                <a:cs typeface="Arial"/>
              </a:rPr>
              <a:t>l</a:t>
            </a:r>
            <a:r>
              <a:rPr dirty="0" smtClean="0" sz="1800" spc="0">
                <a:latin typeface="Arial"/>
                <a:cs typeface="Arial"/>
              </a:rPr>
              <a:t>ar</a:t>
            </a:r>
            <a:r>
              <a:rPr dirty="0" smtClean="0" sz="1800" spc="0">
                <a:latin typeface="Arial"/>
                <a:cs typeface="Arial"/>
              </a:rPr>
              <a:t>l</a:t>
            </a:r>
            <a:r>
              <a:rPr dirty="0" smtClean="0" sz="1800" spc="0">
                <a:latin typeface="Arial"/>
                <a:cs typeface="Arial"/>
              </a:rPr>
              <a:t>y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d</a:t>
            </a:r>
            <a:r>
              <a:rPr dirty="0" smtClean="0" sz="1800" spc="0">
                <a:latin typeface="Arial"/>
                <a:cs typeface="Arial"/>
              </a:rPr>
              <a:t>u</a:t>
            </a:r>
            <a:r>
              <a:rPr dirty="0" smtClean="0" sz="1800" spc="0">
                <a:latin typeface="Arial"/>
                <a:cs typeface="Arial"/>
              </a:rPr>
              <a:t>ri</a:t>
            </a:r>
            <a:r>
              <a:rPr dirty="0" smtClean="0" sz="1800" spc="0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g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o</a:t>
            </a:r>
            <a:r>
              <a:rPr dirty="0" smtClean="0" sz="1800" spc="0">
                <a:latin typeface="Arial"/>
                <a:cs typeface="Arial"/>
              </a:rPr>
              <a:t>u</a:t>
            </a:r>
            <a:r>
              <a:rPr dirty="0" smtClean="0" sz="1800" spc="0">
                <a:latin typeface="Arial"/>
                <a:cs typeface="Arial"/>
              </a:rPr>
              <a:t>tbr</a:t>
            </a:r>
            <a:r>
              <a:rPr dirty="0" smtClean="0" sz="1800" spc="0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aks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1730"/>
              </a:lnSpc>
              <a:spcBef>
                <a:spcPts val="384"/>
              </a:spcBef>
            </a:pPr>
            <a:r>
              <a:rPr dirty="0" smtClean="0" sz="1800">
                <a:latin typeface="Arial"/>
                <a:cs typeface="Arial"/>
              </a:rPr>
              <a:t>Ef</a:t>
            </a:r>
            <a:r>
              <a:rPr dirty="0" smtClean="0" sz="1800" spc="4">
                <a:latin typeface="Arial"/>
                <a:cs typeface="Arial"/>
              </a:rPr>
              <a:t>f</a:t>
            </a:r>
            <a:r>
              <a:rPr dirty="0" smtClean="0" sz="1800" spc="0">
                <a:latin typeface="Arial"/>
                <a:cs typeface="Arial"/>
              </a:rPr>
              <a:t>ectiv</a:t>
            </a:r>
            <a:r>
              <a:rPr dirty="0" smtClean="0" sz="1800" spc="-9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n</a:t>
            </a:r>
            <a:r>
              <a:rPr dirty="0" smtClean="0" sz="1800" spc="-9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ss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of</a:t>
            </a:r>
            <a:r>
              <a:rPr dirty="0" smtClean="0" sz="1800" spc="4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co</a:t>
            </a:r>
            <a:r>
              <a:rPr dirty="0" smtClean="0" sz="1800" spc="-9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d</a:t>
            </a:r>
            <a:r>
              <a:rPr dirty="0" smtClean="0" sz="1800" spc="-9">
                <a:latin typeface="Arial"/>
                <a:cs typeface="Arial"/>
              </a:rPr>
              <a:t>o</a:t>
            </a:r>
            <a:r>
              <a:rPr dirty="0" smtClean="0" sz="1800" spc="0">
                <a:latin typeface="Arial"/>
                <a:cs typeface="Arial"/>
              </a:rPr>
              <a:t>ms</a:t>
            </a:r>
            <a:r>
              <a:rPr dirty="0" smtClean="0" sz="1800" spc="14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a</a:t>
            </a:r>
            <a:r>
              <a:rPr dirty="0" smtClean="0" sz="1800" spc="-9">
                <a:latin typeface="Arial"/>
                <a:cs typeface="Arial"/>
              </a:rPr>
              <a:t>g</a:t>
            </a:r>
            <a:r>
              <a:rPr dirty="0" smtClean="0" sz="1800" spc="0">
                <a:latin typeface="Arial"/>
                <a:cs typeface="Arial"/>
              </a:rPr>
              <a:t>a</a:t>
            </a:r>
            <a:r>
              <a:rPr dirty="0" smtClean="0" sz="1800" spc="-9">
                <a:latin typeface="Arial"/>
                <a:cs typeface="Arial"/>
              </a:rPr>
              <a:t>i</a:t>
            </a:r>
            <a:r>
              <a:rPr dirty="0" smtClean="0" sz="1800" spc="0">
                <a:latin typeface="Arial"/>
                <a:cs typeface="Arial"/>
              </a:rPr>
              <a:t>nst</a:t>
            </a:r>
            <a:r>
              <a:rPr dirty="0" smtClean="0" sz="1800" spc="14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HPV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is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-4">
                <a:latin typeface="Arial"/>
                <a:cs typeface="Arial"/>
              </a:rPr>
              <a:t>u</a:t>
            </a:r>
            <a:r>
              <a:rPr dirty="0" smtClean="0" sz="1800" spc="0">
                <a:latin typeface="Arial"/>
                <a:cs typeface="Arial"/>
              </a:rPr>
              <a:t>nk</a:t>
            </a:r>
            <a:r>
              <a:rPr dirty="0" smtClean="0" sz="1800" spc="-9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o</a:t>
            </a:r>
            <a:r>
              <a:rPr dirty="0" smtClean="0" sz="1800" spc="-44">
                <a:latin typeface="Arial"/>
                <a:cs typeface="Arial"/>
              </a:rPr>
              <a:t>w</a:t>
            </a:r>
            <a:r>
              <a:rPr dirty="0" smtClean="0" sz="1800" spc="0">
                <a:latin typeface="Arial"/>
                <a:cs typeface="Arial"/>
              </a:rPr>
              <a:t>n</a:t>
            </a:r>
            <a:r>
              <a:rPr dirty="0" smtClean="0" sz="1800" spc="59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b</a:t>
            </a:r>
            <a:r>
              <a:rPr dirty="0" smtClean="0" sz="1800" spc="-9">
                <a:latin typeface="Arial"/>
                <a:cs typeface="Arial"/>
              </a:rPr>
              <a:t>u</a:t>
            </a:r>
            <a:r>
              <a:rPr dirty="0" smtClean="0" sz="1800" spc="0">
                <a:latin typeface="Arial"/>
                <a:cs typeface="Arial"/>
              </a:rPr>
              <a:t>t</a:t>
            </a:r>
            <a:r>
              <a:rPr dirty="0" smtClean="0" sz="1800" spc="4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co</a:t>
            </a:r>
            <a:r>
              <a:rPr dirty="0" smtClean="0" sz="1800" spc="-9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d</a:t>
            </a:r>
            <a:r>
              <a:rPr dirty="0" smtClean="0" sz="1800" spc="-9">
                <a:latin typeface="Arial"/>
                <a:cs typeface="Arial"/>
              </a:rPr>
              <a:t>o</a:t>
            </a:r>
            <a:r>
              <a:rPr dirty="0" smtClean="0" sz="1800" spc="0">
                <a:latin typeface="Arial"/>
                <a:cs typeface="Arial"/>
              </a:rPr>
              <a:t>m</a:t>
            </a:r>
            <a:r>
              <a:rPr dirty="0" smtClean="0" sz="1800" spc="14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use</a:t>
            </a:r>
            <a:r>
              <a:rPr dirty="0" smtClean="0" sz="1800" spc="-4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h</a:t>
            </a:r>
            <a:r>
              <a:rPr dirty="0" smtClean="0" sz="1800" spc="-4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s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b</a:t>
            </a:r>
            <a:r>
              <a:rPr dirty="0" smtClean="0" sz="1800" spc="-9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en</a:t>
            </a:r>
            <a:r>
              <a:rPr dirty="0" smtClean="0" sz="1800" spc="4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ass</a:t>
            </a:r>
            <a:r>
              <a:rPr dirty="0" smtClean="0" sz="1800" spc="-9">
                <a:latin typeface="Arial"/>
                <a:cs typeface="Arial"/>
              </a:rPr>
              <a:t>o</a:t>
            </a:r>
            <a:r>
              <a:rPr dirty="0" smtClean="0" sz="1800" spc="0">
                <a:latin typeface="Arial"/>
                <a:cs typeface="Arial"/>
              </a:rPr>
              <a:t>ci</a:t>
            </a:r>
            <a:r>
              <a:rPr dirty="0" smtClean="0" sz="1800" spc="-9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ted</a:t>
            </a:r>
            <a:r>
              <a:rPr dirty="0" smtClean="0" sz="1800" spc="9">
                <a:latin typeface="Arial"/>
                <a:cs typeface="Arial"/>
              </a:rPr>
              <a:t> </a:t>
            </a:r>
            <a:r>
              <a:rPr dirty="0" smtClean="0" sz="1800" spc="-39">
                <a:latin typeface="Arial"/>
                <a:cs typeface="Arial"/>
              </a:rPr>
              <a:t>w</a:t>
            </a:r>
            <a:r>
              <a:rPr dirty="0" smtClean="0" sz="1800" spc="0">
                <a:latin typeface="Arial"/>
                <a:cs typeface="Arial"/>
              </a:rPr>
              <a:t>ith</a:t>
            </a:r>
            <a:r>
              <a:rPr dirty="0" smtClean="0" sz="1800" spc="44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s</a:t>
            </a:r>
            <a:r>
              <a:rPr dirty="0" smtClean="0" sz="1800" spc="-4">
                <a:latin typeface="Arial"/>
                <a:cs typeface="Arial"/>
              </a:rPr>
              <a:t>o</a:t>
            </a:r>
            <a:r>
              <a:rPr dirty="0" smtClean="0" sz="1800" spc="0">
                <a:latin typeface="Arial"/>
                <a:cs typeface="Arial"/>
              </a:rPr>
              <a:t>me</a:t>
            </a:r>
            <a:r>
              <a:rPr dirty="0" smtClean="0" sz="1800" spc="-44">
                <a:latin typeface="Arial"/>
                <a:cs typeface="Arial"/>
              </a:rPr>
              <a:t>w</a:t>
            </a:r>
            <a:r>
              <a:rPr dirty="0" smtClean="0" sz="1800" spc="0">
                <a:latin typeface="Arial"/>
                <a:cs typeface="Arial"/>
              </a:rPr>
              <a:t>h</a:t>
            </a:r>
            <a:r>
              <a:rPr dirty="0" smtClean="0" sz="1800" spc="-9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t</a:t>
            </a:r>
            <a:r>
              <a:rPr dirty="0" smtClean="0" sz="1800" spc="54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l</a:t>
            </a:r>
            <a:r>
              <a:rPr dirty="0" smtClean="0" sz="1800" spc="-9">
                <a:latin typeface="Arial"/>
                <a:cs typeface="Arial"/>
              </a:rPr>
              <a:t>o</a:t>
            </a:r>
            <a:r>
              <a:rPr dirty="0" smtClean="0" sz="1800" spc="-39">
                <a:latin typeface="Arial"/>
                <a:cs typeface="Arial"/>
              </a:rPr>
              <a:t>w</a:t>
            </a:r>
            <a:r>
              <a:rPr dirty="0" smtClean="0" sz="1800" spc="0">
                <a:latin typeface="Arial"/>
                <a:cs typeface="Arial"/>
              </a:rPr>
              <a:t>er</a:t>
            </a:r>
            <a:r>
              <a:rPr dirty="0" smtClean="0" sz="1800" spc="44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i</a:t>
            </a:r>
            <a:r>
              <a:rPr dirty="0" smtClean="0" sz="1800" spc="-9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ci</a:t>
            </a:r>
            <a:r>
              <a:rPr dirty="0" smtClean="0" sz="1800" spc="-9">
                <a:latin typeface="Arial"/>
                <a:cs typeface="Arial"/>
              </a:rPr>
              <a:t>d</a:t>
            </a:r>
            <a:r>
              <a:rPr dirty="0" smtClean="0" sz="1800" spc="0">
                <a:latin typeface="Arial"/>
                <a:cs typeface="Arial"/>
              </a:rPr>
              <a:t>e</a:t>
            </a:r>
            <a:r>
              <a:rPr dirty="0" smtClean="0" sz="1800" spc="-9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ce</a:t>
            </a:r>
            <a:r>
              <a:rPr dirty="0" smtClean="0" sz="1800" spc="24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of</a:t>
            </a:r>
            <a:r>
              <a:rPr dirty="0" smtClean="0" sz="1800" spc="-4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cerv</a:t>
            </a:r>
            <a:r>
              <a:rPr dirty="0" smtClean="0" sz="1800" spc="-4">
                <a:latin typeface="Arial"/>
                <a:cs typeface="Arial"/>
              </a:rPr>
              <a:t>i</a:t>
            </a:r>
            <a:r>
              <a:rPr dirty="0" smtClean="0" sz="1800" spc="0">
                <a:latin typeface="Arial"/>
                <a:cs typeface="Arial"/>
              </a:rPr>
              <a:t>cal</a:t>
            </a:r>
            <a:r>
              <a:rPr dirty="0" smtClean="0" sz="1800" spc="4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ca</a:t>
            </a:r>
            <a:r>
              <a:rPr dirty="0" smtClean="0" sz="1800" spc="-9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cer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719734" y="589327"/>
            <a:ext cx="2224599" cy="584708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dirty="0" smtClean="0" sz="4400" spc="1">
                <a:latin typeface="Arial"/>
                <a:cs typeface="Arial"/>
              </a:rPr>
              <a:t>Sexual</a:t>
            </a:r>
            <a:r>
              <a:rPr dirty="0" smtClean="0" sz="4400" spc="1">
                <a:latin typeface="Arial"/>
                <a:cs typeface="Arial"/>
              </a:rPr>
              <a:t>l</a:t>
            </a:r>
            <a:r>
              <a:rPr dirty="0" smtClean="0" sz="4400" spc="1">
                <a:latin typeface="Arial"/>
                <a:cs typeface="Arial"/>
              </a:rPr>
              <a:t>y</a:t>
            </a:r>
            <a:endParaRPr sz="4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88287" y="589327"/>
            <a:ext cx="3061883" cy="584708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dirty="0" smtClean="0" sz="4400">
                <a:latin typeface="Arial"/>
                <a:cs typeface="Arial"/>
              </a:rPr>
              <a:t>Transmitted</a:t>
            </a:r>
            <a:endParaRPr sz="4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94124" y="589327"/>
            <a:ext cx="2410848" cy="584708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dirty="0" smtClean="0" sz="4400" spc="1">
                <a:latin typeface="Arial"/>
                <a:cs typeface="Arial"/>
              </a:rPr>
              <a:t>Disea</a:t>
            </a:r>
            <a:r>
              <a:rPr dirty="0" smtClean="0" sz="4400" spc="1">
                <a:latin typeface="Arial"/>
                <a:cs typeface="Arial"/>
              </a:rPr>
              <a:t>s</a:t>
            </a:r>
            <a:r>
              <a:rPr dirty="0" smtClean="0" sz="4400" spc="1">
                <a:latin typeface="Arial"/>
                <a:cs typeface="Arial"/>
              </a:rPr>
              <a:t>es</a:t>
            </a:r>
            <a:endParaRPr sz="4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1698847"/>
            <a:ext cx="228853" cy="432307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12700">
              <a:lnSpc>
                <a:spcPts val="3375"/>
              </a:lnSpc>
            </a:pPr>
            <a:r>
              <a:rPr dirty="0" smtClean="0" sz="320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9144" y="1698847"/>
            <a:ext cx="4146564" cy="432307"/>
          </a:xfrm>
          <a:prstGeom prst="rect">
            <a:avLst/>
          </a:prstGeom>
        </p:spPr>
        <p:txBody>
          <a:bodyPr wrap="square" lIns="0" tIns="21431" rIns="0" bIns="0" rtlCol="0">
            <a:noAutofit/>
          </a:bodyPr>
          <a:lstStyle/>
          <a:p>
            <a:pPr marL="12700">
              <a:lnSpc>
                <a:spcPts val="3375"/>
              </a:lnSpc>
            </a:pPr>
            <a:r>
              <a:rPr dirty="0" smtClean="0" sz="3200" spc="-3">
                <a:latin typeface="Arial"/>
                <a:cs typeface="Arial"/>
              </a:rPr>
              <a:t>M</a:t>
            </a:r>
            <a:r>
              <a:rPr dirty="0" smtClean="0" sz="3200" spc="-3">
                <a:latin typeface="Arial"/>
                <a:cs typeface="Arial"/>
              </a:rPr>
              <a:t>o</a:t>
            </a:r>
            <a:r>
              <a:rPr dirty="0" smtClean="0" sz="3200" spc="-3">
                <a:latin typeface="Arial"/>
                <a:cs typeface="Arial"/>
              </a:rPr>
              <a:t>st</a:t>
            </a:r>
            <a:r>
              <a:rPr dirty="0" smtClean="0" sz="3200" spc="-3">
                <a:latin typeface="Arial"/>
                <a:cs typeface="Arial"/>
              </a:rPr>
              <a:t> </a:t>
            </a:r>
            <a:r>
              <a:rPr dirty="0" smtClean="0" sz="3200" spc="-3">
                <a:latin typeface="Arial"/>
                <a:cs typeface="Arial"/>
              </a:rPr>
              <a:t>comm</a:t>
            </a:r>
            <a:r>
              <a:rPr dirty="0" smtClean="0" sz="3200" spc="-3">
                <a:latin typeface="Arial"/>
                <a:cs typeface="Arial"/>
              </a:rPr>
              <a:t>o</a:t>
            </a:r>
            <a:r>
              <a:rPr dirty="0" smtClean="0" sz="3200" spc="-3">
                <a:latin typeface="Arial"/>
                <a:cs typeface="Arial"/>
              </a:rPr>
              <a:t>n</a:t>
            </a:r>
            <a:r>
              <a:rPr dirty="0" smtClean="0" sz="3200" spc="-3">
                <a:latin typeface="Arial"/>
                <a:cs typeface="Arial"/>
              </a:rPr>
              <a:t> </a:t>
            </a:r>
            <a:r>
              <a:rPr dirty="0" smtClean="0" sz="3200" spc="-3">
                <a:latin typeface="Arial"/>
                <a:cs typeface="Arial"/>
              </a:rPr>
              <a:t>incl</a:t>
            </a:r>
            <a:r>
              <a:rPr dirty="0" smtClean="0" sz="3200" spc="-3">
                <a:latin typeface="Arial"/>
                <a:cs typeface="Arial"/>
              </a:rPr>
              <a:t>u</a:t>
            </a:r>
            <a:r>
              <a:rPr dirty="0" smtClean="0" sz="3200" spc="-3">
                <a:latin typeface="Arial"/>
                <a:cs typeface="Arial"/>
              </a:rPr>
              <a:t>d</a:t>
            </a:r>
            <a:r>
              <a:rPr dirty="0" smtClean="0" sz="3200" spc="-3">
                <a:latin typeface="Arial"/>
                <a:cs typeface="Arial"/>
              </a:rPr>
              <a:t>e</a:t>
            </a:r>
            <a:r>
              <a:rPr dirty="0" smtClean="0" sz="3200" spc="-3">
                <a:latin typeface="Arial"/>
                <a:cs typeface="Arial"/>
              </a:rPr>
              <a:t>: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3444" y="2265090"/>
            <a:ext cx="276310" cy="2429059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 marR="215">
              <a:lnSpc>
                <a:spcPts val="2960"/>
              </a:lnSpc>
            </a:pPr>
            <a:r>
              <a:rPr dirty="0" smtClean="0" sz="2800">
                <a:latin typeface="Arial"/>
                <a:cs typeface="Arial"/>
              </a:rPr>
              <a:t>–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664"/>
              </a:spcBef>
            </a:pPr>
            <a:r>
              <a:rPr dirty="0" smtClean="0" sz="2800">
                <a:latin typeface="Arial"/>
                <a:cs typeface="Arial"/>
              </a:rPr>
              <a:t>–</a:t>
            </a:r>
            <a:endParaRPr sz="2800">
              <a:latin typeface="Arial"/>
              <a:cs typeface="Arial"/>
            </a:endParaRPr>
          </a:p>
          <a:p>
            <a:pPr marL="12700" marR="215">
              <a:lnSpc>
                <a:spcPct val="95825"/>
              </a:lnSpc>
              <a:spcBef>
                <a:spcPts val="814"/>
              </a:spcBef>
            </a:pPr>
            <a:r>
              <a:rPr dirty="0" smtClean="0" sz="2800">
                <a:latin typeface="Arial"/>
                <a:cs typeface="Arial"/>
              </a:rPr>
              <a:t>–</a:t>
            </a:r>
            <a:endParaRPr sz="2800">
              <a:latin typeface="Arial"/>
              <a:cs typeface="Arial"/>
            </a:endParaRPr>
          </a:p>
          <a:p>
            <a:pPr marL="12700" marR="215">
              <a:lnSpc>
                <a:spcPct val="95825"/>
              </a:lnSpc>
              <a:spcBef>
                <a:spcPts val="812"/>
              </a:spcBef>
            </a:pPr>
            <a:r>
              <a:rPr dirty="0" smtClean="0" sz="2800">
                <a:latin typeface="Arial"/>
                <a:cs typeface="Arial"/>
              </a:rPr>
              <a:t>–</a:t>
            </a:r>
            <a:endParaRPr sz="2800">
              <a:latin typeface="Arial"/>
              <a:cs typeface="Arial"/>
            </a:endParaRPr>
          </a:p>
          <a:p>
            <a:pPr marL="12700" marR="0">
              <a:lnSpc>
                <a:spcPct val="95825"/>
              </a:lnSpc>
              <a:spcBef>
                <a:spcPts val="812"/>
              </a:spcBef>
            </a:pPr>
            <a:r>
              <a:rPr dirty="0" smtClean="0" sz="2800">
                <a:latin typeface="Arial"/>
                <a:cs typeface="Arial"/>
              </a:rPr>
              <a:t>–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79906" y="2265090"/>
            <a:ext cx="3528043" cy="3368167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 marR="61335">
              <a:lnSpc>
                <a:spcPts val="2960"/>
              </a:lnSpc>
            </a:pPr>
            <a:r>
              <a:rPr dirty="0" smtClean="0" sz="2800" spc="2">
                <a:latin typeface="Arial"/>
                <a:cs typeface="Arial"/>
              </a:rPr>
              <a:t>Chl</a:t>
            </a:r>
            <a:r>
              <a:rPr dirty="0" smtClean="0" sz="2800" spc="2">
                <a:latin typeface="Arial"/>
                <a:cs typeface="Arial"/>
              </a:rPr>
              <a:t>a</a:t>
            </a:r>
            <a:r>
              <a:rPr dirty="0" smtClean="0" sz="2800" spc="2">
                <a:latin typeface="Arial"/>
                <a:cs typeface="Arial"/>
              </a:rPr>
              <a:t>my</a:t>
            </a:r>
            <a:r>
              <a:rPr dirty="0" smtClean="0" sz="2800" spc="2">
                <a:latin typeface="Arial"/>
                <a:cs typeface="Arial"/>
              </a:rPr>
              <a:t>d</a:t>
            </a:r>
            <a:r>
              <a:rPr dirty="0" smtClean="0" sz="2800" spc="2">
                <a:latin typeface="Arial"/>
                <a:cs typeface="Arial"/>
              </a:rPr>
              <a:t>ia</a:t>
            </a:r>
            <a:endParaRPr sz="2800">
              <a:latin typeface="Arial"/>
              <a:cs typeface="Arial"/>
            </a:endParaRPr>
          </a:p>
          <a:p>
            <a:pPr marL="12700" marR="1140227">
              <a:lnSpc>
                <a:spcPts val="3219"/>
              </a:lnSpc>
              <a:spcBef>
                <a:spcPts val="664"/>
              </a:spcBef>
            </a:pPr>
            <a:r>
              <a:rPr dirty="0" smtClean="0" sz="2800" spc="0">
                <a:latin typeface="Arial"/>
                <a:cs typeface="Arial"/>
              </a:rPr>
              <a:t>Syph</a:t>
            </a:r>
            <a:r>
              <a:rPr dirty="0" smtClean="0" sz="2800" spc="0">
                <a:latin typeface="Arial"/>
                <a:cs typeface="Arial"/>
              </a:rPr>
              <a:t>i</a:t>
            </a:r>
            <a:r>
              <a:rPr dirty="0" smtClean="0" sz="2800" spc="0">
                <a:latin typeface="Arial"/>
                <a:cs typeface="Arial"/>
              </a:rPr>
              <a:t>lis</a:t>
            </a:r>
            <a:r>
              <a:rPr dirty="0" smtClean="0" sz="2800" spc="0">
                <a:latin typeface="Arial"/>
                <a:cs typeface="Arial"/>
              </a:rPr>
              <a:t> </a:t>
            </a:r>
            <a:endParaRPr sz="2800">
              <a:latin typeface="Arial"/>
              <a:cs typeface="Arial"/>
            </a:endParaRPr>
          </a:p>
          <a:p>
            <a:pPr marL="12700" marR="1140227">
              <a:lnSpc>
                <a:spcPts val="3219"/>
              </a:lnSpc>
              <a:spcBef>
                <a:spcPts val="814"/>
              </a:spcBef>
            </a:pPr>
            <a:r>
              <a:rPr dirty="0" smtClean="0" sz="2800" spc="2">
                <a:latin typeface="Arial"/>
                <a:cs typeface="Arial"/>
              </a:rPr>
              <a:t>Gon</a:t>
            </a:r>
            <a:r>
              <a:rPr dirty="0" smtClean="0" sz="2800" spc="2">
                <a:latin typeface="Arial"/>
                <a:cs typeface="Arial"/>
              </a:rPr>
              <a:t>o</a:t>
            </a:r>
            <a:r>
              <a:rPr dirty="0" smtClean="0" sz="2800" spc="2">
                <a:latin typeface="Arial"/>
                <a:cs typeface="Arial"/>
              </a:rPr>
              <a:t>r</a:t>
            </a:r>
            <a:r>
              <a:rPr dirty="0" smtClean="0" sz="2800" spc="2">
                <a:latin typeface="Arial"/>
                <a:cs typeface="Arial"/>
              </a:rPr>
              <a:t>r</a:t>
            </a:r>
            <a:r>
              <a:rPr dirty="0" smtClean="0" sz="2800" spc="2">
                <a:latin typeface="Arial"/>
                <a:cs typeface="Arial"/>
              </a:rPr>
              <a:t>h</a:t>
            </a:r>
            <a:r>
              <a:rPr dirty="0" smtClean="0" sz="2800" spc="2">
                <a:latin typeface="Arial"/>
                <a:cs typeface="Arial"/>
              </a:rPr>
              <a:t>e</a:t>
            </a:r>
            <a:r>
              <a:rPr dirty="0" smtClean="0" sz="2800" spc="2">
                <a:latin typeface="Arial"/>
                <a:cs typeface="Arial"/>
              </a:rPr>
              <a:t>a</a:t>
            </a:r>
            <a:r>
              <a:rPr dirty="0" smtClean="0" sz="2800" spc="2">
                <a:latin typeface="Arial"/>
                <a:cs typeface="Arial"/>
              </a:rPr>
              <a:t> </a:t>
            </a:r>
            <a:endParaRPr sz="2800">
              <a:latin typeface="Arial"/>
              <a:cs typeface="Arial"/>
            </a:endParaRPr>
          </a:p>
          <a:p>
            <a:pPr marL="12700" marR="1140227">
              <a:lnSpc>
                <a:spcPts val="3219"/>
              </a:lnSpc>
              <a:spcBef>
                <a:spcPts val="814"/>
              </a:spcBef>
            </a:pPr>
            <a:r>
              <a:rPr dirty="0" smtClean="0" sz="2800" spc="-3">
                <a:latin typeface="Arial"/>
                <a:cs typeface="Arial"/>
              </a:rPr>
              <a:t>Gen</a:t>
            </a:r>
            <a:r>
              <a:rPr dirty="0" smtClean="0" sz="2800" spc="-3">
                <a:latin typeface="Arial"/>
                <a:cs typeface="Arial"/>
              </a:rPr>
              <a:t>i</a:t>
            </a:r>
            <a:r>
              <a:rPr dirty="0" smtClean="0" sz="2800" spc="-3">
                <a:latin typeface="Arial"/>
                <a:cs typeface="Arial"/>
              </a:rPr>
              <a:t>tal</a:t>
            </a:r>
            <a:r>
              <a:rPr dirty="0" smtClean="0" sz="2800" spc="-3">
                <a:latin typeface="Arial"/>
                <a:cs typeface="Arial"/>
              </a:rPr>
              <a:t> </a:t>
            </a:r>
            <a:r>
              <a:rPr dirty="0" smtClean="0" sz="2800" spc="-3">
                <a:latin typeface="Arial"/>
                <a:cs typeface="Arial"/>
              </a:rPr>
              <a:t>h</a:t>
            </a:r>
            <a:r>
              <a:rPr dirty="0" smtClean="0" sz="2800" spc="-3">
                <a:latin typeface="Arial"/>
                <a:cs typeface="Arial"/>
              </a:rPr>
              <a:t>e</a:t>
            </a:r>
            <a:r>
              <a:rPr dirty="0" smtClean="0" sz="2800" spc="-3">
                <a:latin typeface="Arial"/>
                <a:cs typeface="Arial"/>
              </a:rPr>
              <a:t>r</a:t>
            </a:r>
            <a:r>
              <a:rPr dirty="0" smtClean="0" sz="2800" spc="-3">
                <a:latin typeface="Arial"/>
                <a:cs typeface="Arial"/>
              </a:rPr>
              <a:t>p</a:t>
            </a:r>
            <a:r>
              <a:rPr dirty="0" smtClean="0" sz="2800" spc="-3">
                <a:latin typeface="Arial"/>
                <a:cs typeface="Arial"/>
              </a:rPr>
              <a:t>es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834"/>
              </a:spcBef>
            </a:pPr>
            <a:r>
              <a:rPr dirty="0" smtClean="0" sz="2800" spc="0">
                <a:latin typeface="Arial"/>
                <a:cs typeface="Arial"/>
              </a:rPr>
              <a:t>Genit</a:t>
            </a:r>
            <a:r>
              <a:rPr dirty="0" smtClean="0" sz="2800" spc="0">
                <a:latin typeface="Arial"/>
                <a:cs typeface="Arial"/>
              </a:rPr>
              <a:t>a</a:t>
            </a:r>
            <a:r>
              <a:rPr dirty="0" smtClean="0" sz="2800" spc="0">
                <a:latin typeface="Arial"/>
                <a:cs typeface="Arial"/>
              </a:rPr>
              <a:t>l</a:t>
            </a:r>
            <a:r>
              <a:rPr dirty="0" smtClean="0" sz="2800" spc="0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wa</a:t>
            </a:r>
            <a:r>
              <a:rPr dirty="0" smtClean="0" sz="2800" spc="0">
                <a:latin typeface="Arial"/>
                <a:cs typeface="Arial"/>
              </a:rPr>
              <a:t>r</a:t>
            </a:r>
            <a:r>
              <a:rPr dirty="0" smtClean="0" sz="2800" spc="0">
                <a:latin typeface="Arial"/>
                <a:cs typeface="Arial"/>
              </a:rPr>
              <a:t>ts</a:t>
            </a:r>
            <a:r>
              <a:rPr dirty="0" smtClean="0" sz="2800" spc="0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(</a:t>
            </a:r>
            <a:r>
              <a:rPr dirty="0" smtClean="0" sz="2800" spc="0">
                <a:latin typeface="Arial"/>
                <a:cs typeface="Arial"/>
              </a:rPr>
              <a:t>c</a:t>
            </a:r>
            <a:r>
              <a:rPr dirty="0" smtClean="0" sz="2800" spc="0">
                <a:latin typeface="Arial"/>
                <a:cs typeface="Arial"/>
              </a:rPr>
              <a:t>au</a:t>
            </a:r>
            <a:r>
              <a:rPr dirty="0" smtClean="0" sz="2800" spc="0">
                <a:latin typeface="Arial"/>
                <a:cs typeface="Arial"/>
              </a:rPr>
              <a:t>s</a:t>
            </a:r>
            <a:r>
              <a:rPr dirty="0" smtClean="0" sz="2800" spc="0">
                <a:latin typeface="Arial"/>
                <a:cs typeface="Arial"/>
              </a:rPr>
              <a:t>ed</a:t>
            </a:r>
            <a:endParaRPr sz="2800">
              <a:latin typeface="Arial"/>
              <a:cs typeface="Arial"/>
            </a:endParaRPr>
          </a:p>
          <a:p>
            <a:pPr marL="12700" marR="61335">
              <a:lnSpc>
                <a:spcPct val="95825"/>
              </a:lnSpc>
              <a:spcBef>
                <a:spcPts val="140"/>
              </a:spcBef>
            </a:pPr>
            <a:r>
              <a:rPr dirty="0" smtClean="0" sz="2800" spc="2">
                <a:latin typeface="Arial"/>
                <a:cs typeface="Arial"/>
              </a:rPr>
              <a:t>p</a:t>
            </a:r>
            <a:r>
              <a:rPr dirty="0" smtClean="0" sz="2800" spc="2">
                <a:latin typeface="Arial"/>
                <a:cs typeface="Arial"/>
              </a:rPr>
              <a:t>a</a:t>
            </a:r>
            <a:r>
              <a:rPr dirty="0" smtClean="0" sz="2800" spc="2">
                <a:latin typeface="Arial"/>
                <a:cs typeface="Arial"/>
              </a:rPr>
              <a:t>p</a:t>
            </a:r>
            <a:r>
              <a:rPr dirty="0" smtClean="0" sz="2800" spc="2">
                <a:latin typeface="Arial"/>
                <a:cs typeface="Arial"/>
              </a:rPr>
              <a:t>i</a:t>
            </a:r>
            <a:r>
              <a:rPr dirty="0" smtClean="0" sz="2800" spc="2">
                <a:latin typeface="Arial"/>
                <a:cs typeface="Arial"/>
              </a:rPr>
              <a:t>ll</a:t>
            </a:r>
            <a:r>
              <a:rPr dirty="0" smtClean="0" sz="2800" spc="2">
                <a:latin typeface="Arial"/>
                <a:cs typeface="Arial"/>
              </a:rPr>
              <a:t>o</a:t>
            </a:r>
            <a:r>
              <a:rPr dirty="0" smtClean="0" sz="2800" spc="2">
                <a:latin typeface="Arial"/>
                <a:cs typeface="Arial"/>
              </a:rPr>
              <a:t>ma</a:t>
            </a:r>
            <a:r>
              <a:rPr dirty="0" smtClean="0" sz="2800" spc="2">
                <a:latin typeface="Arial"/>
                <a:cs typeface="Arial"/>
              </a:rPr>
              <a:t>v</a:t>
            </a:r>
            <a:r>
              <a:rPr dirty="0" smtClean="0" sz="2800" spc="2">
                <a:latin typeface="Arial"/>
                <a:cs typeface="Arial"/>
              </a:rPr>
              <a:t>ir</a:t>
            </a:r>
            <a:r>
              <a:rPr dirty="0" smtClean="0" sz="2800" spc="2">
                <a:latin typeface="Arial"/>
                <a:cs typeface="Arial"/>
              </a:rPr>
              <a:t>u</a:t>
            </a:r>
            <a:r>
              <a:rPr dirty="0" smtClean="0" sz="2800" spc="2">
                <a:latin typeface="Arial"/>
                <a:cs typeface="Arial"/>
              </a:rPr>
              <a:t>s)</a:t>
            </a:r>
            <a:endParaRPr sz="2800">
              <a:latin typeface="Arial"/>
              <a:cs typeface="Arial"/>
            </a:endParaRPr>
          </a:p>
          <a:p>
            <a:pPr marL="12700" marR="61335">
              <a:lnSpc>
                <a:spcPct val="95825"/>
              </a:lnSpc>
              <a:spcBef>
                <a:spcPts val="812"/>
              </a:spcBef>
            </a:pPr>
            <a:r>
              <a:rPr dirty="0" smtClean="0" sz="2800" spc="-6">
                <a:latin typeface="Arial"/>
                <a:cs typeface="Arial"/>
              </a:rPr>
              <a:t>Hep</a:t>
            </a:r>
            <a:r>
              <a:rPr dirty="0" smtClean="0" sz="2800" spc="-6">
                <a:latin typeface="Arial"/>
                <a:cs typeface="Arial"/>
              </a:rPr>
              <a:t>a</a:t>
            </a:r>
            <a:r>
              <a:rPr dirty="0" smtClean="0" sz="2800" spc="-6">
                <a:latin typeface="Arial"/>
                <a:cs typeface="Arial"/>
              </a:rPr>
              <a:t>ti</a:t>
            </a:r>
            <a:r>
              <a:rPr dirty="0" smtClean="0" sz="2800" spc="-6">
                <a:latin typeface="Arial"/>
                <a:cs typeface="Arial"/>
              </a:rPr>
              <a:t>t</a:t>
            </a:r>
            <a:r>
              <a:rPr dirty="0" smtClean="0" sz="2800" spc="-6">
                <a:latin typeface="Arial"/>
                <a:cs typeface="Arial"/>
              </a:rPr>
              <a:t>is</a:t>
            </a:r>
            <a:r>
              <a:rPr dirty="0" smtClean="0" sz="2800" spc="-6">
                <a:latin typeface="Arial"/>
                <a:cs typeface="Arial"/>
              </a:rPr>
              <a:t> </a:t>
            </a:r>
            <a:r>
              <a:rPr dirty="0" smtClean="0" sz="2800" spc="-6">
                <a:latin typeface="Arial"/>
                <a:cs typeface="Arial"/>
              </a:rPr>
              <a:t>B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21079" y="4313353"/>
            <a:ext cx="454008" cy="380796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z="2800">
                <a:latin typeface="Arial"/>
                <a:cs typeface="Arial"/>
              </a:rPr>
              <a:t>by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94468" y="4313353"/>
            <a:ext cx="1760091" cy="380796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z="2800" spc="2">
                <a:latin typeface="Arial"/>
                <a:cs typeface="Arial"/>
              </a:rPr>
              <a:t>the</a:t>
            </a:r>
            <a:r>
              <a:rPr dirty="0" smtClean="0" sz="2800" spc="2">
                <a:latin typeface="Arial"/>
                <a:cs typeface="Arial"/>
              </a:rPr>
              <a:t> </a:t>
            </a:r>
            <a:r>
              <a:rPr dirty="0" smtClean="0" sz="2800" spc="2">
                <a:latin typeface="Arial"/>
                <a:cs typeface="Arial"/>
              </a:rPr>
              <a:t>h</a:t>
            </a:r>
            <a:r>
              <a:rPr dirty="0" smtClean="0" sz="2800" spc="2">
                <a:latin typeface="Arial"/>
                <a:cs typeface="Arial"/>
              </a:rPr>
              <a:t>u</a:t>
            </a:r>
            <a:r>
              <a:rPr dirty="0" smtClean="0" sz="2800" spc="2">
                <a:latin typeface="Arial"/>
                <a:cs typeface="Arial"/>
              </a:rPr>
              <a:t>man</a:t>
            </a:r>
            <a:endParaRPr sz="2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3444" y="5252765"/>
            <a:ext cx="276094" cy="380492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z="2800">
                <a:latin typeface="Arial"/>
                <a:cs typeface="Arial"/>
              </a:rPr>
              <a:t>–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2257425" y="589327"/>
            <a:ext cx="1041662" cy="584708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dirty="0" smtClean="0" sz="4400">
                <a:latin typeface="Arial"/>
                <a:cs typeface="Arial"/>
              </a:rPr>
              <a:t>PID</a:t>
            </a:r>
            <a:endParaRPr sz="4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45279" y="589327"/>
            <a:ext cx="3623987" cy="584708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dirty="0" smtClean="0" sz="4400" spc="1">
                <a:latin typeface="Arial"/>
                <a:cs typeface="Arial"/>
              </a:rPr>
              <a:t>Co</a:t>
            </a:r>
            <a:r>
              <a:rPr dirty="0" smtClean="0" sz="4400" spc="1">
                <a:latin typeface="Arial"/>
                <a:cs typeface="Arial"/>
              </a:rPr>
              <a:t>m</a:t>
            </a:r>
            <a:r>
              <a:rPr dirty="0" smtClean="0" sz="4400" spc="1">
                <a:latin typeface="Arial"/>
                <a:cs typeface="Arial"/>
              </a:rPr>
              <a:t>pli</a:t>
            </a:r>
            <a:r>
              <a:rPr dirty="0" smtClean="0" sz="4400" spc="1">
                <a:latin typeface="Arial"/>
                <a:cs typeface="Arial"/>
              </a:rPr>
              <a:t>c</a:t>
            </a:r>
            <a:r>
              <a:rPr dirty="0" smtClean="0" sz="4400" spc="1">
                <a:latin typeface="Arial"/>
                <a:cs typeface="Arial"/>
              </a:rPr>
              <a:t>ations</a:t>
            </a:r>
            <a:endParaRPr sz="4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1692066"/>
            <a:ext cx="202946" cy="380492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z="280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9144" y="1692066"/>
            <a:ext cx="7609099" cy="807212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z="2800" spc="-6">
                <a:latin typeface="Arial"/>
                <a:cs typeface="Arial"/>
              </a:rPr>
              <a:t>Pel</a:t>
            </a:r>
            <a:r>
              <a:rPr dirty="0" smtClean="0" sz="2800" spc="-6">
                <a:latin typeface="Arial"/>
                <a:cs typeface="Arial"/>
              </a:rPr>
              <a:t>v</a:t>
            </a:r>
            <a:r>
              <a:rPr dirty="0" smtClean="0" sz="2800" spc="-6">
                <a:latin typeface="Arial"/>
                <a:cs typeface="Arial"/>
              </a:rPr>
              <a:t>ic</a:t>
            </a:r>
            <a:r>
              <a:rPr dirty="0" smtClean="0" sz="2800" spc="-6">
                <a:latin typeface="Arial"/>
                <a:cs typeface="Arial"/>
              </a:rPr>
              <a:t> </a:t>
            </a:r>
            <a:r>
              <a:rPr dirty="0" smtClean="0" sz="2800" spc="-6">
                <a:latin typeface="Arial"/>
                <a:cs typeface="Arial"/>
              </a:rPr>
              <a:t>In</a:t>
            </a:r>
            <a:r>
              <a:rPr dirty="0" smtClean="0" sz="2800" spc="-6">
                <a:latin typeface="Arial"/>
                <a:cs typeface="Arial"/>
              </a:rPr>
              <a:t>f</a:t>
            </a:r>
            <a:r>
              <a:rPr dirty="0" smtClean="0" sz="2800" spc="-6">
                <a:latin typeface="Arial"/>
                <a:cs typeface="Arial"/>
              </a:rPr>
              <a:t>l</a:t>
            </a:r>
            <a:r>
              <a:rPr dirty="0" smtClean="0" sz="2800" spc="-6">
                <a:latin typeface="Arial"/>
                <a:cs typeface="Arial"/>
              </a:rPr>
              <a:t>a</a:t>
            </a:r>
            <a:r>
              <a:rPr dirty="0" smtClean="0" sz="2800" spc="-6">
                <a:latin typeface="Arial"/>
                <a:cs typeface="Arial"/>
              </a:rPr>
              <a:t>mmat</a:t>
            </a:r>
            <a:r>
              <a:rPr dirty="0" smtClean="0" sz="2800" spc="-6">
                <a:latin typeface="Arial"/>
                <a:cs typeface="Arial"/>
              </a:rPr>
              <a:t>o</a:t>
            </a:r>
            <a:r>
              <a:rPr dirty="0" smtClean="0" sz="2800" spc="-6">
                <a:latin typeface="Arial"/>
                <a:cs typeface="Arial"/>
              </a:rPr>
              <a:t>ry</a:t>
            </a:r>
            <a:r>
              <a:rPr dirty="0" smtClean="0" sz="2800" spc="-6">
                <a:latin typeface="Arial"/>
                <a:cs typeface="Arial"/>
              </a:rPr>
              <a:t> </a:t>
            </a:r>
            <a:r>
              <a:rPr dirty="0" smtClean="0" sz="2800" spc="-6">
                <a:latin typeface="Arial"/>
                <a:cs typeface="Arial"/>
              </a:rPr>
              <a:t>Dis</a:t>
            </a:r>
            <a:r>
              <a:rPr dirty="0" smtClean="0" sz="2800" spc="-6">
                <a:latin typeface="Arial"/>
                <a:cs typeface="Arial"/>
              </a:rPr>
              <a:t>e</a:t>
            </a:r>
            <a:r>
              <a:rPr dirty="0" smtClean="0" sz="2800" spc="-6">
                <a:latin typeface="Arial"/>
                <a:cs typeface="Arial"/>
              </a:rPr>
              <a:t>a</a:t>
            </a:r>
            <a:r>
              <a:rPr dirty="0" smtClean="0" sz="2800" spc="-6">
                <a:latin typeface="Arial"/>
                <a:cs typeface="Arial"/>
              </a:rPr>
              <a:t>s</a:t>
            </a:r>
            <a:r>
              <a:rPr dirty="0" smtClean="0" sz="2800" spc="-6">
                <a:latin typeface="Arial"/>
                <a:cs typeface="Arial"/>
              </a:rPr>
              <a:t>e</a:t>
            </a:r>
            <a:r>
              <a:rPr dirty="0" smtClean="0" sz="2800" spc="-6">
                <a:latin typeface="Arial"/>
                <a:cs typeface="Arial"/>
              </a:rPr>
              <a:t> </a:t>
            </a:r>
            <a:r>
              <a:rPr dirty="0" smtClean="0" sz="2800" spc="-6">
                <a:latin typeface="Arial"/>
                <a:cs typeface="Arial"/>
              </a:rPr>
              <a:t>(PID)</a:t>
            </a:r>
            <a:r>
              <a:rPr dirty="0" smtClean="0" sz="2800" spc="-6">
                <a:latin typeface="Arial"/>
                <a:cs typeface="Arial"/>
              </a:rPr>
              <a:t> </a:t>
            </a:r>
            <a:r>
              <a:rPr dirty="0" smtClean="0" sz="2800" spc="-6">
                <a:latin typeface="Arial"/>
                <a:cs typeface="Arial"/>
              </a:rPr>
              <a:t>i</a:t>
            </a:r>
            <a:r>
              <a:rPr dirty="0" smtClean="0" sz="2800" spc="-6">
                <a:latin typeface="Arial"/>
                <a:cs typeface="Arial"/>
              </a:rPr>
              <a:t>s</a:t>
            </a:r>
            <a:r>
              <a:rPr dirty="0" smtClean="0" sz="2800" spc="-6">
                <a:latin typeface="Arial"/>
                <a:cs typeface="Arial"/>
              </a:rPr>
              <a:t> </a:t>
            </a:r>
            <a:r>
              <a:rPr dirty="0" smtClean="0" sz="2800" spc="-6">
                <a:latin typeface="Arial"/>
                <a:cs typeface="Arial"/>
              </a:rPr>
              <a:t>a</a:t>
            </a:r>
            <a:r>
              <a:rPr dirty="0" smtClean="0" sz="2800" spc="-6">
                <a:latin typeface="Arial"/>
                <a:cs typeface="Arial"/>
              </a:rPr>
              <a:t> </a:t>
            </a:r>
            <a:r>
              <a:rPr dirty="0" smtClean="0" sz="2800" spc="-6">
                <a:latin typeface="Arial"/>
                <a:cs typeface="Arial"/>
              </a:rPr>
              <a:t>c</a:t>
            </a:r>
            <a:r>
              <a:rPr dirty="0" smtClean="0" sz="2800" spc="-6">
                <a:latin typeface="Arial"/>
                <a:cs typeface="Arial"/>
              </a:rPr>
              <a:t>omm</a:t>
            </a:r>
            <a:r>
              <a:rPr dirty="0" smtClean="0" sz="2800" spc="-6">
                <a:latin typeface="Arial"/>
                <a:cs typeface="Arial"/>
              </a:rPr>
              <a:t>o</a:t>
            </a:r>
            <a:r>
              <a:rPr dirty="0" smtClean="0" sz="2800" spc="-6"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  <a:p>
            <a:pPr marL="12700" marR="53263">
              <a:lnSpc>
                <a:spcPct val="95825"/>
              </a:lnSpc>
            </a:pPr>
            <a:r>
              <a:rPr dirty="0" smtClean="0" sz="2800" spc="-5">
                <a:latin typeface="Arial"/>
                <a:cs typeface="Arial"/>
              </a:rPr>
              <a:t>c</a:t>
            </a:r>
            <a:r>
              <a:rPr dirty="0" smtClean="0" sz="2800" spc="-5">
                <a:latin typeface="Arial"/>
                <a:cs typeface="Arial"/>
              </a:rPr>
              <a:t>o</a:t>
            </a:r>
            <a:r>
              <a:rPr dirty="0" smtClean="0" sz="2800" spc="-5">
                <a:latin typeface="Arial"/>
                <a:cs typeface="Arial"/>
              </a:rPr>
              <a:t>mpl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5">
                <a:latin typeface="Arial"/>
                <a:cs typeface="Arial"/>
              </a:rPr>
              <a:t>c</a:t>
            </a:r>
            <a:r>
              <a:rPr dirty="0" smtClean="0" sz="2800" spc="-5">
                <a:latin typeface="Arial"/>
                <a:cs typeface="Arial"/>
              </a:rPr>
              <a:t>a</a:t>
            </a:r>
            <a:r>
              <a:rPr dirty="0" smtClean="0" sz="2800" spc="-5">
                <a:latin typeface="Arial"/>
                <a:cs typeface="Arial"/>
              </a:rPr>
              <a:t>ti</a:t>
            </a:r>
            <a:r>
              <a:rPr dirty="0" smtClean="0" sz="2800" spc="-5">
                <a:latin typeface="Arial"/>
                <a:cs typeface="Arial"/>
              </a:rPr>
              <a:t>o</a:t>
            </a:r>
            <a:r>
              <a:rPr dirty="0" smtClean="0" sz="2800" spc="-5">
                <a:latin typeface="Arial"/>
                <a:cs typeface="Arial"/>
              </a:rPr>
              <a:t>n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of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ma</a:t>
            </a:r>
            <a:r>
              <a:rPr dirty="0" smtClean="0" sz="2800" spc="-5">
                <a:latin typeface="Arial"/>
                <a:cs typeface="Arial"/>
              </a:rPr>
              <a:t>n</a:t>
            </a:r>
            <a:r>
              <a:rPr dirty="0" smtClean="0" sz="2800" spc="-5">
                <a:latin typeface="Arial"/>
                <a:cs typeface="Arial"/>
              </a:rPr>
              <a:t>y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S</a:t>
            </a:r>
            <a:r>
              <a:rPr dirty="0" smtClean="0" sz="2800" spc="-5">
                <a:latin typeface="Arial"/>
                <a:cs typeface="Arial"/>
              </a:rPr>
              <a:t>T</a:t>
            </a:r>
            <a:r>
              <a:rPr dirty="0" smtClean="0" sz="2800" spc="-5">
                <a:latin typeface="Arial"/>
                <a:cs typeface="Arial"/>
              </a:rPr>
              <a:t>D</a:t>
            </a:r>
            <a:r>
              <a:rPr dirty="0" smtClean="0" sz="2800" spc="-5">
                <a:latin typeface="Arial"/>
                <a:cs typeface="Arial"/>
              </a:rPr>
              <a:t>’</a:t>
            </a:r>
            <a:r>
              <a:rPr dirty="0" smtClean="0" sz="2800" spc="-5">
                <a:latin typeface="Arial"/>
                <a:cs typeface="Arial"/>
              </a:rPr>
              <a:t>s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in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wom</a:t>
            </a:r>
            <a:r>
              <a:rPr dirty="0" smtClean="0" sz="2800" spc="-5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n: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3444" y="2610643"/>
            <a:ext cx="240803" cy="769169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 marR="215">
              <a:lnSpc>
                <a:spcPts val="2555"/>
              </a:lnSpc>
            </a:pPr>
            <a:r>
              <a:rPr dirty="0" smtClean="0" sz="240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568"/>
              </a:spcBef>
            </a:pPr>
            <a:r>
              <a:rPr dirty="0" smtClean="0" sz="240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79906" y="2610643"/>
            <a:ext cx="7380351" cy="2744851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 marR="52573">
              <a:lnSpc>
                <a:spcPts val="2555"/>
              </a:lnSpc>
            </a:pPr>
            <a:r>
              <a:rPr dirty="0" smtClean="0" sz="2400" spc="0">
                <a:latin typeface="Arial"/>
                <a:cs typeface="Arial"/>
              </a:rPr>
              <a:t>May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be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asy</a:t>
            </a:r>
            <a:r>
              <a:rPr dirty="0" smtClean="0" sz="2400" spc="0">
                <a:latin typeface="Arial"/>
                <a:cs typeface="Arial"/>
              </a:rPr>
              <a:t>m</a:t>
            </a:r>
            <a:r>
              <a:rPr dirty="0" smtClean="0" sz="2400" spc="0">
                <a:latin typeface="Arial"/>
                <a:cs typeface="Arial"/>
              </a:rPr>
              <a:t>ptoma</a:t>
            </a:r>
            <a:r>
              <a:rPr dirty="0" smtClean="0" sz="2400" spc="0">
                <a:latin typeface="Arial"/>
                <a:cs typeface="Arial"/>
              </a:rPr>
              <a:t>t</a:t>
            </a:r>
            <a:r>
              <a:rPr dirty="0" smtClean="0" sz="2400" spc="0">
                <a:latin typeface="Arial"/>
                <a:cs typeface="Arial"/>
              </a:rPr>
              <a:t>ic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568"/>
              </a:spcBef>
            </a:pPr>
            <a:r>
              <a:rPr dirty="0" smtClean="0" sz="2400" spc="0">
                <a:latin typeface="Arial"/>
                <a:cs typeface="Arial"/>
              </a:rPr>
              <a:t>Wh</a:t>
            </a:r>
            <a:r>
              <a:rPr dirty="0" smtClean="0" sz="2400" spc="0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symptoms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are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pres</a:t>
            </a:r>
            <a:r>
              <a:rPr dirty="0" smtClean="0" sz="2400" spc="0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nt,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they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can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be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very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severe</a:t>
            </a:r>
            <a:endParaRPr sz="2400">
              <a:latin typeface="Arial"/>
              <a:cs typeface="Arial"/>
            </a:endParaRPr>
          </a:p>
          <a:p>
            <a:pPr marL="12700" marR="52573">
              <a:lnSpc>
                <a:spcPct val="95825"/>
              </a:lnSpc>
              <a:spcBef>
                <a:spcPts val="120"/>
              </a:spcBef>
            </a:pPr>
            <a:r>
              <a:rPr dirty="0" smtClean="0" sz="2400" spc="1">
                <a:latin typeface="Arial"/>
                <a:cs typeface="Arial"/>
              </a:rPr>
              <a:t>and</a:t>
            </a:r>
            <a:r>
              <a:rPr dirty="0" smtClean="0" sz="2400" spc="1">
                <a:latin typeface="Arial"/>
                <a:cs typeface="Arial"/>
              </a:rPr>
              <a:t> </a:t>
            </a:r>
            <a:r>
              <a:rPr dirty="0" smtClean="0" sz="2400" spc="1">
                <a:latin typeface="Arial"/>
                <a:cs typeface="Arial"/>
              </a:rPr>
              <a:t>can</a:t>
            </a:r>
            <a:r>
              <a:rPr dirty="0" smtClean="0" sz="2400" spc="1">
                <a:latin typeface="Arial"/>
                <a:cs typeface="Arial"/>
              </a:rPr>
              <a:t> </a:t>
            </a:r>
            <a:r>
              <a:rPr dirty="0" smtClean="0" sz="2400" spc="1">
                <a:latin typeface="Arial"/>
                <a:cs typeface="Arial"/>
              </a:rPr>
              <a:t>inc</a:t>
            </a:r>
            <a:r>
              <a:rPr dirty="0" smtClean="0" sz="2400" spc="1">
                <a:latin typeface="Arial"/>
                <a:cs typeface="Arial"/>
              </a:rPr>
              <a:t>l</a:t>
            </a:r>
            <a:r>
              <a:rPr dirty="0" smtClean="0" sz="2400" spc="1">
                <a:latin typeface="Arial"/>
                <a:cs typeface="Arial"/>
              </a:rPr>
              <a:t>ude</a:t>
            </a:r>
            <a:r>
              <a:rPr dirty="0" smtClean="0" sz="2400" spc="1">
                <a:latin typeface="Arial"/>
                <a:cs typeface="Arial"/>
              </a:rPr>
              <a:t> </a:t>
            </a:r>
            <a:r>
              <a:rPr dirty="0" smtClean="0" sz="2400" spc="1">
                <a:latin typeface="Arial"/>
                <a:cs typeface="Arial"/>
              </a:rPr>
              <a:t>ab</a:t>
            </a:r>
            <a:r>
              <a:rPr dirty="0" smtClean="0" sz="2400" spc="1">
                <a:latin typeface="Arial"/>
                <a:cs typeface="Arial"/>
              </a:rPr>
              <a:t>d</a:t>
            </a:r>
            <a:r>
              <a:rPr dirty="0" smtClean="0" sz="2400" spc="1">
                <a:latin typeface="Arial"/>
                <a:cs typeface="Arial"/>
              </a:rPr>
              <a:t>ominal</a:t>
            </a:r>
            <a:r>
              <a:rPr dirty="0" smtClean="0" sz="2400" spc="1">
                <a:latin typeface="Arial"/>
                <a:cs typeface="Arial"/>
              </a:rPr>
              <a:t> </a:t>
            </a:r>
            <a:r>
              <a:rPr dirty="0" smtClean="0" sz="2400" spc="1">
                <a:latin typeface="Arial"/>
                <a:cs typeface="Arial"/>
              </a:rPr>
              <a:t>pa</a:t>
            </a:r>
            <a:r>
              <a:rPr dirty="0" smtClean="0" sz="2400" spc="1">
                <a:latin typeface="Arial"/>
                <a:cs typeface="Arial"/>
              </a:rPr>
              <a:t>i</a:t>
            </a:r>
            <a:r>
              <a:rPr dirty="0" smtClean="0" sz="2400" spc="1">
                <a:latin typeface="Arial"/>
                <a:cs typeface="Arial"/>
              </a:rPr>
              <a:t>n</a:t>
            </a:r>
            <a:r>
              <a:rPr dirty="0" smtClean="0" sz="2400" spc="1">
                <a:latin typeface="Arial"/>
                <a:cs typeface="Arial"/>
              </a:rPr>
              <a:t> </a:t>
            </a:r>
            <a:r>
              <a:rPr dirty="0" smtClean="0" sz="2400" spc="1">
                <a:latin typeface="Arial"/>
                <a:cs typeface="Arial"/>
              </a:rPr>
              <a:t>and</a:t>
            </a:r>
            <a:r>
              <a:rPr dirty="0" smtClean="0" sz="2400" spc="1">
                <a:latin typeface="Arial"/>
                <a:cs typeface="Arial"/>
              </a:rPr>
              <a:t> </a:t>
            </a:r>
            <a:r>
              <a:rPr dirty="0" smtClean="0" sz="2400" spc="1">
                <a:latin typeface="Arial"/>
                <a:cs typeface="Arial"/>
              </a:rPr>
              <a:t>fever</a:t>
            </a:r>
            <a:endParaRPr sz="2400">
              <a:latin typeface="Arial"/>
              <a:cs typeface="Arial"/>
            </a:endParaRPr>
          </a:p>
          <a:p>
            <a:pPr marL="12700" marR="52573">
              <a:lnSpc>
                <a:spcPct val="95825"/>
              </a:lnSpc>
              <a:spcBef>
                <a:spcPts val="696"/>
              </a:spcBef>
            </a:pPr>
            <a:r>
              <a:rPr dirty="0" smtClean="0" sz="2400" spc="0">
                <a:latin typeface="Arial"/>
                <a:cs typeface="Arial"/>
              </a:rPr>
              <a:t>abscess</a:t>
            </a:r>
            <a:r>
              <a:rPr dirty="0" smtClean="0" sz="2400" spc="0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s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(pu</a:t>
            </a:r>
            <a:r>
              <a:rPr dirty="0" smtClean="0" sz="2400" spc="0">
                <a:latin typeface="Arial"/>
                <a:cs typeface="Arial"/>
              </a:rPr>
              <a:t>s</a:t>
            </a:r>
            <a:r>
              <a:rPr dirty="0" smtClean="0" sz="2400" spc="0">
                <a:latin typeface="Arial"/>
                <a:cs typeface="Arial"/>
              </a:rPr>
              <a:t>-</a:t>
            </a:r>
            <a:r>
              <a:rPr dirty="0" smtClean="0" sz="2400" spc="0">
                <a:latin typeface="Arial"/>
                <a:cs typeface="Arial"/>
              </a:rPr>
              <a:t>fil</a:t>
            </a:r>
            <a:r>
              <a:rPr dirty="0" smtClean="0" sz="2400" spc="0">
                <a:latin typeface="Arial"/>
                <a:cs typeface="Arial"/>
              </a:rPr>
              <a:t>l</a:t>
            </a:r>
            <a:r>
              <a:rPr dirty="0" smtClean="0" sz="2400" spc="0">
                <a:latin typeface="Arial"/>
                <a:cs typeface="Arial"/>
              </a:rPr>
              <a:t>ed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“</a:t>
            </a:r>
            <a:r>
              <a:rPr dirty="0" smtClean="0" sz="2400" spc="0">
                <a:latin typeface="Arial"/>
                <a:cs typeface="Arial"/>
              </a:rPr>
              <a:t>pockets</a:t>
            </a:r>
            <a:r>
              <a:rPr dirty="0" smtClean="0" sz="2400" spc="0">
                <a:latin typeface="Arial"/>
                <a:cs typeface="Arial"/>
              </a:rPr>
              <a:t>”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that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are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hard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to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c</a:t>
            </a:r>
            <a:r>
              <a:rPr dirty="0" smtClean="0" sz="2400" spc="0">
                <a:latin typeface="Arial"/>
                <a:cs typeface="Arial"/>
              </a:rPr>
              <a:t>u</a:t>
            </a:r>
            <a:r>
              <a:rPr dirty="0" smtClean="0" sz="2400" spc="0">
                <a:latin typeface="Arial"/>
                <a:cs typeface="Arial"/>
              </a:rPr>
              <a:t>re)</a:t>
            </a:r>
            <a:endParaRPr sz="2400">
              <a:latin typeface="Arial"/>
              <a:cs typeface="Arial"/>
            </a:endParaRPr>
          </a:p>
          <a:p>
            <a:pPr marL="12700" marR="52573">
              <a:lnSpc>
                <a:spcPct val="95825"/>
              </a:lnSpc>
              <a:spcBef>
                <a:spcPts val="120"/>
              </a:spcBef>
            </a:pP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d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l</a:t>
            </a:r>
            <a:r>
              <a:rPr dirty="0" smtClean="0" sz="2400" spc="0">
                <a:latin typeface="Arial"/>
                <a:cs typeface="Arial"/>
              </a:rPr>
              <a:t>o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g</a:t>
            </a:r>
            <a:r>
              <a:rPr dirty="0" smtClean="0" sz="2400" spc="0">
                <a:latin typeface="Arial"/>
                <a:cs typeface="Arial"/>
              </a:rPr>
              <a:t>-</a:t>
            </a:r>
            <a:r>
              <a:rPr dirty="0" smtClean="0" sz="2400" spc="0">
                <a:latin typeface="Arial"/>
                <a:cs typeface="Arial"/>
              </a:rPr>
              <a:t>l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stin</a:t>
            </a:r>
            <a:r>
              <a:rPr dirty="0" smtClean="0" sz="2400" spc="0">
                <a:latin typeface="Arial"/>
                <a:cs typeface="Arial"/>
              </a:rPr>
              <a:t>g</a:t>
            </a:r>
            <a:r>
              <a:rPr dirty="0" smtClean="0" sz="2400" spc="0">
                <a:latin typeface="Arial"/>
                <a:cs typeface="Arial"/>
              </a:rPr>
              <a:t>,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chro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ic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p</a:t>
            </a:r>
            <a:r>
              <a:rPr dirty="0" smtClean="0" sz="2400" spc="0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lv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c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p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in</a:t>
            </a:r>
            <a:endParaRPr sz="2400">
              <a:latin typeface="Arial"/>
              <a:cs typeface="Arial"/>
            </a:endParaRPr>
          </a:p>
          <a:p>
            <a:pPr marL="12700" marR="641482">
              <a:lnSpc>
                <a:spcPct val="100041"/>
              </a:lnSpc>
              <a:spcBef>
                <a:spcPts val="699"/>
              </a:spcBef>
            </a:pPr>
            <a:r>
              <a:rPr dirty="0" smtClean="0" sz="2400" spc="0">
                <a:latin typeface="Arial"/>
                <a:cs typeface="Arial"/>
              </a:rPr>
              <a:t>can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damage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the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f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l</a:t>
            </a:r>
            <a:r>
              <a:rPr dirty="0" smtClean="0" sz="2400" spc="0">
                <a:latin typeface="Arial"/>
                <a:cs typeface="Arial"/>
              </a:rPr>
              <a:t>l</a:t>
            </a:r>
            <a:r>
              <a:rPr dirty="0" smtClean="0" sz="2400" spc="0">
                <a:latin typeface="Arial"/>
                <a:cs typeface="Arial"/>
              </a:rPr>
              <a:t>o</a:t>
            </a:r>
            <a:r>
              <a:rPr dirty="0" smtClean="0" sz="2400" spc="0">
                <a:latin typeface="Arial"/>
                <a:cs typeface="Arial"/>
              </a:rPr>
              <a:t>p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an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tubes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enou</a:t>
            </a:r>
            <a:r>
              <a:rPr dirty="0" smtClean="0" sz="2400" spc="0">
                <a:latin typeface="Arial"/>
                <a:cs typeface="Arial"/>
              </a:rPr>
              <a:t>g</a:t>
            </a:r>
            <a:r>
              <a:rPr dirty="0" smtClean="0" sz="2400" spc="0">
                <a:latin typeface="Arial"/>
                <a:cs typeface="Arial"/>
              </a:rPr>
              <a:t>h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to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c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use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fe</a:t>
            </a:r>
            <a:r>
              <a:rPr dirty="0" smtClean="0" sz="2400" spc="0">
                <a:latin typeface="Arial"/>
                <a:cs typeface="Arial"/>
              </a:rPr>
              <a:t>r</a:t>
            </a:r>
            <a:r>
              <a:rPr dirty="0" smtClean="0" sz="2400" spc="0">
                <a:latin typeface="Arial"/>
                <a:cs typeface="Arial"/>
              </a:rPr>
              <a:t>til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ty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or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ncrease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the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r</a:t>
            </a:r>
            <a:r>
              <a:rPr dirty="0" smtClean="0" sz="2400" spc="0">
                <a:latin typeface="Arial"/>
                <a:cs typeface="Arial"/>
              </a:rPr>
              <a:t>isk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of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ctopic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pregna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cy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444" y="3854481"/>
            <a:ext cx="240588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dirty="0" smtClean="0" sz="240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3444" y="4659534"/>
            <a:ext cx="240588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dirty="0" smtClean="0" sz="240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879144" y="589327"/>
            <a:ext cx="6094987" cy="2293999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2371293" marR="53263">
              <a:lnSpc>
                <a:spcPts val="4600"/>
              </a:lnSpc>
            </a:pPr>
            <a:r>
              <a:rPr dirty="0" smtClean="0" sz="4400" spc="1">
                <a:latin typeface="Arial"/>
                <a:cs typeface="Arial"/>
              </a:rPr>
              <a:t>Chlam</a:t>
            </a:r>
            <a:r>
              <a:rPr dirty="0" smtClean="0" sz="4400" spc="1">
                <a:latin typeface="Arial"/>
                <a:cs typeface="Arial"/>
              </a:rPr>
              <a:t>y</a:t>
            </a:r>
            <a:r>
              <a:rPr dirty="0" smtClean="0" sz="4400" spc="1">
                <a:latin typeface="Arial"/>
                <a:cs typeface="Arial"/>
              </a:rPr>
              <a:t>dia</a:t>
            </a:r>
            <a:endParaRPr sz="4400">
              <a:latin typeface="Arial"/>
              <a:cs typeface="Arial"/>
            </a:endParaRPr>
          </a:p>
          <a:p>
            <a:pPr marL="12700" marR="53263">
              <a:lnSpc>
                <a:spcPct val="95825"/>
              </a:lnSpc>
              <a:spcBef>
                <a:spcPts val="3111"/>
              </a:spcBef>
            </a:pPr>
            <a:r>
              <a:rPr dirty="0" smtClean="0" sz="2800" spc="-2">
                <a:latin typeface="Arial"/>
                <a:cs typeface="Arial"/>
              </a:rPr>
              <a:t>Cau</a:t>
            </a:r>
            <a:r>
              <a:rPr dirty="0" smtClean="0" sz="2800" spc="-2">
                <a:latin typeface="Arial"/>
                <a:cs typeface="Arial"/>
              </a:rPr>
              <a:t>s</a:t>
            </a:r>
            <a:r>
              <a:rPr dirty="0" smtClean="0" sz="2800" spc="-2">
                <a:latin typeface="Arial"/>
                <a:cs typeface="Arial"/>
              </a:rPr>
              <a:t>ed</a:t>
            </a:r>
            <a:r>
              <a:rPr dirty="0" smtClean="0" sz="2800" spc="-2">
                <a:latin typeface="Arial"/>
                <a:cs typeface="Arial"/>
              </a:rPr>
              <a:t> </a:t>
            </a:r>
            <a:r>
              <a:rPr dirty="0" smtClean="0" sz="2800" spc="-2">
                <a:latin typeface="Arial"/>
                <a:cs typeface="Arial"/>
              </a:rPr>
              <a:t>by</a:t>
            </a:r>
            <a:r>
              <a:rPr dirty="0" smtClean="0" sz="2800" spc="-2">
                <a:latin typeface="Arial"/>
                <a:cs typeface="Arial"/>
              </a:rPr>
              <a:t> </a:t>
            </a:r>
            <a:r>
              <a:rPr dirty="0" smtClean="0" sz="2800" spc="-2">
                <a:latin typeface="Arial"/>
                <a:cs typeface="Arial"/>
              </a:rPr>
              <a:t>the</a:t>
            </a:r>
            <a:r>
              <a:rPr dirty="0" smtClean="0" sz="2800" spc="-2">
                <a:latin typeface="Arial"/>
                <a:cs typeface="Arial"/>
              </a:rPr>
              <a:t> </a:t>
            </a:r>
            <a:r>
              <a:rPr dirty="0" smtClean="0" sz="2800" spc="-2">
                <a:latin typeface="Arial"/>
                <a:cs typeface="Arial"/>
              </a:rPr>
              <a:t>b</a:t>
            </a:r>
            <a:r>
              <a:rPr dirty="0" smtClean="0" sz="2800" spc="-2">
                <a:latin typeface="Arial"/>
                <a:cs typeface="Arial"/>
              </a:rPr>
              <a:t>a</a:t>
            </a:r>
            <a:r>
              <a:rPr dirty="0" smtClean="0" sz="2800" spc="-2">
                <a:latin typeface="Arial"/>
                <a:cs typeface="Arial"/>
              </a:rPr>
              <a:t>ct</a:t>
            </a:r>
            <a:r>
              <a:rPr dirty="0" smtClean="0" sz="2800" spc="-2">
                <a:latin typeface="Arial"/>
                <a:cs typeface="Arial"/>
              </a:rPr>
              <a:t>e</a:t>
            </a:r>
            <a:r>
              <a:rPr dirty="0" smtClean="0" sz="2800" spc="-2">
                <a:latin typeface="Arial"/>
                <a:cs typeface="Arial"/>
              </a:rPr>
              <a:t>ri</a:t>
            </a:r>
            <a:r>
              <a:rPr dirty="0" smtClean="0" sz="2800" spc="-2">
                <a:latin typeface="Arial"/>
                <a:cs typeface="Arial"/>
              </a:rPr>
              <a:t>u</a:t>
            </a:r>
            <a:r>
              <a:rPr dirty="0" smtClean="0" sz="2800" spc="-2">
                <a:latin typeface="Arial"/>
                <a:cs typeface="Arial"/>
              </a:rPr>
              <a:t>m,</a:t>
            </a:r>
            <a:r>
              <a:rPr dirty="0" smtClean="0" sz="2800" spc="-2">
                <a:latin typeface="Arial"/>
                <a:cs typeface="Arial"/>
              </a:rPr>
              <a:t> </a:t>
            </a:r>
            <a:r>
              <a:rPr dirty="0" smtClean="0" sz="2950" spc="-2">
                <a:latin typeface="Arial"/>
                <a:cs typeface="Arial"/>
              </a:rPr>
              <a:t>Chlamy</a:t>
            </a:r>
            <a:r>
              <a:rPr dirty="0" smtClean="0" sz="2950" spc="-2">
                <a:latin typeface="Arial"/>
                <a:cs typeface="Arial"/>
              </a:rPr>
              <a:t>d</a:t>
            </a:r>
            <a:r>
              <a:rPr dirty="0" smtClean="0" sz="2950" spc="-2">
                <a:latin typeface="Arial"/>
                <a:cs typeface="Arial"/>
              </a:rPr>
              <a:t>ia</a:t>
            </a:r>
            <a:endParaRPr sz="2950">
              <a:latin typeface="Arial"/>
              <a:cs typeface="Arial"/>
            </a:endParaRPr>
          </a:p>
          <a:p>
            <a:pPr marL="12700" marR="53263">
              <a:lnSpc>
                <a:spcPts val="3025"/>
              </a:lnSpc>
              <a:spcBef>
                <a:spcPts val="151"/>
              </a:spcBef>
            </a:pPr>
            <a:r>
              <a:rPr dirty="0" smtClean="0" sz="2950" spc="2">
                <a:latin typeface="Arial"/>
                <a:cs typeface="Arial"/>
              </a:rPr>
              <a:t>tr</a:t>
            </a:r>
            <a:r>
              <a:rPr dirty="0" smtClean="0" sz="2950" spc="2">
                <a:latin typeface="Arial"/>
                <a:cs typeface="Arial"/>
              </a:rPr>
              <a:t>a</a:t>
            </a:r>
            <a:r>
              <a:rPr dirty="0" smtClean="0" sz="2950" spc="2">
                <a:latin typeface="Arial"/>
                <a:cs typeface="Arial"/>
              </a:rPr>
              <a:t>c</a:t>
            </a:r>
            <a:r>
              <a:rPr dirty="0" smtClean="0" sz="2950" spc="2">
                <a:latin typeface="Arial"/>
                <a:cs typeface="Arial"/>
              </a:rPr>
              <a:t>h</a:t>
            </a:r>
            <a:r>
              <a:rPr dirty="0" smtClean="0" sz="2950" spc="2">
                <a:latin typeface="Arial"/>
                <a:cs typeface="Arial"/>
              </a:rPr>
              <a:t>om</a:t>
            </a:r>
            <a:r>
              <a:rPr dirty="0" smtClean="0" sz="2950" spc="2">
                <a:latin typeface="Arial"/>
                <a:cs typeface="Arial"/>
              </a:rPr>
              <a:t>a</a:t>
            </a:r>
            <a:r>
              <a:rPr dirty="0" smtClean="0" sz="2950" spc="2">
                <a:latin typeface="Arial"/>
                <a:cs typeface="Arial"/>
              </a:rPr>
              <a:t>tis</a:t>
            </a:r>
            <a:endParaRPr sz="295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293"/>
              </a:spcBef>
            </a:pPr>
            <a:r>
              <a:rPr dirty="0" smtClean="0" sz="2800" spc="-4">
                <a:latin typeface="Arial"/>
                <a:cs typeface="Arial"/>
              </a:rPr>
              <a:t>The</a:t>
            </a:r>
            <a:r>
              <a:rPr dirty="0" smtClean="0" sz="2800" spc="-4">
                <a:latin typeface="Arial"/>
                <a:cs typeface="Arial"/>
              </a:rPr>
              <a:t> </a:t>
            </a:r>
            <a:r>
              <a:rPr dirty="0" smtClean="0" sz="2800" spc="-4">
                <a:latin typeface="Arial"/>
                <a:cs typeface="Arial"/>
              </a:rPr>
              <a:t>mo</a:t>
            </a:r>
            <a:r>
              <a:rPr dirty="0" smtClean="0" sz="2800" spc="-4">
                <a:latin typeface="Arial"/>
                <a:cs typeface="Arial"/>
              </a:rPr>
              <a:t>s</a:t>
            </a:r>
            <a:r>
              <a:rPr dirty="0" smtClean="0" sz="2800" spc="-4">
                <a:latin typeface="Arial"/>
                <a:cs typeface="Arial"/>
              </a:rPr>
              <a:t>t</a:t>
            </a:r>
            <a:r>
              <a:rPr dirty="0" smtClean="0" sz="2800" spc="-4">
                <a:latin typeface="Arial"/>
                <a:cs typeface="Arial"/>
              </a:rPr>
              <a:t> </a:t>
            </a:r>
            <a:r>
              <a:rPr dirty="0" smtClean="0" sz="2800" spc="-4">
                <a:latin typeface="Arial"/>
                <a:cs typeface="Arial"/>
              </a:rPr>
              <a:t>f</a:t>
            </a:r>
            <a:r>
              <a:rPr dirty="0" smtClean="0" sz="2800" spc="-4">
                <a:latin typeface="Arial"/>
                <a:cs typeface="Arial"/>
              </a:rPr>
              <a:t>r</a:t>
            </a:r>
            <a:r>
              <a:rPr dirty="0" smtClean="0" sz="2800" spc="-4">
                <a:latin typeface="Arial"/>
                <a:cs typeface="Arial"/>
              </a:rPr>
              <a:t>e</a:t>
            </a:r>
            <a:r>
              <a:rPr dirty="0" smtClean="0" sz="2800" spc="-4">
                <a:latin typeface="Arial"/>
                <a:cs typeface="Arial"/>
              </a:rPr>
              <a:t>q</a:t>
            </a:r>
            <a:r>
              <a:rPr dirty="0" smtClean="0" sz="2800" spc="-4">
                <a:latin typeface="Arial"/>
                <a:cs typeface="Arial"/>
              </a:rPr>
              <a:t>u</a:t>
            </a:r>
            <a:r>
              <a:rPr dirty="0" smtClean="0" sz="2800" spc="-4">
                <a:latin typeface="Arial"/>
                <a:cs typeface="Arial"/>
              </a:rPr>
              <a:t>e</a:t>
            </a:r>
            <a:r>
              <a:rPr dirty="0" smtClean="0" sz="2800" spc="-4">
                <a:latin typeface="Arial"/>
                <a:cs typeface="Arial"/>
              </a:rPr>
              <a:t>nt</a:t>
            </a:r>
            <a:r>
              <a:rPr dirty="0" smtClean="0" sz="2800" spc="-4">
                <a:latin typeface="Arial"/>
                <a:cs typeface="Arial"/>
              </a:rPr>
              <a:t>l</a:t>
            </a:r>
            <a:r>
              <a:rPr dirty="0" smtClean="0" sz="2800" spc="-4">
                <a:latin typeface="Arial"/>
                <a:cs typeface="Arial"/>
              </a:rPr>
              <a:t>y</a:t>
            </a:r>
            <a:r>
              <a:rPr dirty="0" smtClean="0" sz="2800" spc="-4">
                <a:latin typeface="Arial"/>
                <a:cs typeface="Arial"/>
              </a:rPr>
              <a:t> </a:t>
            </a:r>
            <a:r>
              <a:rPr dirty="0" smtClean="0" sz="2800" spc="-4">
                <a:latin typeface="Arial"/>
                <a:cs typeface="Arial"/>
              </a:rPr>
              <a:t>re</a:t>
            </a:r>
            <a:r>
              <a:rPr dirty="0" smtClean="0" sz="2800" spc="-4">
                <a:latin typeface="Arial"/>
                <a:cs typeface="Arial"/>
              </a:rPr>
              <a:t>p</a:t>
            </a:r>
            <a:r>
              <a:rPr dirty="0" smtClean="0" sz="2800" spc="-4">
                <a:latin typeface="Arial"/>
                <a:cs typeface="Arial"/>
              </a:rPr>
              <a:t>o</a:t>
            </a:r>
            <a:r>
              <a:rPr dirty="0" smtClean="0" sz="2800" spc="-4">
                <a:latin typeface="Arial"/>
                <a:cs typeface="Arial"/>
              </a:rPr>
              <a:t>r</a:t>
            </a:r>
            <a:r>
              <a:rPr dirty="0" smtClean="0" sz="2800" spc="-4">
                <a:latin typeface="Arial"/>
                <a:cs typeface="Arial"/>
              </a:rPr>
              <a:t>ted</a:t>
            </a:r>
            <a:r>
              <a:rPr dirty="0" smtClean="0" sz="2800" spc="-4">
                <a:latin typeface="Arial"/>
                <a:cs typeface="Arial"/>
              </a:rPr>
              <a:t> </a:t>
            </a:r>
            <a:r>
              <a:rPr dirty="0" smtClean="0" sz="2800" spc="-4">
                <a:latin typeface="Arial"/>
                <a:cs typeface="Arial"/>
              </a:rPr>
              <a:t>b</a:t>
            </a:r>
            <a:r>
              <a:rPr dirty="0" smtClean="0" sz="2800" spc="-4">
                <a:latin typeface="Arial"/>
                <a:cs typeface="Arial"/>
              </a:rPr>
              <a:t>a</a:t>
            </a:r>
            <a:r>
              <a:rPr dirty="0" smtClean="0" sz="2800" spc="-4">
                <a:latin typeface="Arial"/>
                <a:cs typeface="Arial"/>
              </a:rPr>
              <a:t>c</a:t>
            </a:r>
            <a:r>
              <a:rPr dirty="0" smtClean="0" sz="2800" spc="-4">
                <a:latin typeface="Arial"/>
                <a:cs typeface="Arial"/>
              </a:rPr>
              <a:t>t</a:t>
            </a:r>
            <a:r>
              <a:rPr dirty="0" smtClean="0" sz="2800" spc="-4">
                <a:latin typeface="Arial"/>
                <a:cs typeface="Arial"/>
              </a:rPr>
              <a:t>e</a:t>
            </a:r>
            <a:r>
              <a:rPr dirty="0" smtClean="0" sz="2800" spc="-4">
                <a:latin typeface="Arial"/>
                <a:cs typeface="Arial"/>
              </a:rPr>
              <a:t>r</a:t>
            </a:r>
            <a:r>
              <a:rPr dirty="0" smtClean="0" sz="2800" spc="-4">
                <a:latin typeface="Arial"/>
                <a:cs typeface="Arial"/>
              </a:rPr>
              <a:t>i</a:t>
            </a:r>
            <a:r>
              <a:rPr dirty="0" smtClean="0" sz="2800" spc="-4">
                <a:latin typeface="Arial"/>
                <a:cs typeface="Arial"/>
              </a:rPr>
              <a:t>a</a:t>
            </a:r>
            <a:r>
              <a:rPr dirty="0" smtClean="0" sz="2800" spc="-4">
                <a:latin typeface="Arial"/>
                <a:cs typeface="Arial"/>
              </a:rPr>
              <a:t>l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1648766"/>
            <a:ext cx="203098" cy="380796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z="280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2502834"/>
            <a:ext cx="202946" cy="380492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z="280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94184" y="2502834"/>
            <a:ext cx="1364451" cy="380492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z="2800" spc="3">
                <a:latin typeface="Arial"/>
                <a:cs typeface="Arial"/>
              </a:rPr>
              <a:t>s</a:t>
            </a:r>
            <a:r>
              <a:rPr dirty="0" smtClean="0" sz="2800" spc="3">
                <a:latin typeface="Arial"/>
                <a:cs typeface="Arial"/>
              </a:rPr>
              <a:t>e</a:t>
            </a:r>
            <a:r>
              <a:rPr dirty="0" smtClean="0" sz="2800" spc="3">
                <a:latin typeface="Arial"/>
                <a:cs typeface="Arial"/>
              </a:rPr>
              <a:t>x</a:t>
            </a:r>
            <a:r>
              <a:rPr dirty="0" smtClean="0" sz="2800" spc="3">
                <a:latin typeface="Arial"/>
                <a:cs typeface="Arial"/>
              </a:rPr>
              <a:t>u</a:t>
            </a:r>
            <a:r>
              <a:rPr dirty="0" smtClean="0" sz="2800" spc="3">
                <a:latin typeface="Arial"/>
                <a:cs typeface="Arial"/>
              </a:rPr>
              <a:t>a</a:t>
            </a:r>
            <a:r>
              <a:rPr dirty="0" smtClean="0" sz="2800" spc="3">
                <a:latin typeface="Arial"/>
                <a:cs typeface="Arial"/>
              </a:rPr>
              <a:t>lly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9144" y="2886635"/>
            <a:ext cx="7577628" cy="3094101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 marR="39873">
              <a:lnSpc>
                <a:spcPts val="2960"/>
              </a:lnSpc>
            </a:pPr>
            <a:r>
              <a:rPr dirty="0" smtClean="0" sz="2800" spc="-3">
                <a:latin typeface="Arial"/>
                <a:cs typeface="Arial"/>
              </a:rPr>
              <a:t>tr</a:t>
            </a:r>
            <a:r>
              <a:rPr dirty="0" smtClean="0" sz="2800" spc="-3">
                <a:latin typeface="Arial"/>
                <a:cs typeface="Arial"/>
              </a:rPr>
              <a:t>a</a:t>
            </a:r>
            <a:r>
              <a:rPr dirty="0" smtClean="0" sz="2800" spc="-3">
                <a:latin typeface="Arial"/>
                <a:cs typeface="Arial"/>
              </a:rPr>
              <a:t>n</a:t>
            </a:r>
            <a:r>
              <a:rPr dirty="0" smtClean="0" sz="2800" spc="-3">
                <a:latin typeface="Arial"/>
                <a:cs typeface="Arial"/>
              </a:rPr>
              <a:t>s</a:t>
            </a:r>
            <a:r>
              <a:rPr dirty="0" smtClean="0" sz="2800" spc="-3">
                <a:latin typeface="Arial"/>
                <a:cs typeface="Arial"/>
              </a:rPr>
              <a:t>mitted</a:t>
            </a:r>
            <a:r>
              <a:rPr dirty="0" smtClean="0" sz="2800" spc="-3">
                <a:latin typeface="Arial"/>
                <a:cs typeface="Arial"/>
              </a:rPr>
              <a:t> </a:t>
            </a:r>
            <a:r>
              <a:rPr dirty="0" smtClean="0" sz="2800" spc="-3">
                <a:latin typeface="Arial"/>
                <a:cs typeface="Arial"/>
              </a:rPr>
              <a:t>d</a:t>
            </a:r>
            <a:r>
              <a:rPr dirty="0" smtClean="0" sz="2800" spc="-3">
                <a:latin typeface="Arial"/>
                <a:cs typeface="Arial"/>
              </a:rPr>
              <a:t>i</a:t>
            </a:r>
            <a:r>
              <a:rPr dirty="0" smtClean="0" sz="2800" spc="-3">
                <a:latin typeface="Arial"/>
                <a:cs typeface="Arial"/>
              </a:rPr>
              <a:t>s</a:t>
            </a:r>
            <a:r>
              <a:rPr dirty="0" smtClean="0" sz="2800" spc="-3">
                <a:latin typeface="Arial"/>
                <a:cs typeface="Arial"/>
              </a:rPr>
              <a:t>e</a:t>
            </a:r>
            <a:r>
              <a:rPr dirty="0" smtClean="0" sz="2800" spc="-3">
                <a:latin typeface="Arial"/>
                <a:cs typeface="Arial"/>
              </a:rPr>
              <a:t>a</a:t>
            </a:r>
            <a:r>
              <a:rPr dirty="0" smtClean="0" sz="2800" spc="-3">
                <a:latin typeface="Arial"/>
                <a:cs typeface="Arial"/>
              </a:rPr>
              <a:t>s</a:t>
            </a:r>
            <a:r>
              <a:rPr dirty="0" smtClean="0" sz="2800" spc="-3">
                <a:latin typeface="Arial"/>
                <a:cs typeface="Arial"/>
              </a:rPr>
              <a:t>e</a:t>
            </a:r>
            <a:r>
              <a:rPr dirty="0" smtClean="0" sz="2800" spc="-3">
                <a:latin typeface="Arial"/>
                <a:cs typeface="Arial"/>
              </a:rPr>
              <a:t> </a:t>
            </a:r>
            <a:r>
              <a:rPr dirty="0" smtClean="0" sz="2800" spc="-3">
                <a:latin typeface="Arial"/>
                <a:cs typeface="Arial"/>
              </a:rPr>
              <a:t>i</a:t>
            </a:r>
            <a:r>
              <a:rPr dirty="0" smtClean="0" sz="2800" spc="-3">
                <a:latin typeface="Arial"/>
                <a:cs typeface="Arial"/>
              </a:rPr>
              <a:t>n</a:t>
            </a:r>
            <a:r>
              <a:rPr dirty="0" smtClean="0" sz="2800" spc="-3">
                <a:latin typeface="Arial"/>
                <a:cs typeface="Arial"/>
              </a:rPr>
              <a:t> </a:t>
            </a:r>
            <a:r>
              <a:rPr dirty="0" smtClean="0" sz="2800" spc="-3">
                <a:latin typeface="Arial"/>
                <a:cs typeface="Arial"/>
              </a:rPr>
              <a:t>t</a:t>
            </a:r>
            <a:r>
              <a:rPr dirty="0" smtClean="0" sz="2800" spc="-3">
                <a:latin typeface="Arial"/>
                <a:cs typeface="Arial"/>
              </a:rPr>
              <a:t>h</a:t>
            </a:r>
            <a:r>
              <a:rPr dirty="0" smtClean="0" sz="2800" spc="-3">
                <a:latin typeface="Arial"/>
                <a:cs typeface="Arial"/>
              </a:rPr>
              <a:t>e</a:t>
            </a:r>
            <a:r>
              <a:rPr dirty="0" smtClean="0" sz="2800" spc="-3">
                <a:latin typeface="Arial"/>
                <a:cs typeface="Arial"/>
              </a:rPr>
              <a:t> </a:t>
            </a:r>
            <a:r>
              <a:rPr dirty="0" smtClean="0" sz="2800" spc="-3">
                <a:latin typeface="Arial"/>
                <a:cs typeface="Arial"/>
              </a:rPr>
              <a:t>U</a:t>
            </a:r>
            <a:r>
              <a:rPr dirty="0" smtClean="0" sz="2800" spc="-3">
                <a:latin typeface="Arial"/>
                <a:cs typeface="Arial"/>
              </a:rPr>
              <a:t>ni</a:t>
            </a:r>
            <a:r>
              <a:rPr dirty="0" smtClean="0" sz="2800" spc="-3">
                <a:latin typeface="Arial"/>
                <a:cs typeface="Arial"/>
              </a:rPr>
              <a:t>t</a:t>
            </a:r>
            <a:r>
              <a:rPr dirty="0" smtClean="0" sz="2800" spc="-3">
                <a:latin typeface="Arial"/>
                <a:cs typeface="Arial"/>
              </a:rPr>
              <a:t>ed</a:t>
            </a:r>
            <a:r>
              <a:rPr dirty="0" smtClean="0" sz="2800" spc="-3">
                <a:latin typeface="Arial"/>
                <a:cs typeface="Arial"/>
              </a:rPr>
              <a:t> </a:t>
            </a:r>
            <a:r>
              <a:rPr dirty="0" smtClean="0" sz="2800" spc="-3">
                <a:latin typeface="Arial"/>
                <a:cs typeface="Arial"/>
              </a:rPr>
              <a:t>States</a:t>
            </a:r>
            <a:endParaRPr sz="2800">
              <a:latin typeface="Arial"/>
              <a:cs typeface="Arial"/>
            </a:endParaRPr>
          </a:p>
          <a:p>
            <a:pPr marL="12700" marR="1369733">
              <a:lnSpc>
                <a:spcPts val="3020"/>
              </a:lnSpc>
              <a:spcBef>
                <a:spcPts val="691"/>
              </a:spcBef>
            </a:pPr>
            <a:r>
              <a:rPr dirty="0" smtClean="0" sz="2800" spc="-4">
                <a:latin typeface="Arial"/>
                <a:cs typeface="Arial"/>
              </a:rPr>
              <a:t>Often</a:t>
            </a:r>
            <a:r>
              <a:rPr dirty="0" smtClean="0" sz="2800" spc="-4">
                <a:latin typeface="Arial"/>
                <a:cs typeface="Arial"/>
              </a:rPr>
              <a:t> </a:t>
            </a:r>
            <a:r>
              <a:rPr dirty="0" smtClean="0" sz="2800" spc="-4">
                <a:latin typeface="Arial"/>
                <a:cs typeface="Arial"/>
              </a:rPr>
              <a:t>u</a:t>
            </a:r>
            <a:r>
              <a:rPr dirty="0" smtClean="0" sz="2800" spc="-4">
                <a:latin typeface="Arial"/>
                <a:cs typeface="Arial"/>
              </a:rPr>
              <a:t>n</a:t>
            </a:r>
            <a:r>
              <a:rPr dirty="0" smtClean="0" sz="2800" spc="-4">
                <a:latin typeface="Arial"/>
                <a:cs typeface="Arial"/>
              </a:rPr>
              <a:t>d</a:t>
            </a:r>
            <a:r>
              <a:rPr dirty="0" smtClean="0" sz="2800" spc="-4">
                <a:latin typeface="Arial"/>
                <a:cs typeface="Arial"/>
              </a:rPr>
              <a:t>i</a:t>
            </a:r>
            <a:r>
              <a:rPr dirty="0" smtClean="0" sz="2800" spc="-4">
                <a:latin typeface="Arial"/>
                <a:cs typeface="Arial"/>
              </a:rPr>
              <a:t>a</a:t>
            </a:r>
            <a:r>
              <a:rPr dirty="0" smtClean="0" sz="2800" spc="-4">
                <a:latin typeface="Arial"/>
                <a:cs typeface="Arial"/>
              </a:rPr>
              <a:t>g</a:t>
            </a:r>
            <a:r>
              <a:rPr dirty="0" smtClean="0" sz="2800" spc="-4">
                <a:latin typeface="Arial"/>
                <a:cs typeface="Arial"/>
              </a:rPr>
              <a:t>n</a:t>
            </a:r>
            <a:r>
              <a:rPr dirty="0" smtClean="0" sz="2800" spc="-4">
                <a:latin typeface="Arial"/>
                <a:cs typeface="Arial"/>
              </a:rPr>
              <a:t>o</a:t>
            </a:r>
            <a:r>
              <a:rPr dirty="0" smtClean="0" sz="2800" spc="-4">
                <a:latin typeface="Arial"/>
                <a:cs typeface="Arial"/>
              </a:rPr>
              <a:t>s</a:t>
            </a:r>
            <a:r>
              <a:rPr dirty="0" smtClean="0" sz="2800" spc="-4">
                <a:latin typeface="Arial"/>
                <a:cs typeface="Arial"/>
              </a:rPr>
              <a:t>e</a:t>
            </a:r>
            <a:r>
              <a:rPr dirty="0" smtClean="0" sz="2800" spc="-4">
                <a:latin typeface="Arial"/>
                <a:cs typeface="Arial"/>
              </a:rPr>
              <a:t>d</a:t>
            </a:r>
            <a:r>
              <a:rPr dirty="0" smtClean="0" sz="2800" spc="-4">
                <a:latin typeface="Arial"/>
                <a:cs typeface="Arial"/>
              </a:rPr>
              <a:t> </a:t>
            </a:r>
            <a:r>
              <a:rPr dirty="0" smtClean="0" sz="2800" spc="-4">
                <a:latin typeface="Arial"/>
                <a:cs typeface="Arial"/>
              </a:rPr>
              <a:t>d</a:t>
            </a:r>
            <a:r>
              <a:rPr dirty="0" smtClean="0" sz="2800" spc="-4">
                <a:latin typeface="Arial"/>
                <a:cs typeface="Arial"/>
              </a:rPr>
              <a:t>u</a:t>
            </a:r>
            <a:r>
              <a:rPr dirty="0" smtClean="0" sz="2800" spc="-4">
                <a:latin typeface="Arial"/>
                <a:cs typeface="Arial"/>
              </a:rPr>
              <a:t>e</a:t>
            </a:r>
            <a:r>
              <a:rPr dirty="0" smtClean="0" sz="2800" spc="-4">
                <a:latin typeface="Arial"/>
                <a:cs typeface="Arial"/>
              </a:rPr>
              <a:t> </a:t>
            </a:r>
            <a:r>
              <a:rPr dirty="0" smtClean="0" sz="2800" spc="-4">
                <a:latin typeface="Arial"/>
                <a:cs typeface="Arial"/>
              </a:rPr>
              <a:t>t</a:t>
            </a:r>
            <a:r>
              <a:rPr dirty="0" smtClean="0" sz="2800" spc="-4">
                <a:latin typeface="Arial"/>
                <a:cs typeface="Arial"/>
              </a:rPr>
              <a:t>o</a:t>
            </a:r>
            <a:r>
              <a:rPr dirty="0" smtClean="0" sz="2800" spc="-4">
                <a:latin typeface="Arial"/>
                <a:cs typeface="Arial"/>
              </a:rPr>
              <a:t> </a:t>
            </a:r>
            <a:r>
              <a:rPr dirty="0" smtClean="0" sz="2800" spc="-4">
                <a:latin typeface="Arial"/>
                <a:cs typeface="Arial"/>
              </a:rPr>
              <a:t>la</a:t>
            </a:r>
            <a:r>
              <a:rPr dirty="0" smtClean="0" sz="2800" spc="-4">
                <a:latin typeface="Arial"/>
                <a:cs typeface="Arial"/>
              </a:rPr>
              <a:t>c</a:t>
            </a:r>
            <a:r>
              <a:rPr dirty="0" smtClean="0" sz="2800" spc="-4">
                <a:latin typeface="Arial"/>
                <a:cs typeface="Arial"/>
              </a:rPr>
              <a:t>k</a:t>
            </a:r>
            <a:r>
              <a:rPr dirty="0" smtClean="0" sz="2800" spc="-4">
                <a:latin typeface="Arial"/>
                <a:cs typeface="Arial"/>
              </a:rPr>
              <a:t> </a:t>
            </a:r>
            <a:r>
              <a:rPr dirty="0" smtClean="0" sz="2800" spc="-4">
                <a:latin typeface="Arial"/>
                <a:cs typeface="Arial"/>
              </a:rPr>
              <a:t>of</a:t>
            </a:r>
            <a:r>
              <a:rPr dirty="0" smtClean="0" sz="2800" spc="-4">
                <a:latin typeface="Arial"/>
                <a:cs typeface="Arial"/>
              </a:rPr>
              <a:t> </a:t>
            </a:r>
            <a:r>
              <a:rPr dirty="0" smtClean="0" sz="2800" spc="-4">
                <a:latin typeface="Arial"/>
                <a:cs typeface="Arial"/>
              </a:rPr>
              <a:t>i</a:t>
            </a:r>
            <a:r>
              <a:rPr dirty="0" smtClean="0" sz="2800" spc="-4">
                <a:latin typeface="Arial"/>
                <a:cs typeface="Arial"/>
              </a:rPr>
              <a:t>n</a:t>
            </a:r>
            <a:r>
              <a:rPr dirty="0" smtClean="0" sz="2800" spc="-4">
                <a:latin typeface="Arial"/>
                <a:cs typeface="Arial"/>
              </a:rPr>
              <a:t>i</a:t>
            </a:r>
            <a:r>
              <a:rPr dirty="0" smtClean="0" sz="2800" spc="-4">
                <a:latin typeface="Arial"/>
                <a:cs typeface="Arial"/>
              </a:rPr>
              <a:t>ti</a:t>
            </a:r>
            <a:r>
              <a:rPr dirty="0" smtClean="0" sz="2800" spc="-4">
                <a:latin typeface="Arial"/>
                <a:cs typeface="Arial"/>
              </a:rPr>
              <a:t>a</a:t>
            </a:r>
            <a:r>
              <a:rPr dirty="0" smtClean="0" sz="2800" spc="-4">
                <a:latin typeface="Arial"/>
                <a:cs typeface="Arial"/>
              </a:rPr>
              <a:t>l</a:t>
            </a:r>
            <a:r>
              <a:rPr dirty="0" smtClean="0" sz="2800" spc="-4">
                <a:latin typeface="Arial"/>
                <a:cs typeface="Arial"/>
              </a:rPr>
              <a:t> </a:t>
            </a:r>
            <a:r>
              <a:rPr dirty="0" smtClean="0" sz="2800" spc="-4">
                <a:latin typeface="Arial"/>
                <a:cs typeface="Arial"/>
              </a:rPr>
              <a:t>s</a:t>
            </a:r>
            <a:r>
              <a:rPr dirty="0" smtClean="0" sz="2800" spc="-4">
                <a:latin typeface="Arial"/>
                <a:cs typeface="Arial"/>
              </a:rPr>
              <a:t>y</a:t>
            </a:r>
            <a:r>
              <a:rPr dirty="0" smtClean="0" sz="2800" spc="-4">
                <a:latin typeface="Arial"/>
                <a:cs typeface="Arial"/>
              </a:rPr>
              <a:t>mpt</a:t>
            </a:r>
            <a:r>
              <a:rPr dirty="0" smtClean="0" sz="2800" spc="-4">
                <a:latin typeface="Arial"/>
                <a:cs typeface="Arial"/>
              </a:rPr>
              <a:t>o</a:t>
            </a:r>
            <a:r>
              <a:rPr dirty="0" smtClean="0" sz="2800" spc="-4">
                <a:latin typeface="Arial"/>
                <a:cs typeface="Arial"/>
              </a:rPr>
              <a:t>ms</a:t>
            </a:r>
            <a:endParaRPr sz="2800">
              <a:latin typeface="Arial"/>
              <a:cs typeface="Arial"/>
            </a:endParaRPr>
          </a:p>
          <a:p>
            <a:pPr marL="413461" indent="-286461">
              <a:lnSpc>
                <a:spcPts val="2759"/>
              </a:lnSpc>
              <a:spcBef>
                <a:spcPts val="392"/>
              </a:spcBef>
            </a:pPr>
            <a:r>
              <a:rPr dirty="0" smtClean="0" sz="2400" spc="4">
                <a:latin typeface="Arial"/>
                <a:cs typeface="Arial"/>
              </a:rPr>
              <a:t>–</a:t>
            </a:r>
            <a:r>
              <a:rPr dirty="0" smtClean="0" sz="2400" spc="4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b</a:t>
            </a:r>
            <a:r>
              <a:rPr dirty="0" smtClean="0" sz="2400" spc="4">
                <a:latin typeface="Arial"/>
                <a:cs typeface="Arial"/>
              </a:rPr>
              <a:t>o</a:t>
            </a:r>
            <a:r>
              <a:rPr dirty="0" smtClean="0" sz="2400" spc="4">
                <a:latin typeface="Arial"/>
                <a:cs typeface="Arial"/>
              </a:rPr>
              <a:t>u</a:t>
            </a:r>
            <a:r>
              <a:rPr dirty="0" smtClean="0" sz="2400" spc="4">
                <a:latin typeface="Arial"/>
                <a:cs typeface="Arial"/>
              </a:rPr>
              <a:t>t</a:t>
            </a:r>
            <a:r>
              <a:rPr dirty="0" smtClean="0" sz="2400" spc="4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three</a:t>
            </a:r>
            <a:r>
              <a:rPr dirty="0" smtClean="0" sz="2400" spc="4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qu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r</a:t>
            </a:r>
            <a:r>
              <a:rPr dirty="0" smtClean="0" sz="2400" spc="4">
                <a:latin typeface="Arial"/>
                <a:cs typeface="Arial"/>
              </a:rPr>
              <a:t>t</a:t>
            </a:r>
            <a:r>
              <a:rPr dirty="0" smtClean="0" sz="2400" spc="4">
                <a:latin typeface="Arial"/>
                <a:cs typeface="Arial"/>
              </a:rPr>
              <a:t>ers</a:t>
            </a:r>
            <a:r>
              <a:rPr dirty="0" smtClean="0" sz="2400" spc="4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of</a:t>
            </a:r>
            <a:r>
              <a:rPr dirty="0" smtClean="0" sz="2400" spc="4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i</a:t>
            </a:r>
            <a:r>
              <a:rPr dirty="0" smtClean="0" sz="2400" spc="4">
                <a:latin typeface="Arial"/>
                <a:cs typeface="Arial"/>
              </a:rPr>
              <a:t>n</a:t>
            </a:r>
            <a:r>
              <a:rPr dirty="0" smtClean="0" sz="2400" spc="4">
                <a:latin typeface="Arial"/>
                <a:cs typeface="Arial"/>
              </a:rPr>
              <a:t>fected</a:t>
            </a:r>
            <a:r>
              <a:rPr dirty="0" smtClean="0" sz="2400" spc="4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w</a:t>
            </a:r>
            <a:r>
              <a:rPr dirty="0" smtClean="0" sz="2400" spc="4">
                <a:latin typeface="Arial"/>
                <a:cs typeface="Arial"/>
              </a:rPr>
              <a:t>o</a:t>
            </a:r>
            <a:r>
              <a:rPr dirty="0" smtClean="0" sz="2400" spc="4">
                <a:latin typeface="Arial"/>
                <a:cs typeface="Arial"/>
              </a:rPr>
              <a:t>men</a:t>
            </a:r>
            <a:r>
              <a:rPr dirty="0" smtClean="0" sz="2400" spc="4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n</a:t>
            </a:r>
            <a:r>
              <a:rPr dirty="0" smtClean="0" sz="2400" spc="4">
                <a:latin typeface="Arial"/>
                <a:cs typeface="Arial"/>
              </a:rPr>
              <a:t>d</a:t>
            </a:r>
            <a:r>
              <a:rPr dirty="0" smtClean="0" sz="2400" spc="4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a</a:t>
            </a:r>
            <a:r>
              <a:rPr dirty="0" smtClean="0" sz="2400" spc="4">
                <a:latin typeface="Arial"/>
                <a:cs typeface="Arial"/>
              </a:rPr>
              <a:t>b</a:t>
            </a:r>
            <a:r>
              <a:rPr dirty="0" smtClean="0" sz="2400" spc="4">
                <a:latin typeface="Arial"/>
                <a:cs typeface="Arial"/>
              </a:rPr>
              <a:t>o</a:t>
            </a:r>
            <a:r>
              <a:rPr dirty="0" smtClean="0" sz="2400" spc="4">
                <a:latin typeface="Arial"/>
                <a:cs typeface="Arial"/>
              </a:rPr>
              <a:t>u</a:t>
            </a:r>
            <a:r>
              <a:rPr dirty="0" smtClean="0" sz="2400" spc="4">
                <a:latin typeface="Arial"/>
                <a:cs typeface="Arial"/>
              </a:rPr>
              <a:t>t</a:t>
            </a:r>
            <a:r>
              <a:rPr dirty="0" smtClean="0" sz="2400" spc="4">
                <a:latin typeface="Arial"/>
                <a:cs typeface="Arial"/>
              </a:rPr>
              <a:t> </a:t>
            </a:r>
            <a:endParaRPr sz="2400">
              <a:latin typeface="Arial"/>
              <a:cs typeface="Arial"/>
            </a:endParaRPr>
          </a:p>
          <a:p>
            <a:pPr marL="413461">
              <a:lnSpc>
                <a:spcPts val="2759"/>
              </a:lnSpc>
            </a:pPr>
            <a:r>
              <a:rPr dirty="0" smtClean="0" sz="2400" spc="0">
                <a:latin typeface="Arial"/>
                <a:cs typeface="Arial"/>
              </a:rPr>
              <a:t>ha</a:t>
            </a:r>
            <a:r>
              <a:rPr dirty="0" smtClean="0" sz="2400" spc="0">
                <a:latin typeface="Arial"/>
                <a:cs typeface="Arial"/>
              </a:rPr>
              <a:t>l</a:t>
            </a:r>
            <a:r>
              <a:rPr dirty="0" smtClean="0" sz="2400" spc="0">
                <a:latin typeface="Arial"/>
                <a:cs typeface="Arial"/>
              </a:rPr>
              <a:t>f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of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nfected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m</a:t>
            </a:r>
            <a:r>
              <a:rPr dirty="0" smtClean="0" sz="2400" spc="0">
                <a:latin typeface="Arial"/>
                <a:cs typeface="Arial"/>
              </a:rPr>
              <a:t>en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have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no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symp</a:t>
            </a:r>
            <a:r>
              <a:rPr dirty="0" smtClean="0" sz="2400" spc="0">
                <a:latin typeface="Arial"/>
                <a:cs typeface="Arial"/>
              </a:rPr>
              <a:t>t</a:t>
            </a:r>
            <a:r>
              <a:rPr dirty="0" smtClean="0" sz="2400" spc="0">
                <a:latin typeface="Arial"/>
                <a:cs typeface="Arial"/>
              </a:rPr>
              <a:t>oms.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If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symp</a:t>
            </a:r>
            <a:r>
              <a:rPr dirty="0" smtClean="0" sz="2400" spc="0">
                <a:latin typeface="Arial"/>
                <a:cs typeface="Arial"/>
              </a:rPr>
              <a:t>t</a:t>
            </a:r>
            <a:r>
              <a:rPr dirty="0" smtClean="0" sz="2400" spc="0">
                <a:latin typeface="Arial"/>
                <a:cs typeface="Arial"/>
              </a:rPr>
              <a:t>oms</a:t>
            </a:r>
            <a:r>
              <a:rPr dirty="0" smtClean="0" sz="2400" spc="0">
                <a:latin typeface="Arial"/>
                <a:cs typeface="Arial"/>
              </a:rPr>
              <a:t> </a:t>
            </a:r>
            <a:endParaRPr sz="2400">
              <a:latin typeface="Arial"/>
              <a:cs typeface="Arial"/>
            </a:endParaRPr>
          </a:p>
          <a:p>
            <a:pPr marL="413461">
              <a:lnSpc>
                <a:spcPts val="2759"/>
              </a:lnSpc>
            </a:pPr>
            <a:r>
              <a:rPr dirty="0" smtClean="0" sz="2400" spc="0">
                <a:latin typeface="Arial"/>
                <a:cs typeface="Arial"/>
              </a:rPr>
              <a:t>do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occur,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they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usua</a:t>
            </a:r>
            <a:r>
              <a:rPr dirty="0" smtClean="0" sz="2400" spc="0">
                <a:latin typeface="Arial"/>
                <a:cs typeface="Arial"/>
              </a:rPr>
              <a:t>l</a:t>
            </a:r>
            <a:r>
              <a:rPr dirty="0" smtClean="0" sz="2400" spc="0">
                <a:latin typeface="Arial"/>
                <a:cs typeface="Arial"/>
              </a:rPr>
              <a:t>ly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ap</a:t>
            </a:r>
            <a:r>
              <a:rPr dirty="0" smtClean="0" sz="2400" spc="0">
                <a:latin typeface="Arial"/>
                <a:cs typeface="Arial"/>
              </a:rPr>
              <a:t>p</a:t>
            </a:r>
            <a:r>
              <a:rPr dirty="0" smtClean="0" sz="2400" spc="0">
                <a:latin typeface="Arial"/>
                <a:cs typeface="Arial"/>
              </a:rPr>
              <a:t>ear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w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thin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1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to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3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w</a:t>
            </a:r>
            <a:r>
              <a:rPr dirty="0" smtClean="0" sz="2400" spc="0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eks</a:t>
            </a:r>
            <a:r>
              <a:rPr dirty="0" smtClean="0" sz="2400" spc="0">
                <a:latin typeface="Arial"/>
                <a:cs typeface="Arial"/>
              </a:rPr>
              <a:t> </a:t>
            </a:r>
            <a:endParaRPr sz="2400">
              <a:latin typeface="Arial"/>
              <a:cs typeface="Arial"/>
            </a:endParaRPr>
          </a:p>
          <a:p>
            <a:pPr marL="413461">
              <a:lnSpc>
                <a:spcPts val="2759"/>
              </a:lnSpc>
            </a:pPr>
            <a:r>
              <a:rPr dirty="0" smtClean="0" sz="2400" spc="-1">
                <a:latin typeface="Arial"/>
                <a:cs typeface="Arial"/>
              </a:rPr>
              <a:t>af</a:t>
            </a:r>
            <a:r>
              <a:rPr dirty="0" smtClean="0" sz="2400" spc="-1">
                <a:latin typeface="Arial"/>
                <a:cs typeface="Arial"/>
              </a:rPr>
              <a:t>t</a:t>
            </a:r>
            <a:r>
              <a:rPr dirty="0" smtClean="0" sz="2400" spc="-1">
                <a:latin typeface="Arial"/>
                <a:cs typeface="Arial"/>
              </a:rPr>
              <a:t>er</a:t>
            </a:r>
            <a:r>
              <a:rPr dirty="0" smtClean="0" sz="2400" spc="-1">
                <a:latin typeface="Arial"/>
                <a:cs typeface="Arial"/>
              </a:rPr>
              <a:t> </a:t>
            </a:r>
            <a:r>
              <a:rPr dirty="0" smtClean="0" sz="2400" spc="-1">
                <a:latin typeface="Arial"/>
                <a:cs typeface="Arial"/>
              </a:rPr>
              <a:t>e</a:t>
            </a:r>
            <a:r>
              <a:rPr dirty="0" smtClean="0" sz="2400" spc="-1">
                <a:latin typeface="Arial"/>
                <a:cs typeface="Arial"/>
              </a:rPr>
              <a:t>x</a:t>
            </a:r>
            <a:r>
              <a:rPr dirty="0" smtClean="0" sz="2400" spc="-1">
                <a:latin typeface="Arial"/>
                <a:cs typeface="Arial"/>
              </a:rPr>
              <a:t>pos</a:t>
            </a:r>
            <a:r>
              <a:rPr dirty="0" smtClean="0" sz="2400" spc="-1">
                <a:latin typeface="Arial"/>
                <a:cs typeface="Arial"/>
              </a:rPr>
              <a:t>u</a:t>
            </a:r>
            <a:r>
              <a:rPr dirty="0" smtClean="0" sz="2400" spc="-1">
                <a:latin typeface="Arial"/>
                <a:cs typeface="Arial"/>
              </a:rPr>
              <a:t>re.</a:t>
            </a:r>
            <a:endParaRPr sz="2400">
              <a:latin typeface="Arial"/>
              <a:cs typeface="Arial"/>
            </a:endParaRPr>
          </a:p>
          <a:p>
            <a:pPr marL="12700" marR="39873">
              <a:lnSpc>
                <a:spcPct val="95825"/>
              </a:lnSpc>
              <a:spcBef>
                <a:spcPts val="329"/>
              </a:spcBef>
            </a:pPr>
            <a:r>
              <a:rPr dirty="0" smtClean="0" sz="2800" spc="-5">
                <a:latin typeface="Arial"/>
                <a:cs typeface="Arial"/>
              </a:rPr>
              <a:t>Symptoms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in</a:t>
            </a:r>
            <a:r>
              <a:rPr dirty="0" smtClean="0" sz="2800" spc="-5">
                <a:latin typeface="Arial"/>
                <a:cs typeface="Arial"/>
              </a:rPr>
              <a:t>c</a:t>
            </a:r>
            <a:r>
              <a:rPr dirty="0" smtClean="0" sz="2800" spc="-5">
                <a:latin typeface="Arial"/>
                <a:cs typeface="Arial"/>
              </a:rPr>
              <a:t>lu</a:t>
            </a:r>
            <a:r>
              <a:rPr dirty="0" smtClean="0" sz="2800" spc="-5">
                <a:latin typeface="Arial"/>
                <a:cs typeface="Arial"/>
              </a:rPr>
              <a:t>d</a:t>
            </a:r>
            <a:r>
              <a:rPr dirty="0" smtClean="0" sz="2800" spc="-5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p</a:t>
            </a:r>
            <a:r>
              <a:rPr dirty="0" smtClean="0" sz="2800" spc="-5">
                <a:latin typeface="Arial"/>
                <a:cs typeface="Arial"/>
              </a:rPr>
              <a:t>ai</a:t>
            </a:r>
            <a:r>
              <a:rPr dirty="0" smtClean="0" sz="2800" spc="-5">
                <a:latin typeface="Arial"/>
                <a:cs typeface="Arial"/>
              </a:rPr>
              <a:t>n</a:t>
            </a:r>
            <a:r>
              <a:rPr dirty="0" smtClean="0" sz="2800" spc="-5">
                <a:latin typeface="Arial"/>
                <a:cs typeface="Arial"/>
              </a:rPr>
              <a:t>,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d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5">
                <a:latin typeface="Arial"/>
                <a:cs typeface="Arial"/>
              </a:rPr>
              <a:t>s</a:t>
            </a:r>
            <a:r>
              <a:rPr dirty="0" smtClean="0" sz="2800" spc="-5">
                <a:latin typeface="Arial"/>
                <a:cs typeface="Arial"/>
              </a:rPr>
              <a:t>c</a:t>
            </a:r>
            <a:r>
              <a:rPr dirty="0" smtClean="0" sz="2800" spc="-5">
                <a:latin typeface="Arial"/>
                <a:cs typeface="Arial"/>
              </a:rPr>
              <a:t>ha</a:t>
            </a:r>
            <a:r>
              <a:rPr dirty="0" smtClean="0" sz="2800" spc="-5">
                <a:latin typeface="Arial"/>
                <a:cs typeface="Arial"/>
              </a:rPr>
              <a:t>r</a:t>
            </a:r>
            <a:r>
              <a:rPr dirty="0" smtClean="0" sz="2800" spc="-5">
                <a:latin typeface="Arial"/>
                <a:cs typeface="Arial"/>
              </a:rPr>
              <a:t>ge,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b</a:t>
            </a:r>
            <a:r>
              <a:rPr dirty="0" smtClean="0" sz="2800" spc="-5">
                <a:latin typeface="Arial"/>
                <a:cs typeface="Arial"/>
              </a:rPr>
              <a:t>l</a:t>
            </a:r>
            <a:r>
              <a:rPr dirty="0" smtClean="0" sz="2800" spc="-5">
                <a:latin typeface="Arial"/>
                <a:cs typeface="Arial"/>
              </a:rPr>
              <a:t>ee</a:t>
            </a:r>
            <a:r>
              <a:rPr dirty="0" smtClean="0" sz="2800" spc="-5">
                <a:latin typeface="Arial"/>
                <a:cs typeface="Arial"/>
              </a:rPr>
              <a:t>d</a:t>
            </a:r>
            <a:r>
              <a:rPr dirty="0" smtClean="0" sz="2800" spc="-5">
                <a:latin typeface="Arial"/>
                <a:cs typeface="Arial"/>
              </a:rPr>
              <a:t>in</a:t>
            </a:r>
            <a:r>
              <a:rPr dirty="0" smtClean="0" sz="2800" spc="-5">
                <a:latin typeface="Arial"/>
                <a:cs typeface="Arial"/>
              </a:rPr>
              <a:t>g</a:t>
            </a:r>
            <a:r>
              <a:rPr dirty="0" smtClean="0" sz="2800" spc="-5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3356528"/>
            <a:ext cx="202946" cy="380492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z="280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5940" y="5599939"/>
            <a:ext cx="203098" cy="380796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z="280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879144" y="589327"/>
            <a:ext cx="5110619" cy="1440236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2371293">
              <a:lnSpc>
                <a:spcPts val="4600"/>
              </a:lnSpc>
            </a:pPr>
            <a:r>
              <a:rPr dirty="0" smtClean="0" sz="4400" spc="1">
                <a:latin typeface="Arial"/>
                <a:cs typeface="Arial"/>
              </a:rPr>
              <a:t>Chlam</a:t>
            </a:r>
            <a:r>
              <a:rPr dirty="0" smtClean="0" sz="4400" spc="1">
                <a:latin typeface="Arial"/>
                <a:cs typeface="Arial"/>
              </a:rPr>
              <a:t>y</a:t>
            </a:r>
            <a:r>
              <a:rPr dirty="0" smtClean="0" sz="4400" spc="1">
                <a:latin typeface="Arial"/>
                <a:cs typeface="Arial"/>
              </a:rPr>
              <a:t>dia</a:t>
            </a:r>
            <a:endParaRPr sz="4400">
              <a:latin typeface="Arial"/>
              <a:cs typeface="Arial"/>
            </a:endParaRPr>
          </a:p>
          <a:p>
            <a:pPr marL="12700" marR="83896">
              <a:lnSpc>
                <a:spcPct val="95825"/>
              </a:lnSpc>
              <a:spcBef>
                <a:spcPts val="3252"/>
              </a:spcBef>
            </a:pPr>
            <a:r>
              <a:rPr dirty="0" smtClean="0" sz="2800" spc="-3">
                <a:latin typeface="Arial"/>
                <a:cs typeface="Arial"/>
              </a:rPr>
              <a:t>Untr</a:t>
            </a:r>
            <a:r>
              <a:rPr dirty="0" smtClean="0" sz="2800" spc="-3">
                <a:latin typeface="Arial"/>
                <a:cs typeface="Arial"/>
              </a:rPr>
              <a:t>e</a:t>
            </a:r>
            <a:r>
              <a:rPr dirty="0" smtClean="0" sz="2800" spc="-3">
                <a:latin typeface="Arial"/>
                <a:cs typeface="Arial"/>
              </a:rPr>
              <a:t>at</a:t>
            </a:r>
            <a:r>
              <a:rPr dirty="0" smtClean="0" sz="2800" spc="-3">
                <a:latin typeface="Arial"/>
                <a:cs typeface="Arial"/>
              </a:rPr>
              <a:t>e</a:t>
            </a:r>
            <a:r>
              <a:rPr dirty="0" smtClean="0" sz="2800" spc="-3">
                <a:latin typeface="Arial"/>
                <a:cs typeface="Arial"/>
              </a:rPr>
              <a:t>d</a:t>
            </a:r>
            <a:r>
              <a:rPr dirty="0" smtClean="0" sz="2800" spc="-3">
                <a:latin typeface="Arial"/>
                <a:cs typeface="Arial"/>
              </a:rPr>
              <a:t> </a:t>
            </a:r>
            <a:r>
              <a:rPr dirty="0" smtClean="0" sz="2800" spc="-3">
                <a:latin typeface="Arial"/>
                <a:cs typeface="Arial"/>
              </a:rPr>
              <a:t>women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1648766"/>
            <a:ext cx="203098" cy="380796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z="280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3444" y="2104675"/>
            <a:ext cx="240588" cy="732536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dirty="0" smtClean="0" sz="240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277"/>
              </a:spcBef>
            </a:pPr>
            <a:r>
              <a:rPr dirty="0" smtClean="0" sz="240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79906" y="2104675"/>
            <a:ext cx="5842452" cy="1793493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 marR="39873">
              <a:lnSpc>
                <a:spcPts val="2555"/>
              </a:lnSpc>
            </a:pPr>
            <a:r>
              <a:rPr dirty="0" smtClean="0" sz="2400" spc="1">
                <a:latin typeface="Arial"/>
                <a:cs typeface="Arial"/>
              </a:rPr>
              <a:t>A</a:t>
            </a:r>
            <a:r>
              <a:rPr dirty="0" smtClean="0" sz="2400" spc="1">
                <a:latin typeface="Arial"/>
                <a:cs typeface="Arial"/>
              </a:rPr>
              <a:t>b</a:t>
            </a:r>
            <a:r>
              <a:rPr dirty="0" smtClean="0" sz="2400" spc="1">
                <a:latin typeface="Arial"/>
                <a:cs typeface="Arial"/>
              </a:rPr>
              <a:t>out</a:t>
            </a:r>
            <a:r>
              <a:rPr dirty="0" smtClean="0" sz="2400" spc="1">
                <a:latin typeface="Arial"/>
                <a:cs typeface="Arial"/>
              </a:rPr>
              <a:t> </a:t>
            </a:r>
            <a:r>
              <a:rPr dirty="0" smtClean="0" sz="2400" spc="1">
                <a:latin typeface="Arial"/>
                <a:cs typeface="Arial"/>
              </a:rPr>
              <a:t>40%</a:t>
            </a:r>
            <a:r>
              <a:rPr dirty="0" smtClean="0" sz="2400" spc="1">
                <a:latin typeface="Arial"/>
                <a:cs typeface="Arial"/>
              </a:rPr>
              <a:t> </a:t>
            </a:r>
            <a:r>
              <a:rPr dirty="0" smtClean="0" sz="2400" spc="1">
                <a:latin typeface="Arial"/>
                <a:cs typeface="Arial"/>
              </a:rPr>
              <a:t>of</a:t>
            </a:r>
            <a:r>
              <a:rPr dirty="0" smtClean="0" sz="2400" spc="1">
                <a:latin typeface="Arial"/>
                <a:cs typeface="Arial"/>
              </a:rPr>
              <a:t> </a:t>
            </a:r>
            <a:r>
              <a:rPr dirty="0" smtClean="0" sz="2400" spc="1">
                <a:latin typeface="Arial"/>
                <a:cs typeface="Arial"/>
              </a:rPr>
              <a:t>w</a:t>
            </a:r>
            <a:r>
              <a:rPr dirty="0" smtClean="0" sz="2400" spc="1">
                <a:latin typeface="Arial"/>
                <a:cs typeface="Arial"/>
              </a:rPr>
              <a:t>omen</a:t>
            </a:r>
            <a:r>
              <a:rPr dirty="0" smtClean="0" sz="2400" spc="1">
                <a:latin typeface="Arial"/>
                <a:cs typeface="Arial"/>
              </a:rPr>
              <a:t> </a:t>
            </a:r>
            <a:r>
              <a:rPr dirty="0" smtClean="0" sz="2400" spc="1">
                <a:latin typeface="Arial"/>
                <a:cs typeface="Arial"/>
              </a:rPr>
              <a:t>dev</a:t>
            </a:r>
            <a:r>
              <a:rPr dirty="0" smtClean="0" sz="2400" spc="1">
                <a:latin typeface="Arial"/>
                <a:cs typeface="Arial"/>
              </a:rPr>
              <a:t>e</a:t>
            </a:r>
            <a:r>
              <a:rPr dirty="0" smtClean="0" sz="2400" spc="1">
                <a:latin typeface="Arial"/>
                <a:cs typeface="Arial"/>
              </a:rPr>
              <a:t>l</a:t>
            </a:r>
            <a:r>
              <a:rPr dirty="0" smtClean="0" sz="2400" spc="1">
                <a:latin typeface="Arial"/>
                <a:cs typeface="Arial"/>
              </a:rPr>
              <a:t>o</a:t>
            </a:r>
            <a:r>
              <a:rPr dirty="0" smtClean="0" sz="2400" spc="1">
                <a:latin typeface="Arial"/>
                <a:cs typeface="Arial"/>
              </a:rPr>
              <a:t>p</a:t>
            </a:r>
            <a:r>
              <a:rPr dirty="0" smtClean="0" sz="2400" spc="1">
                <a:latin typeface="Arial"/>
                <a:cs typeface="Arial"/>
              </a:rPr>
              <a:t> </a:t>
            </a:r>
            <a:r>
              <a:rPr dirty="0" smtClean="0" sz="2400" spc="1">
                <a:latin typeface="Arial"/>
                <a:cs typeface="Arial"/>
              </a:rPr>
              <a:t>PID</a:t>
            </a:r>
            <a:endParaRPr sz="2400">
              <a:latin typeface="Arial"/>
              <a:cs typeface="Arial"/>
            </a:endParaRPr>
          </a:p>
          <a:p>
            <a:pPr marL="12700" marR="20827">
              <a:lnSpc>
                <a:spcPct val="95825"/>
              </a:lnSpc>
              <a:spcBef>
                <a:spcPts val="277"/>
              </a:spcBef>
            </a:pPr>
            <a:r>
              <a:rPr dirty="0" smtClean="0" sz="2400" spc="0">
                <a:latin typeface="Arial"/>
                <a:cs typeface="Arial"/>
              </a:rPr>
              <a:t>C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cause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permane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t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damage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to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fa</a:t>
            </a:r>
            <a:r>
              <a:rPr dirty="0" smtClean="0" sz="2400" spc="0">
                <a:latin typeface="Arial"/>
                <a:cs typeface="Arial"/>
              </a:rPr>
              <a:t>l</a:t>
            </a:r>
            <a:r>
              <a:rPr dirty="0" smtClean="0" sz="2400" spc="0">
                <a:latin typeface="Arial"/>
                <a:cs typeface="Arial"/>
              </a:rPr>
              <a:t>l</a:t>
            </a:r>
            <a:r>
              <a:rPr dirty="0" smtClean="0" sz="2400" spc="0">
                <a:latin typeface="Arial"/>
                <a:cs typeface="Arial"/>
              </a:rPr>
              <a:t>o</a:t>
            </a:r>
            <a:r>
              <a:rPr dirty="0" smtClean="0" sz="2400" spc="0">
                <a:latin typeface="Arial"/>
                <a:cs typeface="Arial"/>
              </a:rPr>
              <a:t>p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an</a:t>
            </a:r>
            <a:endParaRPr sz="2400">
              <a:latin typeface="Arial"/>
              <a:cs typeface="Arial"/>
            </a:endParaRPr>
          </a:p>
          <a:p>
            <a:pPr marL="12700" marR="39873">
              <a:lnSpc>
                <a:spcPts val="2590"/>
              </a:lnSpc>
              <a:spcBef>
                <a:spcPts val="129"/>
              </a:spcBef>
            </a:pPr>
            <a:r>
              <a:rPr dirty="0" smtClean="0" sz="2400" spc="0">
                <a:latin typeface="Arial"/>
                <a:cs typeface="Arial"/>
              </a:rPr>
              <a:t>uterus,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d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surrou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d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ng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tiss</a:t>
            </a:r>
            <a:r>
              <a:rPr dirty="0" smtClean="0" sz="2400" spc="0">
                <a:latin typeface="Arial"/>
                <a:cs typeface="Arial"/>
              </a:rPr>
              <a:t>u</a:t>
            </a:r>
            <a:r>
              <a:rPr dirty="0" smtClean="0" sz="2400" spc="0"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590"/>
              </a:lnSpc>
              <a:spcBef>
                <a:spcPts val="589"/>
              </a:spcBef>
            </a:pPr>
            <a:r>
              <a:rPr dirty="0" smtClean="0" sz="2400">
                <a:latin typeface="Arial"/>
                <a:cs typeface="Arial"/>
              </a:rPr>
              <a:t>5</a:t>
            </a:r>
            <a:r>
              <a:rPr dirty="0" smtClean="0" sz="2400">
                <a:latin typeface="Arial"/>
                <a:cs typeface="Arial"/>
              </a:rPr>
              <a:t> </a:t>
            </a:r>
            <a:r>
              <a:rPr dirty="0" smtClean="0" sz="2400">
                <a:latin typeface="Arial"/>
                <a:cs typeface="Arial"/>
              </a:rPr>
              <a:t>times</a:t>
            </a:r>
            <a:r>
              <a:rPr dirty="0" smtClean="0" sz="2400">
                <a:latin typeface="Arial"/>
                <a:cs typeface="Arial"/>
              </a:rPr>
              <a:t> </a:t>
            </a:r>
            <a:r>
              <a:rPr dirty="0" smtClean="0" sz="2400">
                <a:latin typeface="Arial"/>
                <a:cs typeface="Arial"/>
              </a:rPr>
              <a:t>more</a:t>
            </a:r>
            <a:r>
              <a:rPr dirty="0" smtClean="0" sz="2400">
                <a:latin typeface="Arial"/>
                <a:cs typeface="Arial"/>
              </a:rPr>
              <a:t> </a:t>
            </a:r>
            <a:r>
              <a:rPr dirty="0" smtClean="0" sz="2400" spc="-9">
                <a:latin typeface="Arial"/>
                <a:cs typeface="Arial"/>
              </a:rPr>
              <a:t>l</a:t>
            </a:r>
            <a:r>
              <a:rPr dirty="0" smtClean="0" sz="2400" spc="0">
                <a:latin typeface="Arial"/>
                <a:cs typeface="Arial"/>
              </a:rPr>
              <a:t>ik</a:t>
            </a:r>
            <a:r>
              <a:rPr dirty="0" smtClean="0" sz="2400" spc="-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ly</a:t>
            </a:r>
            <a:r>
              <a:rPr dirty="0" smtClean="0" sz="2400" spc="34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to</a:t>
            </a:r>
            <a:r>
              <a:rPr dirty="0" smtClean="0" sz="2400" spc="-14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bec</a:t>
            </a:r>
            <a:r>
              <a:rPr dirty="0" smtClean="0" sz="2400" spc="-4">
                <a:latin typeface="Arial"/>
                <a:cs typeface="Arial"/>
              </a:rPr>
              <a:t>o</a:t>
            </a:r>
            <a:r>
              <a:rPr dirty="0" smtClean="0" sz="2400" spc="0">
                <a:latin typeface="Arial"/>
                <a:cs typeface="Arial"/>
              </a:rPr>
              <a:t>me</a:t>
            </a:r>
            <a:r>
              <a:rPr dirty="0" smtClean="0" sz="2400" spc="19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HIV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-4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fec</a:t>
            </a:r>
            <a:r>
              <a:rPr dirty="0" smtClean="0" sz="2400" spc="4">
                <a:latin typeface="Arial"/>
                <a:cs typeface="Arial"/>
              </a:rPr>
              <a:t>t</a:t>
            </a:r>
            <a:r>
              <a:rPr dirty="0" smtClean="0" sz="2400" spc="0">
                <a:latin typeface="Arial"/>
                <a:cs typeface="Arial"/>
              </a:rPr>
              <a:t>ed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e</a:t>
            </a:r>
            <a:r>
              <a:rPr dirty="0" smtClean="0" sz="2400" spc="-14">
                <a:latin typeface="Arial"/>
                <a:cs typeface="Arial"/>
              </a:rPr>
              <a:t>x</a:t>
            </a:r>
            <a:r>
              <a:rPr dirty="0" smtClean="0" sz="2400" spc="0">
                <a:latin typeface="Arial"/>
                <a:cs typeface="Arial"/>
              </a:rPr>
              <a:t>pos</a:t>
            </a:r>
            <a:r>
              <a:rPr dirty="0" smtClean="0" sz="2400" spc="-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d.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112558" y="2507011"/>
            <a:ext cx="901395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dirty="0" smtClean="0" sz="2400">
                <a:latin typeface="Arial"/>
                <a:cs typeface="Arial"/>
              </a:rPr>
              <a:t>tubes,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3444" y="3238785"/>
            <a:ext cx="240588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dirty="0" smtClean="0" sz="240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141819" y="3238785"/>
            <a:ext cx="223520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dirty="0" smtClean="0" sz="2400">
                <a:latin typeface="Arial"/>
                <a:cs typeface="Arial"/>
              </a:rPr>
              <a:t>if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3444" y="3970305"/>
            <a:ext cx="240588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dirty="0" smtClean="0" sz="2400">
                <a:latin typeface="Arial"/>
                <a:cs typeface="Arial"/>
              </a:rPr>
              <a:t>–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79906" y="3970305"/>
            <a:ext cx="7225263" cy="659441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 marR="45765">
              <a:lnSpc>
                <a:spcPts val="2555"/>
              </a:lnSpc>
            </a:pPr>
            <a:r>
              <a:rPr dirty="0" smtClean="0" sz="2400" spc="1">
                <a:latin typeface="Arial"/>
                <a:cs typeface="Arial"/>
              </a:rPr>
              <a:t>C</a:t>
            </a:r>
            <a:r>
              <a:rPr dirty="0" smtClean="0" sz="2400" spc="1">
                <a:latin typeface="Arial"/>
                <a:cs typeface="Arial"/>
              </a:rPr>
              <a:t>h</a:t>
            </a:r>
            <a:r>
              <a:rPr dirty="0" smtClean="0" sz="2400" spc="1">
                <a:latin typeface="Arial"/>
                <a:cs typeface="Arial"/>
              </a:rPr>
              <a:t>l</a:t>
            </a:r>
            <a:r>
              <a:rPr dirty="0" smtClean="0" sz="2400" spc="1">
                <a:latin typeface="Arial"/>
                <a:cs typeface="Arial"/>
              </a:rPr>
              <a:t>a</a:t>
            </a:r>
            <a:r>
              <a:rPr dirty="0" smtClean="0" sz="2400" spc="1">
                <a:latin typeface="Arial"/>
                <a:cs typeface="Arial"/>
              </a:rPr>
              <a:t>mydia</a:t>
            </a:r>
            <a:r>
              <a:rPr dirty="0" smtClean="0" sz="2400" spc="1">
                <a:latin typeface="Arial"/>
                <a:cs typeface="Arial"/>
              </a:rPr>
              <a:t> </a:t>
            </a:r>
            <a:r>
              <a:rPr dirty="0" smtClean="0" sz="2400" spc="1">
                <a:latin typeface="Arial"/>
                <a:cs typeface="Arial"/>
              </a:rPr>
              <a:t>is</a:t>
            </a:r>
            <a:r>
              <a:rPr dirty="0" smtClean="0" sz="2400" spc="1">
                <a:latin typeface="Arial"/>
                <a:cs typeface="Arial"/>
              </a:rPr>
              <a:t> </a:t>
            </a:r>
            <a:r>
              <a:rPr dirty="0" smtClean="0" sz="2400" spc="1">
                <a:latin typeface="Arial"/>
                <a:cs typeface="Arial"/>
              </a:rPr>
              <a:t>a</a:t>
            </a:r>
            <a:r>
              <a:rPr dirty="0" smtClean="0" sz="2400" spc="1">
                <a:latin typeface="Arial"/>
                <a:cs typeface="Arial"/>
              </a:rPr>
              <a:t> </a:t>
            </a:r>
            <a:r>
              <a:rPr dirty="0" smtClean="0" sz="2400" spc="1">
                <a:latin typeface="Arial"/>
                <a:cs typeface="Arial"/>
              </a:rPr>
              <a:t>lea</a:t>
            </a:r>
            <a:r>
              <a:rPr dirty="0" smtClean="0" sz="2400" spc="1">
                <a:latin typeface="Arial"/>
                <a:cs typeface="Arial"/>
              </a:rPr>
              <a:t>d</a:t>
            </a:r>
            <a:r>
              <a:rPr dirty="0" smtClean="0" sz="2400" spc="1">
                <a:latin typeface="Arial"/>
                <a:cs typeface="Arial"/>
              </a:rPr>
              <a:t>i</a:t>
            </a:r>
            <a:r>
              <a:rPr dirty="0" smtClean="0" sz="2400" spc="1">
                <a:latin typeface="Arial"/>
                <a:cs typeface="Arial"/>
              </a:rPr>
              <a:t>n</a:t>
            </a:r>
            <a:r>
              <a:rPr dirty="0" smtClean="0" sz="2400" spc="1">
                <a:latin typeface="Arial"/>
                <a:cs typeface="Arial"/>
              </a:rPr>
              <a:t>g</a:t>
            </a:r>
            <a:r>
              <a:rPr dirty="0" smtClean="0" sz="2400" spc="1">
                <a:latin typeface="Arial"/>
                <a:cs typeface="Arial"/>
              </a:rPr>
              <a:t> </a:t>
            </a:r>
            <a:r>
              <a:rPr dirty="0" smtClean="0" sz="2400" spc="1">
                <a:latin typeface="Arial"/>
                <a:cs typeface="Arial"/>
              </a:rPr>
              <a:t>cause</a:t>
            </a:r>
            <a:r>
              <a:rPr dirty="0" smtClean="0" sz="2400" spc="1">
                <a:latin typeface="Arial"/>
                <a:cs typeface="Arial"/>
              </a:rPr>
              <a:t> </a:t>
            </a:r>
            <a:r>
              <a:rPr dirty="0" smtClean="0" sz="2400" spc="1">
                <a:latin typeface="Arial"/>
                <a:cs typeface="Arial"/>
              </a:rPr>
              <a:t>of</a:t>
            </a:r>
            <a:r>
              <a:rPr dirty="0" smtClean="0" sz="2400" spc="1">
                <a:latin typeface="Arial"/>
                <a:cs typeface="Arial"/>
              </a:rPr>
              <a:t> </a:t>
            </a:r>
            <a:r>
              <a:rPr dirty="0" smtClean="0" sz="2400" spc="1">
                <a:latin typeface="Arial"/>
                <a:cs typeface="Arial"/>
              </a:rPr>
              <a:t>e</a:t>
            </a:r>
            <a:r>
              <a:rPr dirty="0" smtClean="0" sz="2400" spc="1">
                <a:latin typeface="Arial"/>
                <a:cs typeface="Arial"/>
              </a:rPr>
              <a:t>arly</a:t>
            </a:r>
            <a:r>
              <a:rPr dirty="0" smtClean="0" sz="2400" spc="1">
                <a:latin typeface="Arial"/>
                <a:cs typeface="Arial"/>
              </a:rPr>
              <a:t> </a:t>
            </a:r>
            <a:r>
              <a:rPr dirty="0" smtClean="0" sz="2400" spc="1">
                <a:latin typeface="Arial"/>
                <a:cs typeface="Arial"/>
              </a:rPr>
              <a:t>i</a:t>
            </a:r>
            <a:r>
              <a:rPr dirty="0" smtClean="0" sz="2400" spc="1">
                <a:latin typeface="Arial"/>
                <a:cs typeface="Arial"/>
              </a:rPr>
              <a:t>n</a:t>
            </a:r>
            <a:r>
              <a:rPr dirty="0" smtClean="0" sz="2400" spc="1">
                <a:latin typeface="Arial"/>
                <a:cs typeface="Arial"/>
              </a:rPr>
              <a:t>fant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590"/>
              </a:lnSpc>
              <a:spcBef>
                <a:spcPts val="1"/>
              </a:spcBef>
            </a:pPr>
            <a:r>
              <a:rPr dirty="0" smtClean="0" sz="2400" spc="0">
                <a:latin typeface="Arial"/>
                <a:cs typeface="Arial"/>
              </a:rPr>
              <a:t>p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u</a:t>
            </a:r>
            <a:r>
              <a:rPr dirty="0" smtClean="0" sz="2400" spc="0">
                <a:latin typeface="Arial"/>
                <a:cs typeface="Arial"/>
              </a:rPr>
              <a:t>mon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d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co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junctiv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tis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(pi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k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ey</a:t>
            </a:r>
            <a:r>
              <a:rPr dirty="0" smtClean="0" sz="2400" spc="0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)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n</a:t>
            </a:r>
            <a:r>
              <a:rPr dirty="0" smtClean="0" sz="2400" spc="0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w</a:t>
            </a:r>
            <a:r>
              <a:rPr dirty="0" smtClean="0" sz="2400" spc="0">
                <a:latin typeface="Arial"/>
                <a:cs typeface="Arial"/>
              </a:rPr>
              <a:t>b</a:t>
            </a:r>
            <a:r>
              <a:rPr dirty="0" smtClean="0" sz="2400" spc="0">
                <a:latin typeface="Arial"/>
                <a:cs typeface="Arial"/>
              </a:rPr>
              <a:t>orns.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4716317"/>
            <a:ext cx="202945" cy="380491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z="280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9144" y="4716317"/>
            <a:ext cx="6415673" cy="1187823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 marR="45765">
              <a:lnSpc>
                <a:spcPts val="2960"/>
              </a:lnSpc>
            </a:pPr>
            <a:r>
              <a:rPr dirty="0" smtClean="0" sz="2800" spc="-5">
                <a:latin typeface="Arial"/>
                <a:cs typeface="Arial"/>
              </a:rPr>
              <a:t>Unt</a:t>
            </a:r>
            <a:r>
              <a:rPr dirty="0" smtClean="0" sz="2800" spc="-5">
                <a:latin typeface="Arial"/>
                <a:cs typeface="Arial"/>
              </a:rPr>
              <a:t>r</a:t>
            </a:r>
            <a:r>
              <a:rPr dirty="0" smtClean="0" sz="2800" spc="-5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a</a:t>
            </a:r>
            <a:r>
              <a:rPr dirty="0" smtClean="0" sz="2800" spc="-5">
                <a:latin typeface="Arial"/>
                <a:cs typeface="Arial"/>
              </a:rPr>
              <a:t>ted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men</a:t>
            </a:r>
            <a:endParaRPr sz="2800">
              <a:latin typeface="Arial"/>
              <a:cs typeface="Arial"/>
            </a:endParaRPr>
          </a:p>
          <a:p>
            <a:pPr marL="127000" marR="45765">
              <a:lnSpc>
                <a:spcPct val="95825"/>
              </a:lnSpc>
              <a:spcBef>
                <a:spcPts val="272"/>
              </a:spcBef>
            </a:pPr>
            <a:r>
              <a:rPr dirty="0" smtClean="0" sz="2400" spc="12">
                <a:latin typeface="Arial"/>
                <a:cs typeface="Arial"/>
              </a:rPr>
              <a:t>–</a:t>
            </a:r>
            <a:r>
              <a:rPr dirty="0" smtClean="0" sz="2400" spc="12">
                <a:latin typeface="Arial"/>
                <a:cs typeface="Arial"/>
              </a:rPr>
              <a:t> </a:t>
            </a:r>
            <a:r>
              <a:rPr dirty="0" smtClean="0" sz="2400" spc="12">
                <a:latin typeface="Arial"/>
                <a:cs typeface="Arial"/>
              </a:rPr>
              <a:t>C</a:t>
            </a:r>
            <a:r>
              <a:rPr dirty="0" smtClean="0" sz="2400" spc="12">
                <a:latin typeface="Arial"/>
                <a:cs typeface="Arial"/>
              </a:rPr>
              <a:t>o</a:t>
            </a:r>
            <a:r>
              <a:rPr dirty="0" smtClean="0" sz="2400" spc="12">
                <a:latin typeface="Arial"/>
                <a:cs typeface="Arial"/>
              </a:rPr>
              <a:t>mplic</a:t>
            </a:r>
            <a:r>
              <a:rPr dirty="0" smtClean="0" sz="2400" spc="12">
                <a:latin typeface="Arial"/>
                <a:cs typeface="Arial"/>
              </a:rPr>
              <a:t>a</a:t>
            </a:r>
            <a:r>
              <a:rPr dirty="0" smtClean="0" sz="2400" spc="12">
                <a:latin typeface="Arial"/>
                <a:cs typeface="Arial"/>
              </a:rPr>
              <a:t>tions</a:t>
            </a:r>
            <a:r>
              <a:rPr dirty="0" smtClean="0" sz="2400" spc="12">
                <a:latin typeface="Arial"/>
                <a:cs typeface="Arial"/>
              </a:rPr>
              <a:t> </a:t>
            </a:r>
            <a:r>
              <a:rPr dirty="0" smtClean="0" sz="2400" spc="12">
                <a:latin typeface="Arial"/>
                <a:cs typeface="Arial"/>
              </a:rPr>
              <a:t>are</a:t>
            </a:r>
            <a:r>
              <a:rPr dirty="0" smtClean="0" sz="2400" spc="12">
                <a:latin typeface="Arial"/>
                <a:cs typeface="Arial"/>
              </a:rPr>
              <a:t> </a:t>
            </a:r>
            <a:r>
              <a:rPr dirty="0" smtClean="0" sz="2400" spc="12">
                <a:latin typeface="Arial"/>
                <a:cs typeface="Arial"/>
              </a:rPr>
              <a:t>ra</a:t>
            </a:r>
            <a:r>
              <a:rPr dirty="0" smtClean="0" sz="2400" spc="12">
                <a:latin typeface="Arial"/>
                <a:cs typeface="Arial"/>
              </a:rPr>
              <a:t>r</a:t>
            </a:r>
            <a:r>
              <a:rPr dirty="0" smtClean="0" sz="2400" spc="12"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  <a:p>
            <a:pPr marL="127000">
              <a:lnSpc>
                <a:spcPct val="95825"/>
              </a:lnSpc>
              <a:spcBef>
                <a:spcPts val="405"/>
              </a:spcBef>
            </a:pPr>
            <a:r>
              <a:rPr dirty="0" smtClean="0" sz="2400" spc="4">
                <a:latin typeface="Arial"/>
                <a:cs typeface="Arial"/>
              </a:rPr>
              <a:t>–</a:t>
            </a:r>
            <a:r>
              <a:rPr dirty="0" smtClean="0" sz="2400" spc="4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Ster</a:t>
            </a:r>
            <a:r>
              <a:rPr dirty="0" smtClean="0" sz="2400" spc="4">
                <a:latin typeface="Arial"/>
                <a:cs typeface="Arial"/>
              </a:rPr>
              <a:t>i</a:t>
            </a:r>
            <a:r>
              <a:rPr dirty="0" smtClean="0" sz="2400" spc="4">
                <a:latin typeface="Arial"/>
                <a:cs typeface="Arial"/>
              </a:rPr>
              <a:t>l</a:t>
            </a:r>
            <a:r>
              <a:rPr dirty="0" smtClean="0" sz="2400" spc="4">
                <a:latin typeface="Arial"/>
                <a:cs typeface="Arial"/>
              </a:rPr>
              <a:t>i</a:t>
            </a:r>
            <a:r>
              <a:rPr dirty="0" smtClean="0" sz="2400" spc="4">
                <a:latin typeface="Arial"/>
                <a:cs typeface="Arial"/>
              </a:rPr>
              <a:t>ty,</a:t>
            </a:r>
            <a:r>
              <a:rPr dirty="0" smtClean="0" sz="2400" spc="4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eye</a:t>
            </a:r>
            <a:r>
              <a:rPr dirty="0" smtClean="0" sz="2400" spc="4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infecti</a:t>
            </a:r>
            <a:r>
              <a:rPr dirty="0" smtClean="0" sz="2400" spc="4">
                <a:latin typeface="Arial"/>
                <a:cs typeface="Arial"/>
              </a:rPr>
              <a:t>o</a:t>
            </a:r>
            <a:r>
              <a:rPr dirty="0" smtClean="0" sz="2400" spc="4">
                <a:latin typeface="Arial"/>
                <a:cs typeface="Arial"/>
              </a:rPr>
              <a:t>ns,</a:t>
            </a:r>
            <a:r>
              <a:rPr dirty="0" smtClean="0" sz="2400" spc="4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ar</a:t>
            </a:r>
            <a:r>
              <a:rPr dirty="0" smtClean="0" sz="2400" spc="4">
                <a:latin typeface="Arial"/>
                <a:cs typeface="Arial"/>
              </a:rPr>
              <a:t>t</a:t>
            </a:r>
            <a:r>
              <a:rPr dirty="0" smtClean="0" sz="2400" spc="4">
                <a:latin typeface="Arial"/>
                <a:cs typeface="Arial"/>
              </a:rPr>
              <a:t>hriti</a:t>
            </a:r>
            <a:r>
              <a:rPr dirty="0" smtClean="0" sz="2400" spc="4">
                <a:latin typeface="Arial"/>
                <a:cs typeface="Arial"/>
              </a:rPr>
              <a:t>s</a:t>
            </a:r>
            <a:r>
              <a:rPr dirty="0" smtClean="0" sz="2400" spc="4">
                <a:latin typeface="Arial"/>
                <a:cs typeface="Arial"/>
              </a:rPr>
              <a:t>,</a:t>
            </a:r>
            <a:r>
              <a:rPr dirty="0" smtClean="0" sz="2400" spc="4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sk</a:t>
            </a:r>
            <a:r>
              <a:rPr dirty="0" smtClean="0" sz="2400" spc="4">
                <a:latin typeface="Arial"/>
                <a:cs typeface="Arial"/>
              </a:rPr>
              <a:t>i</a:t>
            </a:r>
            <a:r>
              <a:rPr dirty="0" smtClean="0" sz="2400" spc="4">
                <a:latin typeface="Arial"/>
                <a:cs typeface="Arial"/>
              </a:rPr>
              <a:t>n</a:t>
            </a:r>
            <a:r>
              <a:rPr dirty="0" smtClean="0" sz="2400" spc="4">
                <a:latin typeface="Arial"/>
                <a:cs typeface="Arial"/>
              </a:rPr>
              <a:t> </a:t>
            </a:r>
            <a:r>
              <a:rPr dirty="0" smtClean="0" sz="2400" spc="4">
                <a:latin typeface="Arial"/>
                <a:cs typeface="Arial"/>
              </a:rPr>
              <a:t>l</a:t>
            </a:r>
            <a:r>
              <a:rPr dirty="0" smtClean="0" sz="2400" spc="4">
                <a:latin typeface="Arial"/>
                <a:cs typeface="Arial"/>
              </a:rPr>
              <a:t>e</a:t>
            </a:r>
            <a:r>
              <a:rPr dirty="0" smtClean="0" sz="2400" spc="4">
                <a:latin typeface="Arial"/>
                <a:cs typeface="Arial"/>
              </a:rPr>
              <a:t>si</a:t>
            </a:r>
            <a:r>
              <a:rPr dirty="0" smtClean="0" sz="2400" spc="4">
                <a:latin typeface="Arial"/>
                <a:cs typeface="Arial"/>
              </a:rPr>
              <a:t>o</a:t>
            </a:r>
            <a:r>
              <a:rPr dirty="0" smtClean="0" sz="2400" spc="4">
                <a:latin typeface="Arial"/>
                <a:cs typeface="Arial"/>
              </a:rPr>
              <a:t>ns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3237738" y="589327"/>
            <a:ext cx="2752026" cy="584708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dirty="0" smtClean="0" sz="4400" spc="1">
                <a:latin typeface="Arial"/>
                <a:cs typeface="Arial"/>
              </a:rPr>
              <a:t>Chlam</a:t>
            </a:r>
            <a:r>
              <a:rPr dirty="0" smtClean="0" sz="4400" spc="1">
                <a:latin typeface="Arial"/>
                <a:cs typeface="Arial"/>
              </a:rPr>
              <a:t>y</a:t>
            </a:r>
            <a:r>
              <a:rPr dirty="0" smtClean="0" sz="4400" spc="1">
                <a:latin typeface="Arial"/>
                <a:cs typeface="Arial"/>
              </a:rPr>
              <a:t>dia</a:t>
            </a:r>
            <a:endParaRPr sz="4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1646847"/>
            <a:ext cx="177952" cy="330504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dirty="0" smtClean="0" sz="240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9144" y="1646847"/>
            <a:ext cx="5216510" cy="1404852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 marR="38176">
              <a:lnSpc>
                <a:spcPts val="2555"/>
              </a:lnSpc>
            </a:pPr>
            <a:r>
              <a:rPr dirty="0" smtClean="0" sz="2400" spc="-2">
                <a:latin typeface="Arial"/>
                <a:cs typeface="Arial"/>
              </a:rPr>
              <a:t>D</a:t>
            </a:r>
            <a:r>
              <a:rPr dirty="0" smtClean="0" sz="2400" spc="-2">
                <a:latin typeface="Arial"/>
                <a:cs typeface="Arial"/>
              </a:rPr>
              <a:t>i</a:t>
            </a:r>
            <a:r>
              <a:rPr dirty="0" smtClean="0" sz="2400" spc="-2">
                <a:latin typeface="Arial"/>
                <a:cs typeface="Arial"/>
              </a:rPr>
              <a:t>a</a:t>
            </a:r>
            <a:r>
              <a:rPr dirty="0" smtClean="0" sz="2400" spc="-2">
                <a:latin typeface="Arial"/>
                <a:cs typeface="Arial"/>
              </a:rPr>
              <a:t>g</a:t>
            </a:r>
            <a:r>
              <a:rPr dirty="0" smtClean="0" sz="2400" spc="-2">
                <a:latin typeface="Arial"/>
                <a:cs typeface="Arial"/>
              </a:rPr>
              <a:t>n</a:t>
            </a:r>
            <a:r>
              <a:rPr dirty="0" smtClean="0" sz="2400" spc="-2">
                <a:latin typeface="Arial"/>
                <a:cs typeface="Arial"/>
              </a:rPr>
              <a:t>o</a:t>
            </a:r>
            <a:r>
              <a:rPr dirty="0" smtClean="0" sz="2400" spc="-2">
                <a:latin typeface="Arial"/>
                <a:cs typeface="Arial"/>
              </a:rPr>
              <a:t>sis</a:t>
            </a:r>
            <a:endParaRPr sz="2400">
              <a:latin typeface="Arial"/>
              <a:cs typeface="Arial"/>
            </a:endParaRPr>
          </a:p>
          <a:p>
            <a:pPr marL="127000" marR="38176">
              <a:lnSpc>
                <a:spcPct val="95825"/>
              </a:lnSpc>
              <a:spcBef>
                <a:spcPts val="212"/>
              </a:spcBef>
            </a:pPr>
            <a:r>
              <a:rPr dirty="0" smtClean="0" sz="2000" spc="0">
                <a:latin typeface="Arial"/>
                <a:cs typeface="Arial"/>
              </a:rPr>
              <a:t>–</a:t>
            </a:r>
            <a:r>
              <a:rPr dirty="0" smtClean="0" sz="2000" spc="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U</a:t>
            </a:r>
            <a:r>
              <a:rPr dirty="0" smtClean="0" sz="2000" spc="0">
                <a:latin typeface="Arial"/>
                <a:cs typeface="Arial"/>
              </a:rPr>
              <a:t>r</a:t>
            </a:r>
            <a:r>
              <a:rPr dirty="0" smtClean="0" sz="2000" spc="0">
                <a:latin typeface="Arial"/>
                <a:cs typeface="Arial"/>
              </a:rPr>
              <a:t>ine</a:t>
            </a:r>
            <a:r>
              <a:rPr dirty="0" smtClean="0" sz="2000" spc="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or</a:t>
            </a:r>
            <a:r>
              <a:rPr dirty="0" smtClean="0" sz="2000" spc="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di</a:t>
            </a:r>
            <a:r>
              <a:rPr dirty="0" smtClean="0" sz="2000" spc="0">
                <a:latin typeface="Arial"/>
                <a:cs typeface="Arial"/>
              </a:rPr>
              <a:t>s</a:t>
            </a:r>
            <a:r>
              <a:rPr dirty="0" smtClean="0" sz="2000" spc="0">
                <a:latin typeface="Arial"/>
                <a:cs typeface="Arial"/>
              </a:rPr>
              <a:t>c</a:t>
            </a:r>
            <a:r>
              <a:rPr dirty="0" smtClean="0" sz="2000" spc="0">
                <a:latin typeface="Arial"/>
                <a:cs typeface="Arial"/>
              </a:rPr>
              <a:t>h</a:t>
            </a:r>
            <a:r>
              <a:rPr dirty="0" smtClean="0" sz="2000" spc="0">
                <a:latin typeface="Arial"/>
                <a:cs typeface="Arial"/>
              </a:rPr>
              <a:t>a</a:t>
            </a:r>
            <a:r>
              <a:rPr dirty="0" smtClean="0" sz="2000" spc="0">
                <a:latin typeface="Arial"/>
                <a:cs typeface="Arial"/>
              </a:rPr>
              <a:t>r</a:t>
            </a:r>
            <a:r>
              <a:rPr dirty="0" smtClean="0" sz="2000" spc="0">
                <a:latin typeface="Arial"/>
                <a:cs typeface="Arial"/>
              </a:rPr>
              <a:t>ge</a:t>
            </a:r>
            <a:r>
              <a:rPr dirty="0" smtClean="0" sz="2000" spc="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s</a:t>
            </a:r>
            <a:r>
              <a:rPr dirty="0" smtClean="0" sz="2000" spc="0">
                <a:latin typeface="Arial"/>
                <a:cs typeface="Arial"/>
              </a:rPr>
              <a:t>p</a:t>
            </a:r>
            <a:r>
              <a:rPr dirty="0" smtClean="0" sz="2000" spc="0">
                <a:latin typeface="Arial"/>
                <a:cs typeface="Arial"/>
              </a:rPr>
              <a:t>e</a:t>
            </a:r>
            <a:r>
              <a:rPr dirty="0" smtClean="0" sz="2000" spc="0">
                <a:latin typeface="Arial"/>
                <a:cs typeface="Arial"/>
              </a:rPr>
              <a:t>c</a:t>
            </a:r>
            <a:r>
              <a:rPr dirty="0" smtClean="0" sz="2000" spc="0">
                <a:latin typeface="Arial"/>
                <a:cs typeface="Arial"/>
              </a:rPr>
              <a:t>imen</a:t>
            </a:r>
            <a:endParaRPr sz="2000">
              <a:latin typeface="Arial"/>
              <a:cs typeface="Arial"/>
            </a:endParaRPr>
          </a:p>
          <a:p>
            <a:pPr marL="12700" marR="38176">
              <a:lnSpc>
                <a:spcPct val="95825"/>
              </a:lnSpc>
              <a:spcBef>
                <a:spcPts val="405"/>
              </a:spcBef>
            </a:pPr>
            <a:r>
              <a:rPr dirty="0" smtClean="0" sz="2400" spc="0">
                <a:latin typeface="Arial"/>
                <a:cs typeface="Arial"/>
              </a:rPr>
              <a:t>Treat</a:t>
            </a:r>
            <a:r>
              <a:rPr dirty="0" smtClean="0" sz="2400" spc="0">
                <a:latin typeface="Arial"/>
                <a:cs typeface="Arial"/>
              </a:rPr>
              <a:t>m</a:t>
            </a:r>
            <a:r>
              <a:rPr dirty="0" smtClean="0" sz="2400" spc="0">
                <a:latin typeface="Arial"/>
                <a:cs typeface="Arial"/>
              </a:rPr>
              <a:t>ent</a:t>
            </a:r>
            <a:endParaRPr sz="2400">
              <a:latin typeface="Arial"/>
              <a:cs typeface="Arial"/>
            </a:endParaRPr>
          </a:p>
          <a:p>
            <a:pPr marL="127000">
              <a:lnSpc>
                <a:spcPct val="95825"/>
              </a:lnSpc>
              <a:spcBef>
                <a:spcPts val="340"/>
              </a:spcBef>
            </a:pPr>
            <a:r>
              <a:rPr dirty="0" smtClean="0" sz="2000" spc="-1">
                <a:latin typeface="Arial"/>
                <a:cs typeface="Arial"/>
              </a:rPr>
              <a:t>–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A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si</a:t>
            </a:r>
            <a:r>
              <a:rPr dirty="0" smtClean="0" sz="2000" spc="-1">
                <a:latin typeface="Arial"/>
                <a:cs typeface="Arial"/>
              </a:rPr>
              <a:t>n</a:t>
            </a:r>
            <a:r>
              <a:rPr dirty="0" smtClean="0" sz="2000" spc="-1">
                <a:latin typeface="Arial"/>
                <a:cs typeface="Arial"/>
              </a:rPr>
              <a:t>gle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do</a:t>
            </a:r>
            <a:r>
              <a:rPr dirty="0" smtClean="0" sz="2000" spc="-1">
                <a:latin typeface="Arial"/>
                <a:cs typeface="Arial"/>
              </a:rPr>
              <a:t>s</a:t>
            </a:r>
            <a:r>
              <a:rPr dirty="0" smtClean="0" sz="2000" spc="-1">
                <a:latin typeface="Arial"/>
                <a:cs typeface="Arial"/>
              </a:rPr>
              <a:t>e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of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a</a:t>
            </a:r>
            <a:r>
              <a:rPr dirty="0" smtClean="0" sz="2000" spc="-1">
                <a:latin typeface="Arial"/>
                <a:cs typeface="Arial"/>
              </a:rPr>
              <a:t>z</a:t>
            </a:r>
            <a:r>
              <a:rPr dirty="0" smtClean="0" sz="2000" spc="-1">
                <a:latin typeface="Arial"/>
                <a:cs typeface="Arial"/>
              </a:rPr>
              <a:t>ithromycin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or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a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week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of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2385091"/>
            <a:ext cx="177800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dirty="0" smtClean="0" sz="240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01814" y="2771791"/>
            <a:ext cx="2112620" cy="279907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dirty="0" smtClean="0" sz="2000" spc="0">
                <a:latin typeface="Arial"/>
                <a:cs typeface="Arial"/>
              </a:rPr>
              <a:t>dox</a:t>
            </a:r>
            <a:r>
              <a:rPr dirty="0" smtClean="0" sz="2000" spc="0">
                <a:latin typeface="Arial"/>
                <a:cs typeface="Arial"/>
              </a:rPr>
              <a:t>y</a:t>
            </a:r>
            <a:r>
              <a:rPr dirty="0" smtClean="0" sz="2000" spc="0">
                <a:latin typeface="Arial"/>
                <a:cs typeface="Arial"/>
              </a:rPr>
              <a:t>cycline</a:t>
            </a:r>
            <a:r>
              <a:rPr dirty="0" smtClean="0" sz="2000" spc="0">
                <a:latin typeface="Arial"/>
                <a:cs typeface="Arial"/>
              </a:rPr>
              <a:t> </a:t>
            </a:r>
            <a:r>
              <a:rPr dirty="0" smtClean="0" sz="2000" spc="0">
                <a:latin typeface="Arial"/>
                <a:cs typeface="Arial"/>
              </a:rPr>
              <a:t>(twi</a:t>
            </a:r>
            <a:r>
              <a:rPr dirty="0" smtClean="0" sz="2000" spc="0">
                <a:latin typeface="Arial"/>
                <a:cs typeface="Arial"/>
              </a:rPr>
              <a:t>c</a:t>
            </a:r>
            <a:r>
              <a:rPr dirty="0" smtClean="0" sz="2000" spc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9144" y="3045864"/>
            <a:ext cx="6526270" cy="1627682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413461" marR="31111">
              <a:lnSpc>
                <a:spcPts val="2150"/>
              </a:lnSpc>
            </a:pPr>
            <a:r>
              <a:rPr dirty="0" smtClean="0" sz="2000" spc="-3">
                <a:latin typeface="Arial"/>
                <a:cs typeface="Arial"/>
              </a:rPr>
              <a:t>dail</a:t>
            </a:r>
            <a:r>
              <a:rPr dirty="0" smtClean="0" sz="2000" spc="-3">
                <a:latin typeface="Arial"/>
                <a:cs typeface="Arial"/>
              </a:rPr>
              <a:t>y</a:t>
            </a:r>
            <a:r>
              <a:rPr dirty="0" smtClean="0" sz="2000" spc="-3">
                <a:latin typeface="Arial"/>
                <a:cs typeface="Arial"/>
              </a:rPr>
              <a:t>)</a:t>
            </a:r>
            <a:r>
              <a:rPr dirty="0" smtClean="0" sz="2000" spc="-3">
                <a:latin typeface="Arial"/>
                <a:cs typeface="Arial"/>
              </a:rPr>
              <a:t> </a:t>
            </a:r>
            <a:r>
              <a:rPr dirty="0" smtClean="0" sz="2000" spc="-3">
                <a:latin typeface="Arial"/>
                <a:cs typeface="Arial"/>
              </a:rPr>
              <a:t>are</a:t>
            </a:r>
            <a:r>
              <a:rPr dirty="0" smtClean="0" sz="2000" spc="-3">
                <a:latin typeface="Arial"/>
                <a:cs typeface="Arial"/>
              </a:rPr>
              <a:t> </a:t>
            </a:r>
            <a:r>
              <a:rPr dirty="0" smtClean="0" sz="2000" spc="-3">
                <a:latin typeface="Arial"/>
                <a:cs typeface="Arial"/>
              </a:rPr>
              <a:t>the</a:t>
            </a:r>
            <a:r>
              <a:rPr dirty="0" smtClean="0" sz="2000" spc="-3">
                <a:latin typeface="Arial"/>
                <a:cs typeface="Arial"/>
              </a:rPr>
              <a:t> </a:t>
            </a:r>
            <a:r>
              <a:rPr dirty="0" smtClean="0" sz="2000" spc="-3">
                <a:latin typeface="Arial"/>
                <a:cs typeface="Arial"/>
              </a:rPr>
              <a:t>most</a:t>
            </a:r>
            <a:r>
              <a:rPr dirty="0" smtClean="0" sz="2000" spc="-3">
                <a:latin typeface="Arial"/>
                <a:cs typeface="Arial"/>
              </a:rPr>
              <a:t> </a:t>
            </a:r>
            <a:r>
              <a:rPr dirty="0" smtClean="0" sz="2000" spc="-3">
                <a:latin typeface="Arial"/>
                <a:cs typeface="Arial"/>
              </a:rPr>
              <a:t>commonly</a:t>
            </a:r>
            <a:r>
              <a:rPr dirty="0" smtClean="0" sz="2000" spc="-3">
                <a:latin typeface="Arial"/>
                <a:cs typeface="Arial"/>
              </a:rPr>
              <a:t> </a:t>
            </a:r>
            <a:r>
              <a:rPr dirty="0" smtClean="0" sz="2000" spc="-3">
                <a:latin typeface="Arial"/>
                <a:cs typeface="Arial"/>
              </a:rPr>
              <a:t>used</a:t>
            </a:r>
            <a:r>
              <a:rPr dirty="0" smtClean="0" sz="2000" spc="-3">
                <a:latin typeface="Arial"/>
                <a:cs typeface="Arial"/>
              </a:rPr>
              <a:t> </a:t>
            </a:r>
            <a:r>
              <a:rPr dirty="0" smtClean="0" sz="2000" spc="-3">
                <a:latin typeface="Arial"/>
                <a:cs typeface="Arial"/>
              </a:rPr>
              <a:t>trea</a:t>
            </a:r>
            <a:r>
              <a:rPr dirty="0" smtClean="0" sz="2000" spc="-3">
                <a:latin typeface="Arial"/>
                <a:cs typeface="Arial"/>
              </a:rPr>
              <a:t>t</a:t>
            </a:r>
            <a:r>
              <a:rPr dirty="0" smtClean="0" sz="2000" spc="-3">
                <a:latin typeface="Arial"/>
                <a:cs typeface="Arial"/>
              </a:rPr>
              <a:t>men</a:t>
            </a:r>
            <a:r>
              <a:rPr dirty="0" smtClean="0" sz="2000" spc="-3">
                <a:latin typeface="Arial"/>
                <a:cs typeface="Arial"/>
              </a:rPr>
              <a:t>t</a:t>
            </a:r>
            <a:r>
              <a:rPr dirty="0" smtClean="0" sz="2000" spc="-3">
                <a:latin typeface="Arial"/>
                <a:cs typeface="Arial"/>
              </a:rPr>
              <a:t>s.</a:t>
            </a:r>
            <a:endParaRPr sz="2000">
              <a:latin typeface="Arial"/>
              <a:cs typeface="Arial"/>
            </a:endParaRPr>
          </a:p>
          <a:p>
            <a:pPr marL="12700" marR="31111">
              <a:lnSpc>
                <a:spcPct val="95825"/>
              </a:lnSpc>
              <a:spcBef>
                <a:spcPts val="302"/>
              </a:spcBef>
            </a:pPr>
            <a:r>
              <a:rPr dirty="0" smtClean="0" sz="2400" spc="0">
                <a:latin typeface="Arial"/>
                <a:cs typeface="Arial"/>
              </a:rPr>
              <a:t>Prevent</a:t>
            </a:r>
            <a:r>
              <a:rPr dirty="0" smtClean="0" sz="2400" spc="0">
                <a:latin typeface="Arial"/>
                <a:cs typeface="Arial"/>
              </a:rPr>
              <a:t>i</a:t>
            </a:r>
            <a:r>
              <a:rPr dirty="0" smtClean="0" sz="2400" spc="0">
                <a:latin typeface="Arial"/>
                <a:cs typeface="Arial"/>
              </a:rPr>
              <a:t>on</a:t>
            </a:r>
            <a:endParaRPr sz="2400">
              <a:latin typeface="Arial"/>
              <a:cs typeface="Arial"/>
            </a:endParaRPr>
          </a:p>
          <a:p>
            <a:pPr marL="413461" indent="-286461">
              <a:lnSpc>
                <a:spcPts val="2160"/>
              </a:lnSpc>
              <a:spcBef>
                <a:spcPts val="593"/>
              </a:spcBef>
              <a:tabLst>
                <a:tab pos="406400" algn="l"/>
              </a:tabLst>
            </a:pPr>
            <a:r>
              <a:rPr dirty="0" smtClean="0" sz="2000">
                <a:latin typeface="Arial"/>
                <a:cs typeface="Arial"/>
              </a:rPr>
              <a:t>	</a:t>
            </a:r>
            <a:r>
              <a:rPr dirty="0" smtClean="0" sz="2000" spc="-2">
                <a:latin typeface="Arial"/>
                <a:cs typeface="Arial"/>
              </a:rPr>
              <a:t>R</a:t>
            </a:r>
            <a:r>
              <a:rPr dirty="0" smtClean="0" sz="2000" spc="-2">
                <a:latin typeface="Arial"/>
                <a:cs typeface="Arial"/>
              </a:rPr>
              <a:t>e</a:t>
            </a:r>
            <a:r>
              <a:rPr dirty="0" smtClean="0" sz="2000" spc="-2">
                <a:latin typeface="Arial"/>
                <a:cs typeface="Arial"/>
              </a:rPr>
              <a:t>testing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s</a:t>
            </a:r>
            <a:r>
              <a:rPr dirty="0" smtClean="0" sz="2000" spc="-2">
                <a:latin typeface="Arial"/>
                <a:cs typeface="Arial"/>
              </a:rPr>
              <a:t>h</a:t>
            </a:r>
            <a:r>
              <a:rPr dirty="0" smtClean="0" sz="2000" spc="-2">
                <a:latin typeface="Arial"/>
                <a:cs typeface="Arial"/>
              </a:rPr>
              <a:t>ould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be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c</a:t>
            </a:r>
            <a:r>
              <a:rPr dirty="0" smtClean="0" sz="2000" spc="-2">
                <a:latin typeface="Arial"/>
                <a:cs typeface="Arial"/>
              </a:rPr>
              <a:t>o</a:t>
            </a:r>
            <a:r>
              <a:rPr dirty="0" smtClean="0" sz="2000" spc="-2">
                <a:latin typeface="Arial"/>
                <a:cs typeface="Arial"/>
              </a:rPr>
              <a:t>n</a:t>
            </a:r>
            <a:r>
              <a:rPr dirty="0" smtClean="0" sz="2000" spc="-2">
                <a:latin typeface="Arial"/>
                <a:cs typeface="Arial"/>
              </a:rPr>
              <a:t>s</a:t>
            </a:r>
            <a:r>
              <a:rPr dirty="0" smtClean="0" sz="2000" spc="-2">
                <a:latin typeface="Arial"/>
                <a:cs typeface="Arial"/>
              </a:rPr>
              <a:t>ide</a:t>
            </a:r>
            <a:r>
              <a:rPr dirty="0" smtClean="0" sz="2000" spc="-2">
                <a:latin typeface="Arial"/>
                <a:cs typeface="Arial"/>
              </a:rPr>
              <a:t>r</a:t>
            </a:r>
            <a:r>
              <a:rPr dirty="0" smtClean="0" sz="2000" spc="-2">
                <a:latin typeface="Arial"/>
                <a:cs typeface="Arial"/>
              </a:rPr>
              <a:t>ed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for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w</a:t>
            </a:r>
            <a:r>
              <a:rPr dirty="0" smtClean="0" sz="2000" spc="-2">
                <a:latin typeface="Arial"/>
                <a:cs typeface="Arial"/>
              </a:rPr>
              <a:t>o</a:t>
            </a:r>
            <a:r>
              <a:rPr dirty="0" smtClean="0" sz="2000" spc="-2">
                <a:latin typeface="Arial"/>
                <a:cs typeface="Arial"/>
              </a:rPr>
              <a:t>men,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e</a:t>
            </a:r>
            <a:r>
              <a:rPr dirty="0" smtClean="0" sz="2000" spc="-2">
                <a:latin typeface="Arial"/>
                <a:cs typeface="Arial"/>
              </a:rPr>
              <a:t>s</a:t>
            </a:r>
            <a:r>
              <a:rPr dirty="0" smtClean="0" sz="2000" spc="-2">
                <a:latin typeface="Arial"/>
                <a:cs typeface="Arial"/>
              </a:rPr>
              <a:t>pe</a:t>
            </a:r>
            <a:r>
              <a:rPr dirty="0" smtClean="0" sz="2000" spc="-2">
                <a:latin typeface="Arial"/>
                <a:cs typeface="Arial"/>
              </a:rPr>
              <a:t>c</a:t>
            </a:r>
            <a:r>
              <a:rPr dirty="0" smtClean="0" sz="2000" spc="-2">
                <a:latin typeface="Arial"/>
                <a:cs typeface="Arial"/>
              </a:rPr>
              <a:t>ially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adol</a:t>
            </a:r>
            <a:r>
              <a:rPr dirty="0" smtClean="0" sz="2000" spc="-2">
                <a:latin typeface="Arial"/>
                <a:cs typeface="Arial"/>
              </a:rPr>
              <a:t>e</a:t>
            </a:r>
            <a:r>
              <a:rPr dirty="0" smtClean="0" sz="2000" spc="-2">
                <a:latin typeface="Arial"/>
                <a:cs typeface="Arial"/>
              </a:rPr>
              <a:t>s</a:t>
            </a:r>
            <a:r>
              <a:rPr dirty="0" smtClean="0" sz="2000" spc="-2">
                <a:latin typeface="Arial"/>
                <a:cs typeface="Arial"/>
              </a:rPr>
              <a:t>c</a:t>
            </a:r>
            <a:r>
              <a:rPr dirty="0" smtClean="0" sz="2000" spc="-2">
                <a:latin typeface="Arial"/>
                <a:cs typeface="Arial"/>
              </a:rPr>
              <a:t>ents,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three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to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four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months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af</a:t>
            </a:r>
            <a:r>
              <a:rPr dirty="0" smtClean="0" sz="2000" spc="-2">
                <a:latin typeface="Arial"/>
                <a:cs typeface="Arial"/>
              </a:rPr>
              <a:t>t</a:t>
            </a:r>
            <a:r>
              <a:rPr dirty="0" smtClean="0" sz="2000" spc="-2">
                <a:latin typeface="Arial"/>
                <a:cs typeface="Arial"/>
              </a:rPr>
              <a:t>er</a:t>
            </a:r>
            <a:r>
              <a:rPr dirty="0" smtClean="0" sz="2000" spc="-2">
                <a:latin typeface="Arial"/>
                <a:cs typeface="Arial"/>
              </a:rPr>
              <a:t> </a:t>
            </a:r>
            <a:r>
              <a:rPr dirty="0" smtClean="0" sz="2000" spc="-2">
                <a:latin typeface="Arial"/>
                <a:cs typeface="Arial"/>
              </a:rPr>
              <a:t>treatment</a:t>
            </a:r>
            <a:endParaRPr sz="2000">
              <a:latin typeface="Arial"/>
              <a:cs typeface="Arial"/>
            </a:endParaRPr>
          </a:p>
          <a:p>
            <a:pPr marL="127000" marR="31111">
              <a:lnSpc>
                <a:spcPct val="95825"/>
              </a:lnSpc>
              <a:spcBef>
                <a:spcPts val="221"/>
              </a:spcBef>
            </a:pPr>
            <a:r>
              <a:rPr dirty="0" smtClean="0" sz="2000" spc="-1">
                <a:latin typeface="Arial"/>
                <a:cs typeface="Arial"/>
              </a:rPr>
              <a:t>–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Condoms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can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redu</a:t>
            </a:r>
            <a:r>
              <a:rPr dirty="0" smtClean="0" sz="2000" spc="-1">
                <a:latin typeface="Arial"/>
                <a:cs typeface="Arial"/>
              </a:rPr>
              <a:t>c</a:t>
            </a:r>
            <a:r>
              <a:rPr dirty="0" smtClean="0" sz="2000" spc="-1">
                <a:latin typeface="Arial"/>
                <a:cs typeface="Arial"/>
              </a:rPr>
              <a:t>e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in</a:t>
            </a:r>
            <a:r>
              <a:rPr dirty="0" smtClean="0" sz="2000" spc="-1">
                <a:latin typeface="Arial"/>
                <a:cs typeface="Arial"/>
              </a:rPr>
              <a:t>f</a:t>
            </a:r>
            <a:r>
              <a:rPr dirty="0" smtClean="0" sz="2000" spc="-1">
                <a:latin typeface="Arial"/>
                <a:cs typeface="Arial"/>
              </a:rPr>
              <a:t>ection</a:t>
            </a:r>
            <a:r>
              <a:rPr dirty="0" smtClean="0" sz="2000" spc="-1">
                <a:latin typeface="Arial"/>
                <a:cs typeface="Arial"/>
              </a:rPr>
              <a:t> </a:t>
            </a:r>
            <a:r>
              <a:rPr dirty="0" smtClean="0" sz="2000" spc="-1">
                <a:latin typeface="Arial"/>
                <a:cs typeface="Arial"/>
              </a:rPr>
              <a:t>ri</a:t>
            </a:r>
            <a:r>
              <a:rPr dirty="0" smtClean="0" sz="2000" spc="-1">
                <a:latin typeface="Arial"/>
                <a:cs typeface="Arial"/>
              </a:rPr>
              <a:t>s</a:t>
            </a:r>
            <a:r>
              <a:rPr dirty="0" smtClean="0" sz="2000" spc="-1">
                <a:latin typeface="Arial"/>
                <a:cs typeface="Arial"/>
              </a:rPr>
              <a:t>k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5940" y="3397281"/>
            <a:ext cx="177799" cy="330199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dirty="0" smtClean="0" sz="240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879144" y="589327"/>
            <a:ext cx="5979142" cy="2422015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2727909" marR="53263">
              <a:lnSpc>
                <a:spcPts val="4600"/>
              </a:lnSpc>
            </a:pPr>
            <a:r>
              <a:rPr dirty="0" smtClean="0" sz="4400" spc="1">
                <a:latin typeface="Arial"/>
                <a:cs typeface="Arial"/>
              </a:rPr>
              <a:t>Syph</a:t>
            </a:r>
            <a:r>
              <a:rPr dirty="0" smtClean="0" sz="4400" spc="1">
                <a:latin typeface="Arial"/>
                <a:cs typeface="Arial"/>
              </a:rPr>
              <a:t>i</a:t>
            </a:r>
            <a:r>
              <a:rPr dirty="0" smtClean="0" sz="4400" spc="1">
                <a:latin typeface="Arial"/>
                <a:cs typeface="Arial"/>
              </a:rPr>
              <a:t>lis</a:t>
            </a:r>
            <a:endParaRPr sz="4400">
              <a:latin typeface="Arial"/>
              <a:cs typeface="Arial"/>
            </a:endParaRPr>
          </a:p>
          <a:p>
            <a:pPr marL="12700" marR="14170">
              <a:lnSpc>
                <a:spcPct val="95825"/>
              </a:lnSpc>
              <a:spcBef>
                <a:spcPts val="3450"/>
              </a:spcBef>
            </a:pPr>
            <a:r>
              <a:rPr dirty="0" smtClean="0" sz="2800" spc="-4">
                <a:latin typeface="Arial"/>
                <a:cs typeface="Arial"/>
              </a:rPr>
              <a:t>Cau</a:t>
            </a:r>
            <a:r>
              <a:rPr dirty="0" smtClean="0" sz="2800" spc="-4">
                <a:latin typeface="Arial"/>
                <a:cs typeface="Arial"/>
              </a:rPr>
              <a:t>s</a:t>
            </a:r>
            <a:r>
              <a:rPr dirty="0" smtClean="0" sz="2800" spc="-4">
                <a:latin typeface="Arial"/>
                <a:cs typeface="Arial"/>
              </a:rPr>
              <a:t>ed</a:t>
            </a:r>
            <a:r>
              <a:rPr dirty="0" smtClean="0" sz="2800" spc="-4">
                <a:latin typeface="Arial"/>
                <a:cs typeface="Arial"/>
              </a:rPr>
              <a:t> </a:t>
            </a:r>
            <a:r>
              <a:rPr dirty="0" smtClean="0" sz="2800" spc="-4">
                <a:latin typeface="Arial"/>
                <a:cs typeface="Arial"/>
              </a:rPr>
              <a:t>by</a:t>
            </a:r>
            <a:r>
              <a:rPr dirty="0" smtClean="0" sz="2800" spc="-4">
                <a:latin typeface="Arial"/>
                <a:cs typeface="Arial"/>
              </a:rPr>
              <a:t> </a:t>
            </a:r>
            <a:r>
              <a:rPr dirty="0" smtClean="0" sz="2800" spc="-4">
                <a:latin typeface="Arial"/>
                <a:cs typeface="Arial"/>
              </a:rPr>
              <a:t>the</a:t>
            </a:r>
            <a:r>
              <a:rPr dirty="0" smtClean="0" sz="2800" spc="-4">
                <a:latin typeface="Arial"/>
                <a:cs typeface="Arial"/>
              </a:rPr>
              <a:t> </a:t>
            </a:r>
            <a:r>
              <a:rPr dirty="0" smtClean="0" sz="2800" spc="-4">
                <a:latin typeface="Arial"/>
                <a:cs typeface="Arial"/>
              </a:rPr>
              <a:t>b</a:t>
            </a:r>
            <a:r>
              <a:rPr dirty="0" smtClean="0" sz="2800" spc="-4">
                <a:latin typeface="Arial"/>
                <a:cs typeface="Arial"/>
              </a:rPr>
              <a:t>a</a:t>
            </a:r>
            <a:r>
              <a:rPr dirty="0" smtClean="0" sz="2800" spc="-4">
                <a:latin typeface="Arial"/>
                <a:cs typeface="Arial"/>
              </a:rPr>
              <a:t>c</a:t>
            </a:r>
            <a:r>
              <a:rPr dirty="0" smtClean="0" sz="2800" spc="-4">
                <a:latin typeface="Arial"/>
                <a:cs typeface="Arial"/>
              </a:rPr>
              <a:t>t</a:t>
            </a:r>
            <a:r>
              <a:rPr dirty="0" smtClean="0" sz="2800" spc="-4">
                <a:latin typeface="Arial"/>
                <a:cs typeface="Arial"/>
              </a:rPr>
              <a:t>e</a:t>
            </a:r>
            <a:r>
              <a:rPr dirty="0" smtClean="0" sz="2800" spc="-4">
                <a:latin typeface="Arial"/>
                <a:cs typeface="Arial"/>
              </a:rPr>
              <a:t>r</a:t>
            </a:r>
            <a:r>
              <a:rPr dirty="0" smtClean="0" sz="2800" spc="-4">
                <a:latin typeface="Arial"/>
                <a:cs typeface="Arial"/>
              </a:rPr>
              <a:t>i</a:t>
            </a:r>
            <a:r>
              <a:rPr dirty="0" smtClean="0" sz="2800" spc="-4">
                <a:latin typeface="Arial"/>
                <a:cs typeface="Arial"/>
              </a:rPr>
              <a:t>u</a:t>
            </a:r>
            <a:r>
              <a:rPr dirty="0" smtClean="0" sz="2800" spc="-4">
                <a:latin typeface="Arial"/>
                <a:cs typeface="Arial"/>
              </a:rPr>
              <a:t>m</a:t>
            </a:r>
            <a:r>
              <a:rPr dirty="0" smtClean="0" sz="2800" spc="-4">
                <a:latin typeface="Arial"/>
                <a:cs typeface="Arial"/>
              </a:rPr>
              <a:t> </a:t>
            </a:r>
            <a:r>
              <a:rPr dirty="0" smtClean="0" sz="2950" spc="-4">
                <a:latin typeface="Arial"/>
                <a:cs typeface="Arial"/>
              </a:rPr>
              <a:t>Tre</a:t>
            </a:r>
            <a:r>
              <a:rPr dirty="0" smtClean="0" sz="2950" spc="-4">
                <a:latin typeface="Arial"/>
                <a:cs typeface="Arial"/>
              </a:rPr>
              <a:t>p</a:t>
            </a:r>
            <a:r>
              <a:rPr dirty="0" smtClean="0" sz="2950" spc="-4">
                <a:latin typeface="Arial"/>
                <a:cs typeface="Arial"/>
              </a:rPr>
              <a:t>o</a:t>
            </a:r>
            <a:r>
              <a:rPr dirty="0" smtClean="0" sz="2950" spc="-4">
                <a:latin typeface="Arial"/>
                <a:cs typeface="Arial"/>
              </a:rPr>
              <a:t>n</a:t>
            </a:r>
            <a:r>
              <a:rPr dirty="0" smtClean="0" sz="2950" spc="-4">
                <a:latin typeface="Arial"/>
                <a:cs typeface="Arial"/>
              </a:rPr>
              <a:t>ema</a:t>
            </a:r>
            <a:endParaRPr sz="295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05"/>
              </a:spcBef>
            </a:pPr>
            <a:r>
              <a:rPr dirty="0" smtClean="0" sz="2800" spc="-5">
                <a:latin typeface="Arial"/>
                <a:cs typeface="Arial"/>
              </a:rPr>
              <a:t>Mo</a:t>
            </a:r>
            <a:r>
              <a:rPr dirty="0" smtClean="0" sz="2800" spc="-5">
                <a:latin typeface="Arial"/>
                <a:cs typeface="Arial"/>
              </a:rPr>
              <a:t>s</a:t>
            </a:r>
            <a:r>
              <a:rPr dirty="0" smtClean="0" sz="2800" spc="-5">
                <a:latin typeface="Arial"/>
                <a:cs typeface="Arial"/>
              </a:rPr>
              <a:t>t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c</a:t>
            </a:r>
            <a:r>
              <a:rPr dirty="0" smtClean="0" sz="2800" spc="-5">
                <a:latin typeface="Arial"/>
                <a:cs typeface="Arial"/>
              </a:rPr>
              <a:t>a</a:t>
            </a:r>
            <a:r>
              <a:rPr dirty="0" smtClean="0" sz="2800" spc="-5">
                <a:latin typeface="Arial"/>
                <a:cs typeface="Arial"/>
              </a:rPr>
              <a:t>s</a:t>
            </a:r>
            <a:r>
              <a:rPr dirty="0" smtClean="0" sz="2800" spc="-5">
                <a:latin typeface="Arial"/>
                <a:cs typeface="Arial"/>
              </a:rPr>
              <a:t>es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o</a:t>
            </a:r>
            <a:r>
              <a:rPr dirty="0" smtClean="0" sz="2800" spc="-5">
                <a:latin typeface="Arial"/>
                <a:cs typeface="Arial"/>
              </a:rPr>
              <a:t>c</a:t>
            </a:r>
            <a:r>
              <a:rPr dirty="0" smtClean="0" sz="2800" spc="-5">
                <a:latin typeface="Arial"/>
                <a:cs typeface="Arial"/>
              </a:rPr>
              <a:t>c</a:t>
            </a:r>
            <a:r>
              <a:rPr dirty="0" smtClean="0" sz="2800" spc="-5">
                <a:latin typeface="Arial"/>
                <a:cs typeface="Arial"/>
              </a:rPr>
              <a:t>u</a:t>
            </a:r>
            <a:r>
              <a:rPr dirty="0" smtClean="0" sz="2800" spc="-5">
                <a:latin typeface="Arial"/>
                <a:cs typeface="Arial"/>
              </a:rPr>
              <a:t>r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in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p</a:t>
            </a:r>
            <a:r>
              <a:rPr dirty="0" smtClean="0" sz="2800" spc="-5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o</a:t>
            </a:r>
            <a:r>
              <a:rPr dirty="0" smtClean="0" sz="2800" spc="-5">
                <a:latin typeface="Arial"/>
                <a:cs typeface="Arial"/>
              </a:rPr>
              <a:t>p</a:t>
            </a:r>
            <a:r>
              <a:rPr dirty="0" smtClean="0" sz="2800" spc="-5">
                <a:latin typeface="Arial"/>
                <a:cs typeface="Arial"/>
              </a:rPr>
              <a:t>l</a:t>
            </a:r>
            <a:r>
              <a:rPr dirty="0" smtClean="0" sz="2800" spc="-5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a</a:t>
            </a:r>
            <a:r>
              <a:rPr dirty="0" smtClean="0" sz="2800" spc="-5">
                <a:latin typeface="Arial"/>
                <a:cs typeface="Arial"/>
              </a:rPr>
              <a:t>g</a:t>
            </a:r>
            <a:r>
              <a:rPr dirty="0" smtClean="0" sz="2800" spc="-5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2</a:t>
            </a:r>
            <a:r>
              <a:rPr dirty="0" smtClean="0" sz="2800" spc="-5">
                <a:latin typeface="Arial"/>
                <a:cs typeface="Arial"/>
              </a:rPr>
              <a:t>0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to</a:t>
            </a:r>
            <a:endParaRPr sz="2800">
              <a:latin typeface="Arial"/>
              <a:cs typeface="Arial"/>
            </a:endParaRPr>
          </a:p>
          <a:p>
            <a:pPr marL="12700" marR="53263">
              <a:lnSpc>
                <a:spcPct val="95825"/>
              </a:lnSpc>
              <a:spcBef>
                <a:spcPts val="812"/>
              </a:spcBef>
            </a:pPr>
            <a:r>
              <a:rPr dirty="0" smtClean="0" sz="2800" spc="-6">
                <a:latin typeface="Arial"/>
                <a:cs typeface="Arial"/>
              </a:rPr>
              <a:t>Abo</a:t>
            </a:r>
            <a:r>
              <a:rPr dirty="0" smtClean="0" sz="2800" spc="-6">
                <a:latin typeface="Arial"/>
                <a:cs typeface="Arial"/>
              </a:rPr>
              <a:t>u</a:t>
            </a:r>
            <a:r>
              <a:rPr dirty="0" smtClean="0" sz="2800" spc="-6">
                <a:latin typeface="Arial"/>
                <a:cs typeface="Arial"/>
              </a:rPr>
              <a:t>t</a:t>
            </a:r>
            <a:r>
              <a:rPr dirty="0" smtClean="0" sz="2800" spc="-6">
                <a:latin typeface="Arial"/>
                <a:cs typeface="Arial"/>
              </a:rPr>
              <a:t> </a:t>
            </a:r>
            <a:r>
              <a:rPr dirty="0" smtClean="0" sz="2800" spc="-6">
                <a:latin typeface="Arial"/>
                <a:cs typeface="Arial"/>
              </a:rPr>
              <a:t>3.</a:t>
            </a:r>
            <a:r>
              <a:rPr dirty="0" smtClean="0" sz="2800" spc="-6">
                <a:latin typeface="Arial"/>
                <a:cs typeface="Arial"/>
              </a:rPr>
              <a:t>5</a:t>
            </a:r>
            <a:r>
              <a:rPr dirty="0" smtClean="0" sz="2800" spc="-6">
                <a:latin typeface="Arial"/>
                <a:cs typeface="Arial"/>
              </a:rPr>
              <a:t>x</a:t>
            </a:r>
            <a:r>
              <a:rPr dirty="0" smtClean="0" sz="2800" spc="-6">
                <a:latin typeface="Arial"/>
                <a:cs typeface="Arial"/>
              </a:rPr>
              <a:t> </a:t>
            </a:r>
            <a:r>
              <a:rPr dirty="0" smtClean="0" sz="2800" spc="-6">
                <a:latin typeface="Arial"/>
                <a:cs typeface="Arial"/>
              </a:rPr>
              <a:t>more</a:t>
            </a:r>
            <a:r>
              <a:rPr dirty="0" smtClean="0" sz="2800" spc="-6">
                <a:latin typeface="Arial"/>
                <a:cs typeface="Arial"/>
              </a:rPr>
              <a:t> </a:t>
            </a:r>
            <a:r>
              <a:rPr dirty="0" smtClean="0" sz="2800" spc="-6">
                <a:latin typeface="Arial"/>
                <a:cs typeface="Arial"/>
              </a:rPr>
              <a:t>men</a:t>
            </a:r>
            <a:r>
              <a:rPr dirty="0" smtClean="0" sz="2800" spc="-6">
                <a:latin typeface="Arial"/>
                <a:cs typeface="Arial"/>
              </a:rPr>
              <a:t> </a:t>
            </a:r>
            <a:r>
              <a:rPr dirty="0" smtClean="0" sz="2800" spc="-6">
                <a:latin typeface="Arial"/>
                <a:cs typeface="Arial"/>
              </a:rPr>
              <a:t>th</a:t>
            </a:r>
            <a:r>
              <a:rPr dirty="0" smtClean="0" sz="2800" spc="-6">
                <a:latin typeface="Arial"/>
                <a:cs typeface="Arial"/>
              </a:rPr>
              <a:t>a</a:t>
            </a:r>
            <a:r>
              <a:rPr dirty="0" smtClean="0" sz="2800" spc="-6">
                <a:latin typeface="Arial"/>
                <a:cs typeface="Arial"/>
              </a:rPr>
              <a:t>n</a:t>
            </a:r>
            <a:r>
              <a:rPr dirty="0" smtClean="0" sz="2800" spc="-6">
                <a:latin typeface="Arial"/>
                <a:cs typeface="Arial"/>
              </a:rPr>
              <a:t> </a:t>
            </a:r>
            <a:r>
              <a:rPr dirty="0" smtClean="0" sz="2800" spc="-6">
                <a:latin typeface="Arial"/>
                <a:cs typeface="Arial"/>
              </a:rPr>
              <a:t>w</a:t>
            </a:r>
            <a:r>
              <a:rPr dirty="0" smtClean="0" sz="2800" spc="-6">
                <a:latin typeface="Arial"/>
                <a:cs typeface="Arial"/>
              </a:rPr>
              <a:t>o</a:t>
            </a:r>
            <a:r>
              <a:rPr dirty="0" smtClean="0" sz="2800" spc="-6">
                <a:latin typeface="Arial"/>
                <a:cs typeface="Arial"/>
              </a:rPr>
              <a:t>men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60002" y="1676505"/>
            <a:ext cx="1507947" cy="822773"/>
          </a:xfrm>
          <a:prstGeom prst="rect">
            <a:avLst/>
          </a:prstGeom>
        </p:spPr>
        <p:txBody>
          <a:bodyPr wrap="square" lIns="0" tIns="19780" rIns="0" bIns="0" rtlCol="0">
            <a:noAutofit/>
          </a:bodyPr>
          <a:lstStyle/>
          <a:p>
            <a:pPr marL="12700">
              <a:lnSpc>
                <a:spcPts val="3115"/>
              </a:lnSpc>
            </a:pPr>
            <a:r>
              <a:rPr dirty="0" smtClean="0" sz="2950" spc="-68">
                <a:latin typeface="Arial"/>
                <a:cs typeface="Arial"/>
              </a:rPr>
              <a:t>p</a:t>
            </a:r>
            <a:r>
              <a:rPr dirty="0" smtClean="0" sz="2950" spc="-68">
                <a:latin typeface="Arial"/>
                <a:cs typeface="Arial"/>
              </a:rPr>
              <a:t>a</a:t>
            </a:r>
            <a:r>
              <a:rPr dirty="0" smtClean="0" sz="2950" spc="-68">
                <a:latin typeface="Arial"/>
                <a:cs typeface="Arial"/>
              </a:rPr>
              <a:t>ll</a:t>
            </a:r>
            <a:r>
              <a:rPr dirty="0" smtClean="0" sz="2950" spc="-68">
                <a:latin typeface="Arial"/>
                <a:cs typeface="Arial"/>
              </a:rPr>
              <a:t>i</a:t>
            </a:r>
            <a:r>
              <a:rPr dirty="0" smtClean="0" sz="2950" spc="-68">
                <a:latin typeface="Arial"/>
                <a:cs typeface="Arial"/>
              </a:rPr>
              <a:t>d</a:t>
            </a:r>
            <a:r>
              <a:rPr dirty="0" smtClean="0" sz="2950" spc="-68">
                <a:latin typeface="Arial"/>
                <a:cs typeface="Arial"/>
              </a:rPr>
              <a:t>u</a:t>
            </a:r>
            <a:r>
              <a:rPr dirty="0" smtClean="0" sz="2950" spc="-68">
                <a:latin typeface="Arial"/>
                <a:cs typeface="Arial"/>
              </a:rPr>
              <a:t>m</a:t>
            </a:r>
            <a:r>
              <a:rPr dirty="0" smtClean="0" sz="2800" spc="-68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 marL="31271" marR="56144">
              <a:lnSpc>
                <a:spcPct val="95825"/>
              </a:lnSpc>
            </a:pPr>
            <a:r>
              <a:rPr dirty="0" smtClean="0" sz="2800" spc="4">
                <a:latin typeface="Arial"/>
                <a:cs typeface="Arial"/>
              </a:rPr>
              <a:t>39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692066"/>
            <a:ext cx="202946" cy="380492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z="280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630850"/>
            <a:ext cx="202946" cy="892810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z="280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666"/>
              </a:spcBef>
            </a:pPr>
            <a:r>
              <a:rPr dirty="0" smtClean="0" sz="2800"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9144" y="3143168"/>
            <a:ext cx="7400660" cy="807212"/>
          </a:xfrm>
          <a:prstGeom prst="rect">
            <a:avLst/>
          </a:prstGeom>
        </p:spPr>
        <p:txBody>
          <a:bodyPr wrap="square" lIns="0" tIns="18796" rIns="0" bIns="0" rtlCol="0">
            <a:noAutofit/>
          </a:bodyPr>
          <a:lstStyle/>
          <a:p>
            <a:pPr marL="12700">
              <a:lnSpc>
                <a:spcPts val="2960"/>
              </a:lnSpc>
            </a:pPr>
            <a:r>
              <a:rPr dirty="0" smtClean="0" sz="2800" spc="-5">
                <a:latin typeface="Arial"/>
                <a:cs typeface="Arial"/>
              </a:rPr>
              <a:t>Rat</a:t>
            </a:r>
            <a:r>
              <a:rPr dirty="0" smtClean="0" sz="2800" spc="-5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s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a</a:t>
            </a:r>
            <a:r>
              <a:rPr dirty="0" smtClean="0" sz="2800" spc="-5">
                <a:latin typeface="Arial"/>
                <a:cs typeface="Arial"/>
              </a:rPr>
              <a:t>r</a:t>
            </a:r>
            <a:r>
              <a:rPr dirty="0" smtClean="0" sz="2800" spc="-5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d</a:t>
            </a:r>
            <a:r>
              <a:rPr dirty="0" smtClean="0" sz="2800" spc="-5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c</a:t>
            </a:r>
            <a:r>
              <a:rPr dirty="0" smtClean="0" sz="2800" spc="-5">
                <a:latin typeface="Arial"/>
                <a:cs typeface="Arial"/>
              </a:rPr>
              <a:t>r</a:t>
            </a:r>
            <a:r>
              <a:rPr dirty="0" smtClean="0" sz="2800" spc="-5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a</a:t>
            </a:r>
            <a:r>
              <a:rPr dirty="0" smtClean="0" sz="2800" spc="-5">
                <a:latin typeface="Arial"/>
                <a:cs typeface="Arial"/>
              </a:rPr>
              <a:t>s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5">
                <a:latin typeface="Arial"/>
                <a:cs typeface="Arial"/>
              </a:rPr>
              <a:t>n</a:t>
            </a:r>
            <a:r>
              <a:rPr dirty="0" smtClean="0" sz="2800" spc="-5">
                <a:latin typeface="Arial"/>
                <a:cs typeface="Arial"/>
              </a:rPr>
              <a:t>g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in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women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b</a:t>
            </a:r>
            <a:r>
              <a:rPr dirty="0" smtClean="0" sz="2800" spc="-5">
                <a:latin typeface="Arial"/>
                <a:cs typeface="Arial"/>
              </a:rPr>
              <a:t>u</a:t>
            </a:r>
            <a:r>
              <a:rPr dirty="0" smtClean="0" sz="2800" spc="-5">
                <a:latin typeface="Arial"/>
                <a:cs typeface="Arial"/>
              </a:rPr>
              <a:t>t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5">
                <a:latin typeface="Arial"/>
                <a:cs typeface="Arial"/>
              </a:rPr>
              <a:t>n</a:t>
            </a:r>
            <a:r>
              <a:rPr dirty="0" smtClean="0" sz="2800" spc="-5">
                <a:latin typeface="Arial"/>
                <a:cs typeface="Arial"/>
              </a:rPr>
              <a:t>c</a:t>
            </a:r>
            <a:r>
              <a:rPr dirty="0" smtClean="0" sz="2800" spc="-5">
                <a:latin typeface="Arial"/>
                <a:cs typeface="Arial"/>
              </a:rPr>
              <a:t>r</a:t>
            </a:r>
            <a:r>
              <a:rPr dirty="0" smtClean="0" sz="2800" spc="-5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a</a:t>
            </a:r>
            <a:r>
              <a:rPr dirty="0" smtClean="0" sz="2800" spc="-5">
                <a:latin typeface="Arial"/>
                <a:cs typeface="Arial"/>
              </a:rPr>
              <a:t>s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5">
                <a:latin typeface="Arial"/>
                <a:cs typeface="Arial"/>
              </a:rPr>
              <a:t>n</a:t>
            </a:r>
            <a:r>
              <a:rPr dirty="0" smtClean="0" sz="2800" spc="-5">
                <a:latin typeface="Arial"/>
                <a:cs typeface="Arial"/>
              </a:rPr>
              <a:t>g</a:t>
            </a:r>
            <a:endParaRPr sz="2800">
              <a:latin typeface="Arial"/>
              <a:cs typeface="Arial"/>
            </a:endParaRPr>
          </a:p>
          <a:p>
            <a:pPr marL="12700" marR="53263">
              <a:lnSpc>
                <a:spcPct val="95825"/>
              </a:lnSpc>
            </a:pPr>
            <a:r>
              <a:rPr dirty="0" smtClean="0" sz="2800" spc="-5">
                <a:latin typeface="Arial"/>
                <a:cs typeface="Arial"/>
              </a:rPr>
              <a:t>a</a:t>
            </a:r>
            <a:r>
              <a:rPr dirty="0" smtClean="0" sz="2800" spc="-5">
                <a:latin typeface="Arial"/>
                <a:cs typeface="Arial"/>
              </a:rPr>
              <a:t>b</a:t>
            </a:r>
            <a:r>
              <a:rPr dirty="0" smtClean="0" sz="2800" spc="-5">
                <a:latin typeface="Arial"/>
                <a:cs typeface="Arial"/>
              </a:rPr>
              <a:t>o</a:t>
            </a:r>
            <a:r>
              <a:rPr dirty="0" smtClean="0" sz="2800" spc="-5">
                <a:latin typeface="Arial"/>
                <a:cs typeface="Arial"/>
              </a:rPr>
              <a:t>u</a:t>
            </a:r>
            <a:r>
              <a:rPr dirty="0" smtClean="0" sz="2800" spc="-5">
                <a:latin typeface="Arial"/>
                <a:cs typeface="Arial"/>
              </a:rPr>
              <a:t>t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1</a:t>
            </a:r>
            <a:r>
              <a:rPr dirty="0" smtClean="0" sz="2800" spc="-5">
                <a:latin typeface="Arial"/>
                <a:cs typeface="Arial"/>
              </a:rPr>
              <a:t>2</a:t>
            </a:r>
            <a:r>
              <a:rPr dirty="0" smtClean="0" sz="2800" spc="-5">
                <a:latin typeface="Arial"/>
                <a:cs typeface="Arial"/>
              </a:rPr>
              <a:t>.</a:t>
            </a:r>
            <a:r>
              <a:rPr dirty="0" smtClean="0" sz="2800" spc="-5">
                <a:latin typeface="Arial"/>
                <a:cs typeface="Arial"/>
              </a:rPr>
              <a:t>5</a:t>
            </a:r>
            <a:r>
              <a:rPr dirty="0" smtClean="0" sz="2800" spc="-5">
                <a:latin typeface="Arial"/>
                <a:cs typeface="Arial"/>
              </a:rPr>
              <a:t>%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in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m</a:t>
            </a:r>
            <a:r>
              <a:rPr dirty="0" smtClean="0" sz="2800" spc="-5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n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d</a:t>
            </a:r>
            <a:r>
              <a:rPr dirty="0" smtClean="0" sz="2800" spc="-5">
                <a:latin typeface="Arial"/>
                <a:cs typeface="Arial"/>
              </a:rPr>
              <a:t>u</a:t>
            </a:r>
            <a:r>
              <a:rPr dirty="0" smtClean="0" sz="2800" spc="-5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t</a:t>
            </a:r>
            <a:r>
              <a:rPr dirty="0" smtClean="0" sz="2800" spc="-5">
                <a:latin typeface="Arial"/>
                <a:cs typeface="Arial"/>
              </a:rPr>
              <a:t>o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MSM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 txBox="1"/>
          <p:nvPr/>
        </p:nvSpPr>
        <p:spPr>
          <a:xfrm>
            <a:off x="3594354" y="589327"/>
            <a:ext cx="2037230" cy="584708"/>
          </a:xfrm>
          <a:prstGeom prst="rect">
            <a:avLst/>
          </a:prstGeom>
        </p:spPr>
        <p:txBody>
          <a:bodyPr wrap="square" lIns="0" tIns="29210" rIns="0" bIns="0" rtlCol="0">
            <a:noAutofit/>
          </a:bodyPr>
          <a:lstStyle/>
          <a:p>
            <a:pPr marL="12700">
              <a:lnSpc>
                <a:spcPts val="4600"/>
              </a:lnSpc>
            </a:pPr>
            <a:r>
              <a:rPr dirty="0" smtClean="0" sz="4400" spc="1">
                <a:latin typeface="Arial"/>
                <a:cs typeface="Arial"/>
              </a:rPr>
              <a:t>Syph</a:t>
            </a:r>
            <a:r>
              <a:rPr dirty="0" smtClean="0" sz="4400" spc="1">
                <a:latin typeface="Arial"/>
                <a:cs typeface="Arial"/>
              </a:rPr>
              <a:t>i</a:t>
            </a:r>
            <a:r>
              <a:rPr dirty="0" smtClean="0" sz="4400" spc="1">
                <a:latin typeface="Arial"/>
                <a:cs typeface="Arial"/>
              </a:rPr>
              <a:t>lis</a:t>
            </a:r>
            <a:endParaRPr sz="4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35940" y="1612923"/>
            <a:ext cx="152806" cy="280212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dirty="0" smtClean="0" sz="200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79144" y="1612923"/>
            <a:ext cx="1579248" cy="280212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dirty="0" smtClean="0" sz="2000" spc="0">
                <a:latin typeface="Arial"/>
                <a:cs typeface="Arial"/>
              </a:rPr>
              <a:t>Tran</a:t>
            </a:r>
            <a:r>
              <a:rPr dirty="0" smtClean="0" sz="2000" spc="0">
                <a:latin typeface="Arial"/>
                <a:cs typeface="Arial"/>
              </a:rPr>
              <a:t>s</a:t>
            </a:r>
            <a:r>
              <a:rPr dirty="0" smtClean="0" sz="2000" spc="0">
                <a:latin typeface="Arial"/>
                <a:cs typeface="Arial"/>
              </a:rPr>
              <a:t>mission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93444" y="1914961"/>
            <a:ext cx="186791" cy="254000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dirty="0" smtClean="0" sz="1800">
                <a:latin typeface="Arial"/>
                <a:cs typeface="Arial"/>
              </a:rPr>
              <a:t>–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79906" y="1914961"/>
            <a:ext cx="5976086" cy="254000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dirty="0" smtClean="0" sz="1800" spc="0">
                <a:latin typeface="Arial"/>
                <a:cs typeface="Arial"/>
              </a:rPr>
              <a:t>D</a:t>
            </a:r>
            <a:r>
              <a:rPr dirty="0" smtClean="0" sz="1800" spc="0">
                <a:latin typeface="Arial"/>
                <a:cs typeface="Arial"/>
              </a:rPr>
              <a:t>i</a:t>
            </a:r>
            <a:r>
              <a:rPr dirty="0" smtClean="0" sz="1800" spc="0">
                <a:latin typeface="Arial"/>
                <a:cs typeface="Arial"/>
              </a:rPr>
              <a:t>rect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co</a:t>
            </a:r>
            <a:r>
              <a:rPr dirty="0" smtClean="0" sz="1800" spc="0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tact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w</a:t>
            </a:r>
            <a:r>
              <a:rPr dirty="0" smtClean="0" sz="1800" spc="0">
                <a:latin typeface="Arial"/>
                <a:cs typeface="Arial"/>
              </a:rPr>
              <a:t>ith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s</a:t>
            </a:r>
            <a:r>
              <a:rPr dirty="0" smtClean="0" sz="1800" spc="0">
                <a:latin typeface="Arial"/>
                <a:cs typeface="Arial"/>
              </a:rPr>
              <a:t>y</a:t>
            </a:r>
            <a:r>
              <a:rPr dirty="0" smtClean="0" sz="1800" spc="0">
                <a:latin typeface="Arial"/>
                <a:cs typeface="Arial"/>
              </a:rPr>
              <a:t>p</a:t>
            </a:r>
            <a:r>
              <a:rPr dirty="0" smtClean="0" sz="1800" spc="0">
                <a:latin typeface="Arial"/>
                <a:cs typeface="Arial"/>
              </a:rPr>
              <a:t>h</a:t>
            </a:r>
            <a:r>
              <a:rPr dirty="0" smtClean="0" sz="1800" spc="0">
                <a:latin typeface="Arial"/>
                <a:cs typeface="Arial"/>
              </a:rPr>
              <a:t>i</a:t>
            </a:r>
            <a:r>
              <a:rPr dirty="0" smtClean="0" sz="1800" spc="0">
                <a:latin typeface="Arial"/>
                <a:cs typeface="Arial"/>
              </a:rPr>
              <a:t>l</a:t>
            </a:r>
            <a:r>
              <a:rPr dirty="0" smtClean="0" sz="1800" spc="0">
                <a:latin typeface="Arial"/>
                <a:cs typeface="Arial"/>
              </a:rPr>
              <a:t>is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sore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(</a:t>
            </a:r>
            <a:r>
              <a:rPr dirty="0" smtClean="0" sz="1800" spc="0">
                <a:latin typeface="Arial"/>
                <a:cs typeface="Arial"/>
              </a:rPr>
              <a:t>G</a:t>
            </a:r>
            <a:r>
              <a:rPr dirty="0" smtClean="0" sz="1800" spc="0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ita</a:t>
            </a:r>
            <a:r>
              <a:rPr dirty="0" smtClean="0" sz="1800" spc="0">
                <a:latin typeface="Arial"/>
                <a:cs typeface="Arial"/>
              </a:rPr>
              <a:t>l</a:t>
            </a:r>
            <a:r>
              <a:rPr dirty="0" smtClean="0" sz="1800" spc="0">
                <a:latin typeface="Arial"/>
                <a:cs typeface="Arial"/>
              </a:rPr>
              <a:t>s,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l</a:t>
            </a:r>
            <a:r>
              <a:rPr dirty="0" smtClean="0" sz="1800" spc="0">
                <a:latin typeface="Arial"/>
                <a:cs typeface="Arial"/>
              </a:rPr>
              <a:t>i</a:t>
            </a:r>
            <a:r>
              <a:rPr dirty="0" smtClean="0" sz="1800" spc="0">
                <a:latin typeface="Arial"/>
                <a:cs typeface="Arial"/>
              </a:rPr>
              <a:t>ps,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d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mo</a:t>
            </a:r>
            <a:r>
              <a:rPr dirty="0" smtClean="0" sz="1800" spc="0">
                <a:latin typeface="Arial"/>
                <a:cs typeface="Arial"/>
              </a:rPr>
              <a:t>u</a:t>
            </a:r>
            <a:r>
              <a:rPr dirty="0" smtClean="0" sz="1800" spc="0">
                <a:latin typeface="Arial"/>
                <a:cs typeface="Arial"/>
              </a:rPr>
              <a:t>th)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40" y="2192671"/>
            <a:ext cx="152653" cy="279907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dirty="0" smtClean="0" sz="200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9144" y="2192671"/>
            <a:ext cx="1264344" cy="279907"/>
          </a:xfrm>
          <a:prstGeom prst="rect">
            <a:avLst/>
          </a:prstGeom>
        </p:spPr>
        <p:txBody>
          <a:bodyPr wrap="square" lIns="0" tIns="13652" rIns="0" bIns="0" rtlCol="0">
            <a:noAutofit/>
          </a:bodyPr>
          <a:lstStyle/>
          <a:p>
            <a:pPr marL="12700">
              <a:lnSpc>
                <a:spcPts val="2150"/>
              </a:lnSpc>
            </a:pPr>
            <a:r>
              <a:rPr dirty="0" smtClean="0" sz="2000" spc="-1">
                <a:latin typeface="Arial"/>
                <a:cs typeface="Arial"/>
              </a:rPr>
              <a:t>S</a:t>
            </a:r>
            <a:r>
              <a:rPr dirty="0" smtClean="0" sz="2000" spc="-1">
                <a:latin typeface="Arial"/>
                <a:cs typeface="Arial"/>
              </a:rPr>
              <a:t>y</a:t>
            </a:r>
            <a:r>
              <a:rPr dirty="0" smtClean="0" sz="2000" spc="-1">
                <a:latin typeface="Arial"/>
                <a:cs typeface="Arial"/>
              </a:rPr>
              <a:t>mptoms</a:t>
            </a:r>
            <a:endParaRPr sz="2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93444" y="2494081"/>
            <a:ext cx="186791" cy="528319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dirty="0" smtClean="0" sz="1800">
                <a:latin typeface="Arial"/>
                <a:cs typeface="Arial"/>
              </a:rPr>
              <a:t>–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1800">
                <a:latin typeface="Arial"/>
                <a:cs typeface="Arial"/>
              </a:rPr>
              <a:t>–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79906" y="2494081"/>
            <a:ext cx="3750208" cy="528319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dirty="0" smtClean="0" sz="1800" spc="-1">
                <a:latin typeface="Arial"/>
                <a:cs typeface="Arial"/>
              </a:rPr>
              <a:t>May</a:t>
            </a:r>
            <a:r>
              <a:rPr dirty="0" smtClean="0" sz="1800" spc="-1">
                <a:latin typeface="Arial"/>
                <a:cs typeface="Arial"/>
              </a:rPr>
              <a:t> </a:t>
            </a:r>
            <a:r>
              <a:rPr dirty="0" smtClean="0" sz="1800" spc="-1">
                <a:latin typeface="Arial"/>
                <a:cs typeface="Arial"/>
              </a:rPr>
              <a:t>n</a:t>
            </a:r>
            <a:r>
              <a:rPr dirty="0" smtClean="0" sz="1800" spc="-1">
                <a:latin typeface="Arial"/>
                <a:cs typeface="Arial"/>
              </a:rPr>
              <a:t>o</a:t>
            </a:r>
            <a:r>
              <a:rPr dirty="0" smtClean="0" sz="1800" spc="-1">
                <a:latin typeface="Arial"/>
                <a:cs typeface="Arial"/>
              </a:rPr>
              <a:t>t</a:t>
            </a:r>
            <a:r>
              <a:rPr dirty="0" smtClean="0" sz="1800" spc="-1">
                <a:latin typeface="Arial"/>
                <a:cs typeface="Arial"/>
              </a:rPr>
              <a:t> </a:t>
            </a:r>
            <a:r>
              <a:rPr dirty="0" smtClean="0" sz="1800" spc="-1">
                <a:latin typeface="Arial"/>
                <a:cs typeface="Arial"/>
              </a:rPr>
              <a:t>pr</a:t>
            </a:r>
            <a:r>
              <a:rPr dirty="0" smtClean="0" sz="1800" spc="-1">
                <a:latin typeface="Arial"/>
                <a:cs typeface="Arial"/>
              </a:rPr>
              <a:t>e</a:t>
            </a:r>
            <a:r>
              <a:rPr dirty="0" smtClean="0" sz="1800" spc="-1">
                <a:latin typeface="Arial"/>
                <a:cs typeface="Arial"/>
              </a:rPr>
              <a:t>se</a:t>
            </a:r>
            <a:r>
              <a:rPr dirty="0" smtClean="0" sz="1800" spc="-1">
                <a:latin typeface="Arial"/>
                <a:cs typeface="Arial"/>
              </a:rPr>
              <a:t>n</a:t>
            </a:r>
            <a:r>
              <a:rPr dirty="0" smtClean="0" sz="1800" spc="-1">
                <a:latin typeface="Arial"/>
                <a:cs typeface="Arial"/>
              </a:rPr>
              <a:t>t</a:t>
            </a:r>
            <a:r>
              <a:rPr dirty="0" smtClean="0" sz="1800" spc="-1">
                <a:latin typeface="Arial"/>
                <a:cs typeface="Arial"/>
              </a:rPr>
              <a:t> </a:t>
            </a:r>
            <a:r>
              <a:rPr dirty="0" smtClean="0" sz="1800" spc="-1">
                <a:latin typeface="Arial"/>
                <a:cs typeface="Arial"/>
              </a:rPr>
              <a:t>s</a:t>
            </a:r>
            <a:r>
              <a:rPr dirty="0" smtClean="0" sz="1800" spc="-1">
                <a:latin typeface="Arial"/>
                <a:cs typeface="Arial"/>
              </a:rPr>
              <a:t>y</a:t>
            </a:r>
            <a:r>
              <a:rPr dirty="0" smtClean="0" sz="1800" spc="-1">
                <a:latin typeface="Arial"/>
                <a:cs typeface="Arial"/>
              </a:rPr>
              <a:t>mpt</a:t>
            </a:r>
            <a:r>
              <a:rPr dirty="0" smtClean="0" sz="1800" spc="-1">
                <a:latin typeface="Arial"/>
                <a:cs typeface="Arial"/>
              </a:rPr>
              <a:t>o</a:t>
            </a:r>
            <a:r>
              <a:rPr dirty="0" smtClean="0" sz="1800" spc="-1">
                <a:latin typeface="Arial"/>
                <a:cs typeface="Arial"/>
              </a:rPr>
              <a:t>ms</a:t>
            </a:r>
            <a:r>
              <a:rPr dirty="0" smtClean="0" sz="1800" spc="-1">
                <a:latin typeface="Arial"/>
                <a:cs typeface="Arial"/>
              </a:rPr>
              <a:t> </a:t>
            </a:r>
            <a:r>
              <a:rPr dirty="0" smtClean="0" sz="1800" spc="-1">
                <a:latin typeface="Arial"/>
                <a:cs typeface="Arial"/>
              </a:rPr>
              <a:t>for</a:t>
            </a:r>
            <a:r>
              <a:rPr dirty="0" smtClean="0" sz="1800" spc="-1">
                <a:latin typeface="Arial"/>
                <a:cs typeface="Arial"/>
              </a:rPr>
              <a:t> </a:t>
            </a:r>
            <a:r>
              <a:rPr dirty="0" smtClean="0" sz="1800" spc="-1">
                <a:latin typeface="Arial"/>
                <a:cs typeface="Arial"/>
              </a:rPr>
              <a:t>y</a:t>
            </a:r>
            <a:r>
              <a:rPr dirty="0" smtClean="0" sz="1800" spc="-1">
                <a:latin typeface="Arial"/>
                <a:cs typeface="Arial"/>
              </a:rPr>
              <a:t>e</a:t>
            </a:r>
            <a:r>
              <a:rPr dirty="0" smtClean="0" sz="1800" spc="-1">
                <a:latin typeface="Arial"/>
                <a:cs typeface="Arial"/>
              </a:rPr>
              <a:t>a</a:t>
            </a:r>
            <a:r>
              <a:rPr dirty="0" smtClean="0" sz="1800" spc="-1">
                <a:latin typeface="Arial"/>
                <a:cs typeface="Arial"/>
              </a:rPr>
              <a:t>rs</a:t>
            </a:r>
            <a:endParaRPr sz="1800">
              <a:latin typeface="Arial"/>
              <a:cs typeface="Arial"/>
            </a:endParaRPr>
          </a:p>
          <a:p>
            <a:pPr marL="12700" marR="34289">
              <a:lnSpc>
                <a:spcPct val="95825"/>
              </a:lnSpc>
            </a:pPr>
            <a:r>
              <a:rPr dirty="0" smtClean="0" sz="1800" spc="0">
                <a:latin typeface="Arial"/>
                <a:cs typeface="Arial"/>
              </a:rPr>
              <a:t>Prim</a:t>
            </a:r>
            <a:r>
              <a:rPr dirty="0" smtClean="0" sz="1800" spc="0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ry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sta</a:t>
            </a:r>
            <a:r>
              <a:rPr dirty="0" smtClean="0" sz="1800" spc="0">
                <a:latin typeface="Arial"/>
                <a:cs typeface="Arial"/>
              </a:rPr>
              <a:t>g</a:t>
            </a:r>
            <a:r>
              <a:rPr dirty="0" smtClean="0" sz="1800" spc="0"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50594" y="3039083"/>
            <a:ext cx="126898" cy="228396"/>
          </a:xfrm>
          <a:prstGeom prst="rect">
            <a:avLst/>
          </a:prstGeom>
        </p:spPr>
        <p:txBody>
          <a:bodyPr wrap="square" lIns="0" tIns="11017" rIns="0" bIns="0" rtlCol="0">
            <a:noAutofit/>
          </a:bodyPr>
          <a:lstStyle/>
          <a:p>
            <a:pPr marL="12700">
              <a:lnSpc>
                <a:spcPts val="1735"/>
              </a:lnSpc>
            </a:pPr>
            <a:r>
              <a:rPr dirty="0" smtClean="0" sz="1600">
                <a:latin typeface="Arial"/>
                <a:cs typeface="Arial"/>
              </a:rPr>
              <a:t>•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79194" y="3039083"/>
            <a:ext cx="4043089" cy="228396"/>
          </a:xfrm>
          <a:prstGeom prst="rect">
            <a:avLst/>
          </a:prstGeom>
        </p:spPr>
        <p:txBody>
          <a:bodyPr wrap="square" lIns="0" tIns="11017" rIns="0" bIns="0" rtlCol="0">
            <a:noAutofit/>
          </a:bodyPr>
          <a:lstStyle/>
          <a:p>
            <a:pPr marL="12700">
              <a:lnSpc>
                <a:spcPts val="1735"/>
              </a:lnSpc>
            </a:pPr>
            <a:r>
              <a:rPr dirty="0" smtClean="0" sz="1600" spc="-2">
                <a:latin typeface="Arial"/>
                <a:cs typeface="Arial"/>
              </a:rPr>
              <a:t>Init</a:t>
            </a:r>
            <a:r>
              <a:rPr dirty="0" smtClean="0" sz="1600" spc="-2">
                <a:latin typeface="Arial"/>
                <a:cs typeface="Arial"/>
              </a:rPr>
              <a:t>i</a:t>
            </a:r>
            <a:r>
              <a:rPr dirty="0" smtClean="0" sz="1600" spc="-2">
                <a:latin typeface="Arial"/>
                <a:cs typeface="Arial"/>
              </a:rPr>
              <a:t>al</a:t>
            </a:r>
            <a:r>
              <a:rPr dirty="0" smtClean="0" sz="1600" spc="-2">
                <a:latin typeface="Arial"/>
                <a:cs typeface="Arial"/>
              </a:rPr>
              <a:t> </a:t>
            </a:r>
            <a:r>
              <a:rPr dirty="0" smtClean="0" sz="1600" spc="-2">
                <a:latin typeface="Arial"/>
                <a:cs typeface="Arial"/>
              </a:rPr>
              <a:t>s</a:t>
            </a:r>
            <a:r>
              <a:rPr dirty="0" smtClean="0" sz="1600" spc="-2">
                <a:latin typeface="Arial"/>
                <a:cs typeface="Arial"/>
              </a:rPr>
              <a:t>o</a:t>
            </a:r>
            <a:r>
              <a:rPr dirty="0" smtClean="0" sz="1600" spc="-2">
                <a:latin typeface="Arial"/>
                <a:cs typeface="Arial"/>
              </a:rPr>
              <a:t>r</a:t>
            </a:r>
            <a:r>
              <a:rPr dirty="0" smtClean="0" sz="1600" spc="-2">
                <a:latin typeface="Arial"/>
                <a:cs typeface="Arial"/>
              </a:rPr>
              <a:t>e</a:t>
            </a:r>
            <a:r>
              <a:rPr dirty="0" smtClean="0" sz="1600" spc="-2">
                <a:latin typeface="Arial"/>
                <a:cs typeface="Arial"/>
              </a:rPr>
              <a:t> </a:t>
            </a:r>
            <a:r>
              <a:rPr dirty="0" smtClean="0" sz="1600" spc="-2">
                <a:latin typeface="Arial"/>
                <a:cs typeface="Arial"/>
              </a:rPr>
              <a:t>at</a:t>
            </a:r>
            <a:r>
              <a:rPr dirty="0" smtClean="0" sz="1600" spc="-2">
                <a:latin typeface="Arial"/>
                <a:cs typeface="Arial"/>
              </a:rPr>
              <a:t> </a:t>
            </a:r>
            <a:r>
              <a:rPr dirty="0" smtClean="0" sz="1600" spc="-2">
                <a:latin typeface="Arial"/>
                <a:cs typeface="Arial"/>
              </a:rPr>
              <a:t>point</a:t>
            </a:r>
            <a:r>
              <a:rPr dirty="0" smtClean="0" sz="1600" spc="-2">
                <a:latin typeface="Arial"/>
                <a:cs typeface="Arial"/>
              </a:rPr>
              <a:t> </a:t>
            </a:r>
            <a:r>
              <a:rPr dirty="0" smtClean="0" sz="1600" spc="-2">
                <a:latin typeface="Arial"/>
                <a:cs typeface="Arial"/>
              </a:rPr>
              <a:t>of</a:t>
            </a:r>
            <a:r>
              <a:rPr dirty="0" smtClean="0" sz="1600" spc="-2">
                <a:latin typeface="Arial"/>
                <a:cs typeface="Arial"/>
              </a:rPr>
              <a:t> </a:t>
            </a:r>
            <a:r>
              <a:rPr dirty="0" smtClean="0" sz="1600" spc="-2">
                <a:latin typeface="Arial"/>
                <a:cs typeface="Arial"/>
              </a:rPr>
              <a:t>c</a:t>
            </a:r>
            <a:r>
              <a:rPr dirty="0" smtClean="0" sz="1600" spc="-2">
                <a:latin typeface="Arial"/>
                <a:cs typeface="Arial"/>
              </a:rPr>
              <a:t>ontact</a:t>
            </a:r>
            <a:r>
              <a:rPr dirty="0" smtClean="0" sz="1600" spc="-2">
                <a:latin typeface="Arial"/>
                <a:cs typeface="Arial"/>
              </a:rPr>
              <a:t> </a:t>
            </a:r>
            <a:r>
              <a:rPr dirty="0" smtClean="0" sz="1600" spc="-2">
                <a:latin typeface="Arial"/>
                <a:cs typeface="Arial"/>
              </a:rPr>
              <a:t>w</a:t>
            </a:r>
            <a:r>
              <a:rPr dirty="0" smtClean="0" sz="1600" spc="-2">
                <a:latin typeface="Arial"/>
                <a:cs typeface="Arial"/>
              </a:rPr>
              <a:t>i</a:t>
            </a:r>
            <a:r>
              <a:rPr dirty="0" smtClean="0" sz="1600" spc="-2">
                <a:latin typeface="Arial"/>
                <a:cs typeface="Arial"/>
              </a:rPr>
              <a:t>thin</a:t>
            </a:r>
            <a:r>
              <a:rPr dirty="0" smtClean="0" sz="1600" spc="-2">
                <a:latin typeface="Arial"/>
                <a:cs typeface="Arial"/>
              </a:rPr>
              <a:t> </a:t>
            </a:r>
            <a:r>
              <a:rPr dirty="0" smtClean="0" sz="1600" spc="-2">
                <a:latin typeface="Arial"/>
                <a:cs typeface="Arial"/>
              </a:rPr>
              <a:t>90</a:t>
            </a:r>
            <a:r>
              <a:rPr dirty="0" smtClean="0" sz="1600" spc="-2">
                <a:latin typeface="Arial"/>
                <a:cs typeface="Arial"/>
              </a:rPr>
              <a:t> </a:t>
            </a:r>
            <a:r>
              <a:rPr dirty="0" smtClean="0" sz="1600" spc="-2">
                <a:latin typeface="Arial"/>
                <a:cs typeface="Arial"/>
              </a:rPr>
              <a:t>da</a:t>
            </a:r>
            <a:r>
              <a:rPr dirty="0" smtClean="0" sz="1600" spc="-2">
                <a:latin typeface="Arial"/>
                <a:cs typeface="Arial"/>
              </a:rPr>
              <a:t>y</a:t>
            </a:r>
            <a:r>
              <a:rPr dirty="0" smtClean="0" sz="1600" spc="-2">
                <a:latin typeface="Arial"/>
                <a:cs typeface="Arial"/>
              </a:rPr>
              <a:t>s</a:t>
            </a:r>
            <a:r>
              <a:rPr dirty="0" smtClean="0" sz="1600" spc="-2">
                <a:latin typeface="Arial"/>
                <a:cs typeface="Arial"/>
              </a:rPr>
              <a:t>.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3444" y="3286815"/>
            <a:ext cx="186791" cy="254000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dirty="0" smtClean="0" sz="1800">
                <a:latin typeface="Arial"/>
                <a:cs typeface="Arial"/>
              </a:rPr>
              <a:t>–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79906" y="3286815"/>
            <a:ext cx="1811223" cy="254000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dirty="0" smtClean="0" sz="1800" spc="0">
                <a:latin typeface="Arial"/>
                <a:cs typeface="Arial"/>
              </a:rPr>
              <a:t>S</a:t>
            </a:r>
            <a:r>
              <a:rPr dirty="0" smtClean="0" sz="1800" spc="0">
                <a:latin typeface="Arial"/>
                <a:cs typeface="Arial"/>
              </a:rPr>
              <a:t>e</a:t>
            </a:r>
            <a:r>
              <a:rPr dirty="0" smtClean="0" sz="1800" spc="0">
                <a:latin typeface="Arial"/>
                <a:cs typeface="Arial"/>
              </a:rPr>
              <a:t>co</a:t>
            </a:r>
            <a:r>
              <a:rPr dirty="0" smtClean="0" sz="1800" spc="0">
                <a:latin typeface="Arial"/>
                <a:cs typeface="Arial"/>
              </a:rPr>
              <a:t>n</a:t>
            </a:r>
            <a:r>
              <a:rPr dirty="0" smtClean="0" sz="1800" spc="0">
                <a:latin typeface="Arial"/>
                <a:cs typeface="Arial"/>
              </a:rPr>
              <a:t>d</a:t>
            </a:r>
            <a:r>
              <a:rPr dirty="0" smtClean="0" sz="1800" spc="0">
                <a:latin typeface="Arial"/>
                <a:cs typeface="Arial"/>
              </a:rPr>
              <a:t>a</a:t>
            </a:r>
            <a:r>
              <a:rPr dirty="0" smtClean="0" sz="1800" spc="0">
                <a:latin typeface="Arial"/>
                <a:cs typeface="Arial"/>
              </a:rPr>
              <a:t>ry</a:t>
            </a:r>
            <a:r>
              <a:rPr dirty="0" smtClean="0" sz="1800" spc="0">
                <a:latin typeface="Arial"/>
                <a:cs typeface="Arial"/>
              </a:rPr>
              <a:t> </a:t>
            </a:r>
            <a:r>
              <a:rPr dirty="0" smtClean="0" sz="1800" spc="0">
                <a:latin typeface="Arial"/>
                <a:cs typeface="Arial"/>
              </a:rPr>
              <a:t>Sta</a:t>
            </a:r>
            <a:r>
              <a:rPr dirty="0" smtClean="0" sz="1800" spc="0">
                <a:latin typeface="Arial"/>
                <a:cs typeface="Arial"/>
              </a:rPr>
              <a:t>g</a:t>
            </a:r>
            <a:r>
              <a:rPr dirty="0" smtClean="0" sz="1800" spc="0"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50594" y="3557744"/>
            <a:ext cx="126746" cy="471931"/>
          </a:xfrm>
          <a:prstGeom prst="rect">
            <a:avLst/>
          </a:prstGeom>
        </p:spPr>
        <p:txBody>
          <a:bodyPr wrap="square" lIns="0" tIns="10985" rIns="0" bIns="0" rtlCol="0">
            <a:noAutofit/>
          </a:bodyPr>
          <a:lstStyle/>
          <a:p>
            <a:pPr marL="12700" marR="0">
              <a:lnSpc>
                <a:spcPts val="1730"/>
              </a:lnSpc>
            </a:pPr>
            <a:r>
              <a:rPr dirty="0" smtClean="0" sz="1600">
                <a:latin typeface="Arial"/>
                <a:cs typeface="Arial"/>
              </a:rPr>
              <a:t>•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1600">
                <a:latin typeface="Arial"/>
                <a:cs typeface="Arial"/>
              </a:rPr>
              <a:t>•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79194" y="3557744"/>
            <a:ext cx="6588364" cy="471931"/>
          </a:xfrm>
          <a:prstGeom prst="rect">
            <a:avLst/>
          </a:prstGeom>
        </p:spPr>
        <p:txBody>
          <a:bodyPr wrap="square" lIns="0" tIns="10985" rIns="0" bIns="0" rtlCol="0">
            <a:noAutofit/>
          </a:bodyPr>
          <a:lstStyle/>
          <a:p>
            <a:pPr marL="12700" marR="30403">
              <a:lnSpc>
                <a:spcPts val="1730"/>
              </a:lnSpc>
            </a:pPr>
            <a:r>
              <a:rPr dirty="0" smtClean="0" sz="1600" spc="-4">
                <a:latin typeface="Arial"/>
                <a:cs typeface="Arial"/>
              </a:rPr>
              <a:t>Non</a:t>
            </a:r>
            <a:r>
              <a:rPr dirty="0" smtClean="0" sz="1600" spc="-4">
                <a:latin typeface="Arial"/>
                <a:cs typeface="Arial"/>
              </a:rPr>
              <a:t>-</a:t>
            </a:r>
            <a:r>
              <a:rPr dirty="0" smtClean="0" sz="1600" spc="-4">
                <a:latin typeface="Arial"/>
                <a:cs typeface="Arial"/>
              </a:rPr>
              <a:t>i</a:t>
            </a:r>
            <a:r>
              <a:rPr dirty="0" smtClean="0" sz="1600" spc="-4">
                <a:latin typeface="Arial"/>
                <a:cs typeface="Arial"/>
              </a:rPr>
              <a:t>t</a:t>
            </a:r>
            <a:r>
              <a:rPr dirty="0" smtClean="0" sz="1600" spc="-4">
                <a:latin typeface="Arial"/>
                <a:cs typeface="Arial"/>
              </a:rPr>
              <a:t>c</a:t>
            </a:r>
            <a:r>
              <a:rPr dirty="0" smtClean="0" sz="1600" spc="-4">
                <a:latin typeface="Arial"/>
                <a:cs typeface="Arial"/>
              </a:rPr>
              <a:t>hy</a:t>
            </a:r>
            <a:r>
              <a:rPr dirty="0" smtClean="0" sz="1600" spc="-4">
                <a:latin typeface="Arial"/>
                <a:cs typeface="Arial"/>
              </a:rPr>
              <a:t> </a:t>
            </a:r>
            <a:r>
              <a:rPr dirty="0" smtClean="0" sz="1600" spc="-4">
                <a:latin typeface="Arial"/>
                <a:cs typeface="Arial"/>
              </a:rPr>
              <a:t>rash</a:t>
            </a:r>
            <a:r>
              <a:rPr dirty="0" smtClean="0" sz="1600" spc="-4">
                <a:latin typeface="Arial"/>
                <a:cs typeface="Arial"/>
              </a:rPr>
              <a:t> </a:t>
            </a:r>
            <a:r>
              <a:rPr dirty="0" smtClean="0" sz="1600" spc="-4">
                <a:latin typeface="Arial"/>
                <a:cs typeface="Arial"/>
              </a:rPr>
              <a:t>(appearing</a:t>
            </a:r>
            <a:r>
              <a:rPr dirty="0" smtClean="0" sz="1600" spc="-4">
                <a:latin typeface="Arial"/>
                <a:cs typeface="Arial"/>
              </a:rPr>
              <a:t> </a:t>
            </a:r>
            <a:r>
              <a:rPr dirty="0" smtClean="0" sz="1600" spc="-4">
                <a:latin typeface="Arial"/>
                <a:cs typeface="Arial"/>
              </a:rPr>
              <a:t>as</a:t>
            </a:r>
            <a:r>
              <a:rPr dirty="0" smtClean="0" sz="1600" spc="-4">
                <a:latin typeface="Arial"/>
                <a:cs typeface="Arial"/>
              </a:rPr>
              <a:t> </a:t>
            </a:r>
            <a:r>
              <a:rPr dirty="0" smtClean="0" sz="1600" spc="-4">
                <a:latin typeface="Arial"/>
                <a:cs typeface="Arial"/>
              </a:rPr>
              <a:t>red</a:t>
            </a:r>
            <a:r>
              <a:rPr dirty="0" smtClean="0" sz="1600" spc="-4">
                <a:latin typeface="Arial"/>
                <a:cs typeface="Arial"/>
              </a:rPr>
              <a:t> </a:t>
            </a:r>
            <a:r>
              <a:rPr dirty="0" smtClean="0" sz="1600" spc="-4">
                <a:latin typeface="Arial"/>
                <a:cs typeface="Arial"/>
              </a:rPr>
              <a:t>s</a:t>
            </a:r>
            <a:r>
              <a:rPr dirty="0" smtClean="0" sz="1600" spc="-4">
                <a:latin typeface="Arial"/>
                <a:cs typeface="Arial"/>
              </a:rPr>
              <a:t>pot</a:t>
            </a:r>
            <a:r>
              <a:rPr dirty="0" smtClean="0" sz="1600" spc="-4">
                <a:latin typeface="Arial"/>
                <a:cs typeface="Arial"/>
              </a:rPr>
              <a:t>s</a:t>
            </a:r>
            <a:r>
              <a:rPr dirty="0" smtClean="0" sz="1600" spc="-4">
                <a:latin typeface="Arial"/>
                <a:cs typeface="Arial"/>
              </a:rPr>
              <a:t>)</a:t>
            </a:r>
            <a:r>
              <a:rPr dirty="0" smtClean="0" sz="1600" spc="-4">
                <a:latin typeface="Arial"/>
                <a:cs typeface="Arial"/>
              </a:rPr>
              <a:t> </a:t>
            </a:r>
            <a:r>
              <a:rPr dirty="0" smtClean="0" sz="1600" spc="-4">
                <a:latin typeface="Arial"/>
                <a:cs typeface="Arial"/>
              </a:rPr>
              <a:t>on</a:t>
            </a:r>
            <a:r>
              <a:rPr dirty="0" smtClean="0" sz="1600" spc="-4">
                <a:latin typeface="Arial"/>
                <a:cs typeface="Arial"/>
              </a:rPr>
              <a:t> </a:t>
            </a:r>
            <a:r>
              <a:rPr dirty="0" smtClean="0" sz="1600" spc="-4">
                <a:latin typeface="Arial"/>
                <a:cs typeface="Arial"/>
              </a:rPr>
              <a:t>gen</a:t>
            </a:r>
            <a:r>
              <a:rPr dirty="0" smtClean="0" sz="1600" spc="-4">
                <a:latin typeface="Arial"/>
                <a:cs typeface="Arial"/>
              </a:rPr>
              <a:t>i</a:t>
            </a:r>
            <a:r>
              <a:rPr dirty="0" smtClean="0" sz="1600" spc="-4">
                <a:latin typeface="Arial"/>
                <a:cs typeface="Arial"/>
              </a:rPr>
              <a:t>ta</a:t>
            </a:r>
            <a:r>
              <a:rPr dirty="0" smtClean="0" sz="1600" spc="-4">
                <a:latin typeface="Arial"/>
                <a:cs typeface="Arial"/>
              </a:rPr>
              <a:t>l</a:t>
            </a:r>
            <a:r>
              <a:rPr dirty="0" smtClean="0" sz="1600" spc="-4">
                <a:latin typeface="Arial"/>
                <a:cs typeface="Arial"/>
              </a:rPr>
              <a:t>s</a:t>
            </a:r>
            <a:r>
              <a:rPr dirty="0" smtClean="0" sz="1600" spc="-4">
                <a:latin typeface="Arial"/>
                <a:cs typeface="Arial"/>
              </a:rPr>
              <a:t>,</a:t>
            </a:r>
            <a:r>
              <a:rPr dirty="0" smtClean="0" sz="1600" spc="-4">
                <a:latin typeface="Arial"/>
                <a:cs typeface="Arial"/>
              </a:rPr>
              <a:t> </a:t>
            </a:r>
            <a:r>
              <a:rPr dirty="0" smtClean="0" sz="1600" spc="-4">
                <a:latin typeface="Arial"/>
                <a:cs typeface="Arial"/>
              </a:rPr>
              <a:t>hands</a:t>
            </a:r>
            <a:r>
              <a:rPr dirty="0" smtClean="0" sz="1600" spc="-4">
                <a:latin typeface="Arial"/>
                <a:cs typeface="Arial"/>
              </a:rPr>
              <a:t> </a:t>
            </a:r>
            <a:r>
              <a:rPr dirty="0" smtClean="0" sz="1600" spc="-4">
                <a:latin typeface="Arial"/>
                <a:cs typeface="Arial"/>
              </a:rPr>
              <a:t>and</a:t>
            </a:r>
            <a:r>
              <a:rPr dirty="0" smtClean="0" sz="1600" spc="-4">
                <a:latin typeface="Arial"/>
                <a:cs typeface="Arial"/>
              </a:rPr>
              <a:t> </a:t>
            </a:r>
            <a:r>
              <a:rPr dirty="0" smtClean="0" sz="1600" spc="-4">
                <a:latin typeface="Arial"/>
                <a:cs typeface="Arial"/>
              </a:rPr>
              <a:t>feet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1600" spc="-4">
                <a:latin typeface="Arial"/>
                <a:cs typeface="Arial"/>
              </a:rPr>
              <a:t>S</a:t>
            </a:r>
            <a:r>
              <a:rPr dirty="0" smtClean="0" sz="1600" spc="-4">
                <a:latin typeface="Arial"/>
                <a:cs typeface="Arial"/>
              </a:rPr>
              <a:t>w</a:t>
            </a:r>
            <a:r>
              <a:rPr dirty="0" smtClean="0" sz="1600" spc="-4">
                <a:latin typeface="Arial"/>
                <a:cs typeface="Arial"/>
              </a:rPr>
              <a:t>o</a:t>
            </a:r>
            <a:r>
              <a:rPr dirty="0" smtClean="0" sz="1600" spc="-4">
                <a:latin typeface="Arial"/>
                <a:cs typeface="Arial"/>
              </a:rPr>
              <a:t>l</a:t>
            </a:r>
            <a:r>
              <a:rPr dirty="0" smtClean="0" sz="1600" spc="-4">
                <a:latin typeface="Arial"/>
                <a:cs typeface="Arial"/>
              </a:rPr>
              <a:t>l</a:t>
            </a:r>
            <a:r>
              <a:rPr dirty="0" smtClean="0" sz="1600" spc="-4">
                <a:latin typeface="Arial"/>
                <a:cs typeface="Arial"/>
              </a:rPr>
              <a:t>en</a:t>
            </a:r>
            <a:r>
              <a:rPr dirty="0" smtClean="0" sz="1600" spc="-4">
                <a:latin typeface="Arial"/>
                <a:cs typeface="Arial"/>
              </a:rPr>
              <a:t> </a:t>
            </a:r>
            <a:r>
              <a:rPr dirty="0" smtClean="0" sz="1600" spc="-4">
                <a:latin typeface="Arial"/>
                <a:cs typeface="Arial"/>
              </a:rPr>
              <a:t>g</a:t>
            </a:r>
            <a:r>
              <a:rPr dirty="0" smtClean="0" sz="1600" spc="-4">
                <a:latin typeface="Arial"/>
                <a:cs typeface="Arial"/>
              </a:rPr>
              <a:t>l</a:t>
            </a:r>
            <a:r>
              <a:rPr dirty="0" smtClean="0" sz="1600" spc="-4">
                <a:latin typeface="Arial"/>
                <a:cs typeface="Arial"/>
              </a:rPr>
              <a:t>and</a:t>
            </a:r>
            <a:r>
              <a:rPr dirty="0" smtClean="0" sz="1600" spc="-4">
                <a:latin typeface="Arial"/>
                <a:cs typeface="Arial"/>
              </a:rPr>
              <a:t>s</a:t>
            </a:r>
            <a:r>
              <a:rPr dirty="0" smtClean="0" sz="1600" spc="-4">
                <a:latin typeface="Arial"/>
                <a:cs typeface="Arial"/>
              </a:rPr>
              <a:t>,</a:t>
            </a:r>
            <a:r>
              <a:rPr dirty="0" smtClean="0" sz="1600" spc="-4">
                <a:latin typeface="Arial"/>
                <a:cs typeface="Arial"/>
              </a:rPr>
              <a:t> </a:t>
            </a:r>
            <a:r>
              <a:rPr dirty="0" smtClean="0" sz="1600" spc="-4">
                <a:latin typeface="Arial"/>
                <a:cs typeface="Arial"/>
              </a:rPr>
              <a:t>ha</a:t>
            </a:r>
            <a:r>
              <a:rPr dirty="0" smtClean="0" sz="1600" spc="-4">
                <a:latin typeface="Arial"/>
                <a:cs typeface="Arial"/>
              </a:rPr>
              <a:t>i</a:t>
            </a:r>
            <a:r>
              <a:rPr dirty="0" smtClean="0" sz="1600" spc="-4">
                <a:latin typeface="Arial"/>
                <a:cs typeface="Arial"/>
              </a:rPr>
              <a:t>r</a:t>
            </a:r>
            <a:r>
              <a:rPr dirty="0" smtClean="0" sz="1600" spc="-4">
                <a:latin typeface="Arial"/>
                <a:cs typeface="Arial"/>
              </a:rPr>
              <a:t> </a:t>
            </a:r>
            <a:r>
              <a:rPr dirty="0" smtClean="0" sz="1600" spc="-4">
                <a:latin typeface="Arial"/>
                <a:cs typeface="Arial"/>
              </a:rPr>
              <a:t>lo</a:t>
            </a:r>
            <a:r>
              <a:rPr dirty="0" smtClean="0" sz="1600" spc="-4">
                <a:latin typeface="Arial"/>
                <a:cs typeface="Arial"/>
              </a:rPr>
              <a:t>s</a:t>
            </a:r>
            <a:r>
              <a:rPr dirty="0" smtClean="0" sz="1600" spc="-4">
                <a:latin typeface="Arial"/>
                <a:cs typeface="Arial"/>
              </a:rPr>
              <a:t>s</a:t>
            </a:r>
            <a:r>
              <a:rPr dirty="0" smtClean="0" sz="1600" spc="-4">
                <a:latin typeface="Arial"/>
                <a:cs typeface="Arial"/>
              </a:rPr>
              <a:t>,</a:t>
            </a:r>
            <a:r>
              <a:rPr dirty="0" smtClean="0" sz="1600" spc="-4">
                <a:latin typeface="Arial"/>
                <a:cs typeface="Arial"/>
              </a:rPr>
              <a:t> </a:t>
            </a:r>
            <a:r>
              <a:rPr dirty="0" smtClean="0" sz="1600" spc="-4">
                <a:latin typeface="Arial"/>
                <a:cs typeface="Arial"/>
              </a:rPr>
              <a:t>heada</a:t>
            </a:r>
            <a:r>
              <a:rPr dirty="0" smtClean="0" sz="1600" spc="-4">
                <a:latin typeface="Arial"/>
                <a:cs typeface="Arial"/>
              </a:rPr>
              <a:t>c</a:t>
            </a:r>
            <a:r>
              <a:rPr dirty="0" smtClean="0" sz="1600" spc="-4">
                <a:latin typeface="Arial"/>
                <a:cs typeface="Arial"/>
              </a:rPr>
              <a:t>he</a:t>
            </a:r>
            <a:r>
              <a:rPr dirty="0" smtClean="0" sz="1600" spc="-4">
                <a:latin typeface="Arial"/>
                <a:cs typeface="Arial"/>
              </a:rPr>
              <a:t>s</a:t>
            </a:r>
            <a:r>
              <a:rPr dirty="0" smtClean="0" sz="1600" spc="-4">
                <a:latin typeface="Arial"/>
                <a:cs typeface="Arial"/>
              </a:rPr>
              <a:t>,</a:t>
            </a:r>
            <a:r>
              <a:rPr dirty="0" smtClean="0" sz="1600" spc="-4">
                <a:latin typeface="Arial"/>
                <a:cs typeface="Arial"/>
              </a:rPr>
              <a:t> </a:t>
            </a:r>
            <a:r>
              <a:rPr dirty="0" smtClean="0" sz="1600" spc="-4">
                <a:latin typeface="Arial"/>
                <a:cs typeface="Arial"/>
              </a:rPr>
              <a:t>w</a:t>
            </a:r>
            <a:r>
              <a:rPr dirty="0" smtClean="0" sz="1600" spc="-4">
                <a:latin typeface="Arial"/>
                <a:cs typeface="Arial"/>
              </a:rPr>
              <a:t>e</a:t>
            </a:r>
            <a:r>
              <a:rPr dirty="0" smtClean="0" sz="1600" spc="-4">
                <a:latin typeface="Arial"/>
                <a:cs typeface="Arial"/>
              </a:rPr>
              <a:t>i</a:t>
            </a:r>
            <a:r>
              <a:rPr dirty="0" smtClean="0" sz="1600" spc="-4">
                <a:latin typeface="Arial"/>
                <a:cs typeface="Arial"/>
              </a:rPr>
              <a:t>ght</a:t>
            </a:r>
            <a:r>
              <a:rPr dirty="0" smtClean="0" sz="1600" spc="-4">
                <a:latin typeface="Arial"/>
                <a:cs typeface="Arial"/>
              </a:rPr>
              <a:t> </a:t>
            </a:r>
            <a:r>
              <a:rPr dirty="0" smtClean="0" sz="1600" spc="-4">
                <a:latin typeface="Arial"/>
                <a:cs typeface="Arial"/>
              </a:rPr>
              <a:t>l</a:t>
            </a:r>
            <a:r>
              <a:rPr dirty="0" smtClean="0" sz="1600" spc="-4">
                <a:latin typeface="Arial"/>
                <a:cs typeface="Arial"/>
              </a:rPr>
              <a:t>o</a:t>
            </a:r>
            <a:r>
              <a:rPr dirty="0" smtClean="0" sz="1600" spc="-4">
                <a:latin typeface="Arial"/>
                <a:cs typeface="Arial"/>
              </a:rPr>
              <a:t>s</a:t>
            </a:r>
            <a:r>
              <a:rPr dirty="0" smtClean="0" sz="1600" spc="-4">
                <a:latin typeface="Arial"/>
                <a:cs typeface="Arial"/>
              </a:rPr>
              <a:t>s</a:t>
            </a:r>
            <a:r>
              <a:rPr dirty="0" smtClean="0" sz="1600" spc="-4">
                <a:latin typeface="Arial"/>
                <a:cs typeface="Arial"/>
              </a:rPr>
              <a:t>,</a:t>
            </a:r>
            <a:r>
              <a:rPr dirty="0" smtClean="0" sz="1600" spc="-4">
                <a:latin typeface="Arial"/>
                <a:cs typeface="Arial"/>
              </a:rPr>
              <a:t> </a:t>
            </a:r>
            <a:r>
              <a:rPr dirty="0" smtClean="0" sz="1600" spc="-4">
                <a:latin typeface="Arial"/>
                <a:cs typeface="Arial"/>
              </a:rPr>
              <a:t>mu</a:t>
            </a:r>
            <a:r>
              <a:rPr dirty="0" smtClean="0" sz="1600" spc="-4">
                <a:latin typeface="Arial"/>
                <a:cs typeface="Arial"/>
              </a:rPr>
              <a:t>s</a:t>
            </a:r>
            <a:r>
              <a:rPr dirty="0" smtClean="0" sz="1600" spc="-4">
                <a:latin typeface="Arial"/>
                <a:cs typeface="Arial"/>
              </a:rPr>
              <a:t>c</a:t>
            </a:r>
            <a:r>
              <a:rPr dirty="0" smtClean="0" sz="1600" spc="-4">
                <a:latin typeface="Arial"/>
                <a:cs typeface="Arial"/>
              </a:rPr>
              <a:t>l</a:t>
            </a:r>
            <a:r>
              <a:rPr dirty="0" smtClean="0" sz="1600" spc="-4">
                <a:latin typeface="Arial"/>
                <a:cs typeface="Arial"/>
              </a:rPr>
              <a:t>e</a:t>
            </a:r>
            <a:r>
              <a:rPr dirty="0" smtClean="0" sz="1600" spc="-4">
                <a:latin typeface="Arial"/>
                <a:cs typeface="Arial"/>
              </a:rPr>
              <a:t> </a:t>
            </a:r>
            <a:r>
              <a:rPr dirty="0" smtClean="0" sz="1600" spc="-4">
                <a:latin typeface="Arial"/>
                <a:cs typeface="Arial"/>
              </a:rPr>
              <a:t>a</a:t>
            </a:r>
            <a:r>
              <a:rPr dirty="0" smtClean="0" sz="1600" spc="-4">
                <a:latin typeface="Arial"/>
                <a:cs typeface="Arial"/>
              </a:rPr>
              <a:t>c</a:t>
            </a:r>
            <a:r>
              <a:rPr dirty="0" smtClean="0" sz="1600" spc="-4">
                <a:latin typeface="Arial"/>
                <a:cs typeface="Arial"/>
              </a:rPr>
              <a:t>he</a:t>
            </a:r>
            <a:r>
              <a:rPr dirty="0" smtClean="0" sz="1600" spc="-4">
                <a:latin typeface="Arial"/>
                <a:cs typeface="Arial"/>
              </a:rPr>
              <a:t>s</a:t>
            </a:r>
            <a:r>
              <a:rPr dirty="0" smtClean="0" sz="1600" spc="-4">
                <a:latin typeface="Arial"/>
                <a:cs typeface="Arial"/>
              </a:rPr>
              <a:t>,</a:t>
            </a:r>
            <a:r>
              <a:rPr dirty="0" smtClean="0" sz="1600" spc="-4">
                <a:latin typeface="Arial"/>
                <a:cs typeface="Arial"/>
              </a:rPr>
              <a:t> </a:t>
            </a:r>
            <a:r>
              <a:rPr dirty="0" smtClean="0" sz="1600" spc="-4">
                <a:latin typeface="Arial"/>
                <a:cs typeface="Arial"/>
              </a:rPr>
              <a:t>fat</a:t>
            </a:r>
            <a:r>
              <a:rPr dirty="0" smtClean="0" sz="1600" spc="-4">
                <a:latin typeface="Arial"/>
                <a:cs typeface="Arial"/>
              </a:rPr>
              <a:t>i</a:t>
            </a:r>
            <a:r>
              <a:rPr dirty="0" smtClean="0" sz="1600" spc="-4">
                <a:latin typeface="Arial"/>
                <a:cs typeface="Arial"/>
              </a:rPr>
              <a:t>gue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3444" y="4048815"/>
            <a:ext cx="186791" cy="254000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dirty="0" smtClean="0" sz="1800">
                <a:latin typeface="Arial"/>
                <a:cs typeface="Arial"/>
              </a:rPr>
              <a:t>–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79906" y="4048815"/>
            <a:ext cx="1501927" cy="254000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dirty="0" smtClean="0" sz="1800" spc="-3">
                <a:latin typeface="Arial"/>
                <a:cs typeface="Arial"/>
              </a:rPr>
              <a:t>L</a:t>
            </a:r>
            <a:r>
              <a:rPr dirty="0" smtClean="0" sz="1800" spc="-3">
                <a:latin typeface="Arial"/>
                <a:cs typeface="Arial"/>
              </a:rPr>
              <a:t>a</a:t>
            </a:r>
            <a:r>
              <a:rPr dirty="0" smtClean="0" sz="1800" spc="-3">
                <a:latin typeface="Arial"/>
                <a:cs typeface="Arial"/>
              </a:rPr>
              <a:t>te</a:t>
            </a:r>
            <a:r>
              <a:rPr dirty="0" smtClean="0" sz="1800" spc="-3">
                <a:latin typeface="Arial"/>
                <a:cs typeface="Arial"/>
              </a:rPr>
              <a:t>n</a:t>
            </a:r>
            <a:r>
              <a:rPr dirty="0" smtClean="0" sz="1800" spc="-3">
                <a:latin typeface="Arial"/>
                <a:cs typeface="Arial"/>
              </a:rPr>
              <a:t>t</a:t>
            </a:r>
            <a:r>
              <a:rPr dirty="0" smtClean="0" sz="1800" spc="-3">
                <a:latin typeface="Arial"/>
                <a:cs typeface="Arial"/>
              </a:rPr>
              <a:t> </a:t>
            </a:r>
            <a:r>
              <a:rPr dirty="0" smtClean="0" sz="1800" spc="-3">
                <a:latin typeface="Arial"/>
                <a:cs typeface="Arial"/>
              </a:rPr>
              <a:t>s</a:t>
            </a:r>
            <a:r>
              <a:rPr dirty="0" smtClean="0" sz="1800" spc="-3">
                <a:latin typeface="Arial"/>
                <a:cs typeface="Arial"/>
              </a:rPr>
              <a:t>y</a:t>
            </a:r>
            <a:r>
              <a:rPr dirty="0" smtClean="0" sz="1800" spc="-3">
                <a:latin typeface="Arial"/>
                <a:cs typeface="Arial"/>
              </a:rPr>
              <a:t>p</a:t>
            </a:r>
            <a:r>
              <a:rPr dirty="0" smtClean="0" sz="1800" spc="-3">
                <a:latin typeface="Arial"/>
                <a:cs typeface="Arial"/>
              </a:rPr>
              <a:t>h</a:t>
            </a:r>
            <a:r>
              <a:rPr dirty="0" smtClean="0" sz="1800" spc="-3">
                <a:latin typeface="Arial"/>
                <a:cs typeface="Arial"/>
              </a:rPr>
              <a:t>i</a:t>
            </a:r>
            <a:r>
              <a:rPr dirty="0" smtClean="0" sz="1800" spc="-3">
                <a:latin typeface="Arial"/>
                <a:cs typeface="Arial"/>
              </a:rPr>
              <a:t>l</a:t>
            </a:r>
            <a:r>
              <a:rPr dirty="0" smtClean="0" sz="1800" spc="-3">
                <a:latin typeface="Arial"/>
                <a:cs typeface="Arial"/>
              </a:rPr>
              <a:t>is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50594" y="4319744"/>
            <a:ext cx="126746" cy="472313"/>
          </a:xfrm>
          <a:prstGeom prst="rect">
            <a:avLst/>
          </a:prstGeom>
        </p:spPr>
        <p:txBody>
          <a:bodyPr wrap="square" lIns="0" tIns="10985" rIns="0" bIns="0" rtlCol="0">
            <a:noAutofit/>
          </a:bodyPr>
          <a:lstStyle/>
          <a:p>
            <a:pPr marL="12700">
              <a:lnSpc>
                <a:spcPts val="1730"/>
              </a:lnSpc>
            </a:pPr>
            <a:r>
              <a:rPr dirty="0" smtClean="0" sz="1600">
                <a:latin typeface="Arial"/>
                <a:cs typeface="Arial"/>
              </a:rPr>
              <a:t>•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1600">
                <a:latin typeface="Arial"/>
                <a:cs typeface="Arial"/>
              </a:rPr>
              <a:t>•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79194" y="4319744"/>
            <a:ext cx="6491935" cy="1106297"/>
          </a:xfrm>
          <a:prstGeom prst="rect">
            <a:avLst/>
          </a:prstGeom>
        </p:spPr>
        <p:txBody>
          <a:bodyPr wrap="square" lIns="0" tIns="10985" rIns="0" bIns="0" rtlCol="0">
            <a:noAutofit/>
          </a:bodyPr>
          <a:lstStyle/>
          <a:p>
            <a:pPr marL="12700" marR="22349">
              <a:lnSpc>
                <a:spcPts val="1730"/>
              </a:lnSpc>
            </a:pPr>
            <a:r>
              <a:rPr dirty="0" smtClean="0" sz="1600" spc="-2">
                <a:latin typeface="Arial"/>
                <a:cs typeface="Arial"/>
              </a:rPr>
              <a:t>In</a:t>
            </a:r>
            <a:r>
              <a:rPr dirty="0" smtClean="0" sz="1600" spc="-2">
                <a:latin typeface="Arial"/>
                <a:cs typeface="Arial"/>
              </a:rPr>
              <a:t>i</a:t>
            </a:r>
            <a:r>
              <a:rPr dirty="0" smtClean="0" sz="1600" spc="-2">
                <a:latin typeface="Arial"/>
                <a:cs typeface="Arial"/>
              </a:rPr>
              <a:t>t</a:t>
            </a:r>
            <a:r>
              <a:rPr dirty="0" smtClean="0" sz="1600" spc="-2">
                <a:latin typeface="Arial"/>
                <a:cs typeface="Arial"/>
              </a:rPr>
              <a:t>i</a:t>
            </a:r>
            <a:r>
              <a:rPr dirty="0" smtClean="0" sz="1600" spc="-2">
                <a:latin typeface="Arial"/>
                <a:cs typeface="Arial"/>
              </a:rPr>
              <a:t>al</a:t>
            </a:r>
            <a:r>
              <a:rPr dirty="0" smtClean="0" sz="1600" spc="-2">
                <a:latin typeface="Arial"/>
                <a:cs typeface="Arial"/>
              </a:rPr>
              <a:t> </a:t>
            </a:r>
            <a:r>
              <a:rPr dirty="0" smtClean="0" sz="1600" spc="-2">
                <a:latin typeface="Arial"/>
                <a:cs typeface="Arial"/>
              </a:rPr>
              <a:t>s</a:t>
            </a:r>
            <a:r>
              <a:rPr dirty="0" smtClean="0" sz="1600" spc="-2">
                <a:latin typeface="Arial"/>
                <a:cs typeface="Arial"/>
              </a:rPr>
              <a:t>y</a:t>
            </a:r>
            <a:r>
              <a:rPr dirty="0" smtClean="0" sz="1600" spc="-2">
                <a:latin typeface="Arial"/>
                <a:cs typeface="Arial"/>
              </a:rPr>
              <a:t>mpto</a:t>
            </a:r>
            <a:r>
              <a:rPr dirty="0" smtClean="0" sz="1600" spc="-2">
                <a:latin typeface="Arial"/>
                <a:cs typeface="Arial"/>
              </a:rPr>
              <a:t>m</a:t>
            </a:r>
            <a:r>
              <a:rPr dirty="0" smtClean="0" sz="1600" spc="-2">
                <a:latin typeface="Arial"/>
                <a:cs typeface="Arial"/>
              </a:rPr>
              <a:t>s</a:t>
            </a:r>
            <a:r>
              <a:rPr dirty="0" smtClean="0" sz="1600" spc="-2">
                <a:latin typeface="Arial"/>
                <a:cs typeface="Arial"/>
              </a:rPr>
              <a:t> </a:t>
            </a:r>
            <a:r>
              <a:rPr dirty="0" smtClean="0" sz="1600" spc="-2">
                <a:latin typeface="Arial"/>
                <a:cs typeface="Arial"/>
              </a:rPr>
              <a:t>d</a:t>
            </a:r>
            <a:r>
              <a:rPr dirty="0" smtClean="0" sz="1600" spc="-2">
                <a:latin typeface="Arial"/>
                <a:cs typeface="Arial"/>
              </a:rPr>
              <a:t>i</a:t>
            </a:r>
            <a:r>
              <a:rPr dirty="0" smtClean="0" sz="1600" spc="-2">
                <a:latin typeface="Arial"/>
                <a:cs typeface="Arial"/>
              </a:rPr>
              <a:t>s</a:t>
            </a:r>
            <a:r>
              <a:rPr dirty="0" smtClean="0" sz="1600" spc="-2">
                <a:latin typeface="Arial"/>
                <a:cs typeface="Arial"/>
              </a:rPr>
              <a:t>appear</a:t>
            </a:r>
            <a:endParaRPr sz="1600">
              <a:latin typeface="Arial"/>
              <a:cs typeface="Arial"/>
            </a:endParaRPr>
          </a:p>
          <a:p>
            <a:pPr marL="12700" marR="118699">
              <a:lnSpc>
                <a:spcPts val="1540"/>
              </a:lnSpc>
              <a:spcBef>
                <a:spcPts val="340"/>
              </a:spcBef>
            </a:pPr>
            <a:r>
              <a:rPr dirty="0" smtClean="0" sz="1600" spc="-3">
                <a:latin typeface="Arial"/>
                <a:cs typeface="Arial"/>
              </a:rPr>
              <a:t>Up</a:t>
            </a:r>
            <a:r>
              <a:rPr dirty="0" smtClean="0" sz="1600" spc="-3">
                <a:latin typeface="Arial"/>
                <a:cs typeface="Arial"/>
              </a:rPr>
              <a:t> </a:t>
            </a:r>
            <a:r>
              <a:rPr dirty="0" smtClean="0" sz="1600" spc="-3">
                <a:latin typeface="Arial"/>
                <a:cs typeface="Arial"/>
              </a:rPr>
              <a:t>to</a:t>
            </a:r>
            <a:r>
              <a:rPr dirty="0" smtClean="0" sz="1600" spc="-3">
                <a:latin typeface="Arial"/>
                <a:cs typeface="Arial"/>
              </a:rPr>
              <a:t> </a:t>
            </a:r>
            <a:r>
              <a:rPr dirty="0" smtClean="0" sz="1600" spc="-3">
                <a:latin typeface="Arial"/>
                <a:cs typeface="Arial"/>
              </a:rPr>
              <a:t>y</a:t>
            </a:r>
            <a:r>
              <a:rPr dirty="0" smtClean="0" sz="1600" spc="-3">
                <a:latin typeface="Arial"/>
                <a:cs typeface="Arial"/>
              </a:rPr>
              <a:t>ears</a:t>
            </a:r>
            <a:r>
              <a:rPr dirty="0" smtClean="0" sz="1600" spc="-3">
                <a:latin typeface="Arial"/>
                <a:cs typeface="Arial"/>
              </a:rPr>
              <a:t> </a:t>
            </a:r>
            <a:r>
              <a:rPr dirty="0" smtClean="0" sz="1600" spc="-3">
                <a:latin typeface="Arial"/>
                <a:cs typeface="Arial"/>
              </a:rPr>
              <a:t>l</a:t>
            </a:r>
            <a:r>
              <a:rPr dirty="0" smtClean="0" sz="1600" spc="-3">
                <a:latin typeface="Arial"/>
                <a:cs typeface="Arial"/>
              </a:rPr>
              <a:t>ater</a:t>
            </a:r>
            <a:r>
              <a:rPr dirty="0" smtClean="0" sz="1600" spc="-3">
                <a:latin typeface="Arial"/>
                <a:cs typeface="Arial"/>
              </a:rPr>
              <a:t> </a:t>
            </a:r>
            <a:r>
              <a:rPr dirty="0" smtClean="0" sz="1600" spc="-3">
                <a:latin typeface="Arial"/>
                <a:cs typeface="Arial"/>
              </a:rPr>
              <a:t>-</a:t>
            </a:r>
            <a:r>
              <a:rPr dirty="0" smtClean="0" sz="1600" spc="-3">
                <a:latin typeface="Arial"/>
                <a:cs typeface="Arial"/>
              </a:rPr>
              <a:t>-</a:t>
            </a:r>
            <a:r>
              <a:rPr dirty="0" smtClean="0" sz="1600" spc="-3">
                <a:latin typeface="Arial"/>
                <a:cs typeface="Arial"/>
              </a:rPr>
              <a:t> </a:t>
            </a:r>
            <a:r>
              <a:rPr dirty="0" smtClean="0" sz="1600" spc="-3">
                <a:latin typeface="Arial"/>
                <a:cs typeface="Arial"/>
              </a:rPr>
              <a:t>dama</a:t>
            </a:r>
            <a:r>
              <a:rPr dirty="0" smtClean="0" sz="1600" spc="-3">
                <a:latin typeface="Arial"/>
                <a:cs typeface="Arial"/>
              </a:rPr>
              <a:t>g</a:t>
            </a:r>
            <a:r>
              <a:rPr dirty="0" smtClean="0" sz="1600" spc="-3">
                <a:latin typeface="Arial"/>
                <a:cs typeface="Arial"/>
              </a:rPr>
              <a:t>e</a:t>
            </a:r>
            <a:r>
              <a:rPr dirty="0" smtClean="0" sz="1600" spc="-3">
                <a:latin typeface="Arial"/>
                <a:cs typeface="Arial"/>
              </a:rPr>
              <a:t> </a:t>
            </a:r>
            <a:r>
              <a:rPr dirty="0" smtClean="0" sz="1600" spc="-3">
                <a:latin typeface="Arial"/>
                <a:cs typeface="Arial"/>
              </a:rPr>
              <a:t>to</a:t>
            </a:r>
            <a:r>
              <a:rPr dirty="0" smtClean="0" sz="1600" spc="-3">
                <a:latin typeface="Arial"/>
                <a:cs typeface="Arial"/>
              </a:rPr>
              <a:t> </a:t>
            </a:r>
            <a:r>
              <a:rPr dirty="0" smtClean="0" sz="1600" spc="-3">
                <a:latin typeface="Arial"/>
                <a:cs typeface="Arial"/>
              </a:rPr>
              <a:t>i</a:t>
            </a:r>
            <a:r>
              <a:rPr dirty="0" smtClean="0" sz="1600" spc="-3">
                <a:latin typeface="Arial"/>
                <a:cs typeface="Arial"/>
              </a:rPr>
              <a:t>nternal</a:t>
            </a:r>
            <a:r>
              <a:rPr dirty="0" smtClean="0" sz="1600" spc="-3">
                <a:latin typeface="Arial"/>
                <a:cs typeface="Arial"/>
              </a:rPr>
              <a:t> </a:t>
            </a:r>
            <a:r>
              <a:rPr dirty="0" smtClean="0" sz="1600" spc="-3">
                <a:latin typeface="Arial"/>
                <a:cs typeface="Arial"/>
              </a:rPr>
              <a:t>organs</a:t>
            </a:r>
            <a:r>
              <a:rPr dirty="0" smtClean="0" sz="1600" spc="-3">
                <a:latin typeface="Arial"/>
                <a:cs typeface="Arial"/>
              </a:rPr>
              <a:t> </a:t>
            </a:r>
            <a:r>
              <a:rPr dirty="0" smtClean="0" sz="1600" spc="-3">
                <a:latin typeface="Arial"/>
                <a:cs typeface="Arial"/>
              </a:rPr>
              <a:t>and</a:t>
            </a:r>
            <a:r>
              <a:rPr dirty="0" smtClean="0" sz="1600" spc="-3">
                <a:latin typeface="Arial"/>
                <a:cs typeface="Arial"/>
              </a:rPr>
              <a:t> </a:t>
            </a:r>
            <a:r>
              <a:rPr dirty="0" smtClean="0" sz="1600" spc="-3">
                <a:latin typeface="Arial"/>
                <a:cs typeface="Arial"/>
              </a:rPr>
              <a:t>brain,</a:t>
            </a:r>
            <a:r>
              <a:rPr dirty="0" smtClean="0" sz="1600" spc="-3">
                <a:latin typeface="Arial"/>
                <a:cs typeface="Arial"/>
              </a:rPr>
              <a:t> </a:t>
            </a:r>
            <a:r>
              <a:rPr dirty="0" smtClean="0" sz="1600" spc="-3">
                <a:latin typeface="Arial"/>
                <a:cs typeface="Arial"/>
              </a:rPr>
              <a:t>n</a:t>
            </a:r>
            <a:r>
              <a:rPr dirty="0" smtClean="0" sz="1600" spc="-3">
                <a:latin typeface="Arial"/>
                <a:cs typeface="Arial"/>
              </a:rPr>
              <a:t>erve</a:t>
            </a:r>
            <a:r>
              <a:rPr dirty="0" smtClean="0" sz="1600" spc="-3">
                <a:latin typeface="Arial"/>
                <a:cs typeface="Arial"/>
              </a:rPr>
              <a:t>s</a:t>
            </a:r>
            <a:r>
              <a:rPr dirty="0" smtClean="0" sz="1600" spc="-3">
                <a:latin typeface="Arial"/>
                <a:cs typeface="Arial"/>
              </a:rPr>
              <a:t>,</a:t>
            </a:r>
            <a:r>
              <a:rPr dirty="0" smtClean="0" sz="1600" spc="-3">
                <a:latin typeface="Arial"/>
                <a:cs typeface="Arial"/>
              </a:rPr>
              <a:t> </a:t>
            </a:r>
            <a:r>
              <a:rPr dirty="0" smtClean="0" sz="1600" spc="-3">
                <a:latin typeface="Arial"/>
                <a:cs typeface="Arial"/>
              </a:rPr>
              <a:t>e</a:t>
            </a:r>
            <a:r>
              <a:rPr dirty="0" smtClean="0" sz="1600" spc="-3">
                <a:latin typeface="Arial"/>
                <a:cs typeface="Arial"/>
              </a:rPr>
              <a:t>y</a:t>
            </a:r>
            <a:r>
              <a:rPr dirty="0" smtClean="0" sz="1600" spc="-3">
                <a:latin typeface="Arial"/>
                <a:cs typeface="Arial"/>
              </a:rPr>
              <a:t>e</a:t>
            </a:r>
            <a:r>
              <a:rPr dirty="0" smtClean="0" sz="1600" spc="-3">
                <a:latin typeface="Arial"/>
                <a:cs typeface="Arial"/>
              </a:rPr>
              <a:t>s</a:t>
            </a:r>
            <a:r>
              <a:rPr dirty="0" smtClean="0" sz="1600" spc="-3">
                <a:latin typeface="Arial"/>
                <a:cs typeface="Arial"/>
              </a:rPr>
              <a:t>,</a:t>
            </a:r>
            <a:r>
              <a:rPr dirty="0" smtClean="0" sz="1600" spc="-3">
                <a:latin typeface="Arial"/>
                <a:cs typeface="Arial"/>
              </a:rPr>
              <a:t> </a:t>
            </a:r>
            <a:r>
              <a:rPr dirty="0" smtClean="0" sz="1600" spc="-3">
                <a:latin typeface="Arial"/>
                <a:cs typeface="Arial"/>
              </a:rPr>
              <a:t>heart,</a:t>
            </a:r>
            <a:r>
              <a:rPr dirty="0" smtClean="0" sz="1600" spc="-3">
                <a:latin typeface="Arial"/>
                <a:cs typeface="Arial"/>
              </a:rPr>
              <a:t> </a:t>
            </a:r>
            <a:r>
              <a:rPr dirty="0" smtClean="0" sz="1600" spc="-3">
                <a:latin typeface="Arial"/>
                <a:cs typeface="Arial"/>
              </a:rPr>
              <a:t>b</a:t>
            </a:r>
            <a:r>
              <a:rPr dirty="0" smtClean="0" sz="1600" spc="-3">
                <a:latin typeface="Arial"/>
                <a:cs typeface="Arial"/>
              </a:rPr>
              <a:t>l</a:t>
            </a:r>
            <a:r>
              <a:rPr dirty="0" smtClean="0" sz="1600" spc="-3">
                <a:latin typeface="Arial"/>
                <a:cs typeface="Arial"/>
              </a:rPr>
              <a:t>ood</a:t>
            </a:r>
            <a:r>
              <a:rPr dirty="0" smtClean="0" sz="1600" spc="-3">
                <a:latin typeface="Arial"/>
                <a:cs typeface="Arial"/>
              </a:rPr>
              <a:t> </a:t>
            </a:r>
            <a:r>
              <a:rPr dirty="0" smtClean="0" sz="1600" spc="-3">
                <a:latin typeface="Arial"/>
                <a:cs typeface="Arial"/>
              </a:rPr>
              <a:t>v</a:t>
            </a:r>
            <a:r>
              <a:rPr dirty="0" smtClean="0" sz="1600" spc="-3">
                <a:latin typeface="Arial"/>
                <a:cs typeface="Arial"/>
              </a:rPr>
              <a:t>e</a:t>
            </a:r>
            <a:r>
              <a:rPr dirty="0" smtClean="0" sz="1600" spc="-3">
                <a:latin typeface="Arial"/>
                <a:cs typeface="Arial"/>
              </a:rPr>
              <a:t>s</a:t>
            </a:r>
            <a:r>
              <a:rPr dirty="0" smtClean="0" sz="1600" spc="-3">
                <a:latin typeface="Arial"/>
                <a:cs typeface="Arial"/>
              </a:rPr>
              <a:t>s</a:t>
            </a:r>
            <a:r>
              <a:rPr dirty="0" smtClean="0" sz="1600" spc="-3">
                <a:latin typeface="Arial"/>
                <a:cs typeface="Arial"/>
              </a:rPr>
              <a:t>e</a:t>
            </a:r>
            <a:r>
              <a:rPr dirty="0" smtClean="0" sz="1600" spc="-3">
                <a:latin typeface="Arial"/>
                <a:cs typeface="Arial"/>
              </a:rPr>
              <a:t>l</a:t>
            </a:r>
            <a:r>
              <a:rPr dirty="0" smtClean="0" sz="1600" spc="-3">
                <a:latin typeface="Arial"/>
                <a:cs typeface="Arial"/>
              </a:rPr>
              <a:t>s</a:t>
            </a:r>
            <a:r>
              <a:rPr dirty="0" smtClean="0" sz="1600" spc="-3">
                <a:latin typeface="Arial"/>
                <a:cs typeface="Arial"/>
              </a:rPr>
              <a:t>,</a:t>
            </a:r>
            <a:r>
              <a:rPr dirty="0" smtClean="0" sz="1600" spc="-3">
                <a:latin typeface="Arial"/>
                <a:cs typeface="Arial"/>
              </a:rPr>
              <a:t> </a:t>
            </a:r>
            <a:r>
              <a:rPr dirty="0" smtClean="0" sz="1600" spc="-3">
                <a:latin typeface="Arial"/>
                <a:cs typeface="Arial"/>
              </a:rPr>
              <a:t>l</a:t>
            </a:r>
            <a:r>
              <a:rPr dirty="0" smtClean="0" sz="1600" spc="-3">
                <a:latin typeface="Arial"/>
                <a:cs typeface="Arial"/>
              </a:rPr>
              <a:t>i</a:t>
            </a:r>
            <a:r>
              <a:rPr dirty="0" smtClean="0" sz="1600" spc="-3">
                <a:latin typeface="Arial"/>
                <a:cs typeface="Arial"/>
              </a:rPr>
              <a:t>v</a:t>
            </a:r>
            <a:r>
              <a:rPr dirty="0" smtClean="0" sz="1600" spc="-3">
                <a:latin typeface="Arial"/>
                <a:cs typeface="Arial"/>
              </a:rPr>
              <a:t>er,</a:t>
            </a:r>
            <a:r>
              <a:rPr dirty="0" smtClean="0" sz="1600" spc="-3">
                <a:latin typeface="Arial"/>
                <a:cs typeface="Arial"/>
              </a:rPr>
              <a:t> </a:t>
            </a:r>
            <a:r>
              <a:rPr dirty="0" smtClean="0" sz="1600" spc="-3">
                <a:latin typeface="Arial"/>
                <a:cs typeface="Arial"/>
              </a:rPr>
              <a:t>bone</a:t>
            </a:r>
            <a:r>
              <a:rPr dirty="0" smtClean="0" sz="1600" spc="-3">
                <a:latin typeface="Arial"/>
                <a:cs typeface="Arial"/>
              </a:rPr>
              <a:t>s</a:t>
            </a:r>
            <a:r>
              <a:rPr dirty="0" smtClean="0" sz="1600" spc="-3">
                <a:latin typeface="Arial"/>
                <a:cs typeface="Arial"/>
              </a:rPr>
              <a:t>,</a:t>
            </a:r>
            <a:r>
              <a:rPr dirty="0" smtClean="0" sz="1600" spc="-3">
                <a:latin typeface="Arial"/>
                <a:cs typeface="Arial"/>
              </a:rPr>
              <a:t> </a:t>
            </a:r>
            <a:r>
              <a:rPr dirty="0" smtClean="0" sz="1600" spc="-3">
                <a:latin typeface="Arial"/>
                <a:cs typeface="Arial"/>
              </a:rPr>
              <a:t>and</a:t>
            </a:r>
            <a:r>
              <a:rPr dirty="0" smtClean="0" sz="1600" spc="-3">
                <a:latin typeface="Arial"/>
                <a:cs typeface="Arial"/>
              </a:rPr>
              <a:t> </a:t>
            </a:r>
            <a:r>
              <a:rPr dirty="0" smtClean="0" sz="1600" spc="-3">
                <a:latin typeface="Arial"/>
                <a:cs typeface="Arial"/>
              </a:rPr>
              <a:t>j</a:t>
            </a:r>
            <a:r>
              <a:rPr dirty="0" smtClean="0" sz="1600" spc="-3">
                <a:latin typeface="Arial"/>
                <a:cs typeface="Arial"/>
              </a:rPr>
              <a:t>o</a:t>
            </a:r>
            <a:r>
              <a:rPr dirty="0" smtClean="0" sz="1600" spc="-3">
                <a:latin typeface="Arial"/>
                <a:cs typeface="Arial"/>
              </a:rPr>
              <a:t>i</a:t>
            </a:r>
            <a:r>
              <a:rPr dirty="0" smtClean="0" sz="1600" spc="-3">
                <a:latin typeface="Arial"/>
                <a:cs typeface="Arial"/>
              </a:rPr>
              <a:t>nts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ts val="1540"/>
              </a:lnSpc>
              <a:spcBef>
                <a:spcPts val="380"/>
              </a:spcBef>
            </a:pPr>
            <a:r>
              <a:rPr dirty="0" smtClean="0" sz="1600" spc="-4">
                <a:latin typeface="Arial"/>
                <a:cs typeface="Arial"/>
              </a:rPr>
              <a:t>S</a:t>
            </a:r>
            <a:r>
              <a:rPr dirty="0" smtClean="0" sz="1600" spc="-4">
                <a:latin typeface="Arial"/>
                <a:cs typeface="Arial"/>
              </a:rPr>
              <a:t>y</a:t>
            </a:r>
            <a:r>
              <a:rPr dirty="0" smtClean="0" sz="1600" spc="-4">
                <a:latin typeface="Arial"/>
                <a:cs typeface="Arial"/>
              </a:rPr>
              <a:t>mpto</a:t>
            </a:r>
            <a:r>
              <a:rPr dirty="0" smtClean="0" sz="1600" spc="-4">
                <a:latin typeface="Arial"/>
                <a:cs typeface="Arial"/>
              </a:rPr>
              <a:t>m</a:t>
            </a:r>
            <a:r>
              <a:rPr dirty="0" smtClean="0" sz="1600" spc="-4">
                <a:latin typeface="Arial"/>
                <a:cs typeface="Arial"/>
              </a:rPr>
              <a:t>s</a:t>
            </a:r>
            <a:r>
              <a:rPr dirty="0" smtClean="0" sz="1600" spc="-4">
                <a:latin typeface="Arial"/>
                <a:cs typeface="Arial"/>
              </a:rPr>
              <a:t> </a:t>
            </a:r>
            <a:r>
              <a:rPr dirty="0" smtClean="0" sz="1600" spc="-4">
                <a:latin typeface="Arial"/>
                <a:cs typeface="Arial"/>
              </a:rPr>
              <a:t>i</a:t>
            </a:r>
            <a:r>
              <a:rPr dirty="0" smtClean="0" sz="1600" spc="-4">
                <a:latin typeface="Arial"/>
                <a:cs typeface="Arial"/>
              </a:rPr>
              <a:t>n</a:t>
            </a:r>
            <a:r>
              <a:rPr dirty="0" smtClean="0" sz="1600" spc="-4">
                <a:latin typeface="Arial"/>
                <a:cs typeface="Arial"/>
              </a:rPr>
              <a:t>c</a:t>
            </a:r>
            <a:r>
              <a:rPr dirty="0" smtClean="0" sz="1600" spc="-4">
                <a:latin typeface="Arial"/>
                <a:cs typeface="Arial"/>
              </a:rPr>
              <a:t>l</a:t>
            </a:r>
            <a:r>
              <a:rPr dirty="0" smtClean="0" sz="1600" spc="-4">
                <a:latin typeface="Arial"/>
                <a:cs typeface="Arial"/>
              </a:rPr>
              <a:t>ude:</a:t>
            </a:r>
            <a:r>
              <a:rPr dirty="0" smtClean="0" sz="1600" spc="-4">
                <a:latin typeface="Arial"/>
                <a:cs typeface="Arial"/>
              </a:rPr>
              <a:t> </a:t>
            </a:r>
            <a:r>
              <a:rPr dirty="0" smtClean="0" sz="1600" spc="-4">
                <a:latin typeface="Arial"/>
                <a:cs typeface="Arial"/>
              </a:rPr>
              <a:t>d</a:t>
            </a:r>
            <a:r>
              <a:rPr dirty="0" smtClean="0" sz="1600" spc="-4">
                <a:latin typeface="Arial"/>
                <a:cs typeface="Arial"/>
              </a:rPr>
              <a:t>i</a:t>
            </a:r>
            <a:r>
              <a:rPr dirty="0" smtClean="0" sz="1600" spc="-4">
                <a:latin typeface="Arial"/>
                <a:cs typeface="Arial"/>
              </a:rPr>
              <a:t>ff</a:t>
            </a:r>
            <a:r>
              <a:rPr dirty="0" smtClean="0" sz="1600" spc="-4">
                <a:latin typeface="Arial"/>
                <a:cs typeface="Arial"/>
              </a:rPr>
              <a:t>i</a:t>
            </a:r>
            <a:r>
              <a:rPr dirty="0" smtClean="0" sz="1600" spc="-4">
                <a:latin typeface="Arial"/>
                <a:cs typeface="Arial"/>
              </a:rPr>
              <a:t>c</a:t>
            </a:r>
            <a:r>
              <a:rPr dirty="0" smtClean="0" sz="1600" spc="-4">
                <a:latin typeface="Arial"/>
                <a:cs typeface="Arial"/>
              </a:rPr>
              <a:t>u</a:t>
            </a:r>
            <a:r>
              <a:rPr dirty="0" smtClean="0" sz="1600" spc="-4">
                <a:latin typeface="Arial"/>
                <a:cs typeface="Arial"/>
              </a:rPr>
              <a:t>l</a:t>
            </a:r>
            <a:r>
              <a:rPr dirty="0" smtClean="0" sz="1600" spc="-4">
                <a:latin typeface="Arial"/>
                <a:cs typeface="Arial"/>
              </a:rPr>
              <a:t>ty</a:t>
            </a:r>
            <a:r>
              <a:rPr dirty="0" smtClean="0" sz="1600" spc="-4">
                <a:latin typeface="Arial"/>
                <a:cs typeface="Arial"/>
              </a:rPr>
              <a:t> </a:t>
            </a:r>
            <a:r>
              <a:rPr dirty="0" smtClean="0" sz="1600" spc="-4">
                <a:latin typeface="Arial"/>
                <a:cs typeface="Arial"/>
              </a:rPr>
              <a:t>c</a:t>
            </a:r>
            <a:r>
              <a:rPr dirty="0" smtClean="0" sz="1600" spc="-4">
                <a:latin typeface="Arial"/>
                <a:cs typeface="Arial"/>
              </a:rPr>
              <a:t>oordin</a:t>
            </a:r>
            <a:r>
              <a:rPr dirty="0" smtClean="0" sz="1600" spc="-4">
                <a:latin typeface="Arial"/>
                <a:cs typeface="Arial"/>
              </a:rPr>
              <a:t>a</a:t>
            </a:r>
            <a:r>
              <a:rPr dirty="0" smtClean="0" sz="1600" spc="-4">
                <a:latin typeface="Arial"/>
                <a:cs typeface="Arial"/>
              </a:rPr>
              <a:t>t</a:t>
            </a:r>
            <a:r>
              <a:rPr dirty="0" smtClean="0" sz="1600" spc="-4">
                <a:latin typeface="Arial"/>
                <a:cs typeface="Arial"/>
              </a:rPr>
              <a:t>i</a:t>
            </a:r>
            <a:r>
              <a:rPr dirty="0" smtClean="0" sz="1600" spc="-4">
                <a:latin typeface="Arial"/>
                <a:cs typeface="Arial"/>
              </a:rPr>
              <a:t>ng</a:t>
            </a:r>
            <a:r>
              <a:rPr dirty="0" smtClean="0" sz="1600" spc="-4">
                <a:latin typeface="Arial"/>
                <a:cs typeface="Arial"/>
              </a:rPr>
              <a:t> </a:t>
            </a:r>
            <a:r>
              <a:rPr dirty="0" smtClean="0" sz="1600" spc="-4">
                <a:latin typeface="Arial"/>
                <a:cs typeface="Arial"/>
              </a:rPr>
              <a:t>mu</a:t>
            </a:r>
            <a:r>
              <a:rPr dirty="0" smtClean="0" sz="1600" spc="-4">
                <a:latin typeface="Arial"/>
                <a:cs typeface="Arial"/>
              </a:rPr>
              <a:t>s</a:t>
            </a:r>
            <a:r>
              <a:rPr dirty="0" smtClean="0" sz="1600" spc="-4">
                <a:latin typeface="Arial"/>
                <a:cs typeface="Arial"/>
              </a:rPr>
              <a:t>c</a:t>
            </a:r>
            <a:r>
              <a:rPr dirty="0" smtClean="0" sz="1600" spc="-4">
                <a:latin typeface="Arial"/>
                <a:cs typeface="Arial"/>
              </a:rPr>
              <a:t>l</a:t>
            </a:r>
            <a:r>
              <a:rPr dirty="0" smtClean="0" sz="1600" spc="-4">
                <a:latin typeface="Arial"/>
                <a:cs typeface="Arial"/>
              </a:rPr>
              <a:t>e</a:t>
            </a:r>
            <a:r>
              <a:rPr dirty="0" smtClean="0" sz="1600" spc="-4">
                <a:latin typeface="Arial"/>
                <a:cs typeface="Arial"/>
              </a:rPr>
              <a:t> </a:t>
            </a:r>
            <a:r>
              <a:rPr dirty="0" smtClean="0" sz="1600" spc="-4">
                <a:latin typeface="Arial"/>
                <a:cs typeface="Arial"/>
              </a:rPr>
              <a:t>mo</a:t>
            </a:r>
            <a:r>
              <a:rPr dirty="0" smtClean="0" sz="1600" spc="-4">
                <a:latin typeface="Arial"/>
                <a:cs typeface="Arial"/>
              </a:rPr>
              <a:t>v</a:t>
            </a:r>
            <a:r>
              <a:rPr dirty="0" smtClean="0" sz="1600" spc="-4">
                <a:latin typeface="Arial"/>
                <a:cs typeface="Arial"/>
              </a:rPr>
              <a:t>ement</a:t>
            </a:r>
            <a:r>
              <a:rPr dirty="0" smtClean="0" sz="1600" spc="-4">
                <a:latin typeface="Arial"/>
                <a:cs typeface="Arial"/>
              </a:rPr>
              <a:t>s</a:t>
            </a:r>
            <a:r>
              <a:rPr dirty="0" smtClean="0" sz="1600" spc="-4">
                <a:latin typeface="Arial"/>
                <a:cs typeface="Arial"/>
              </a:rPr>
              <a:t>,</a:t>
            </a:r>
            <a:r>
              <a:rPr dirty="0" smtClean="0" sz="1600" spc="-4">
                <a:latin typeface="Arial"/>
                <a:cs typeface="Arial"/>
              </a:rPr>
              <a:t> </a:t>
            </a:r>
            <a:r>
              <a:rPr dirty="0" smtClean="0" sz="1600" spc="-4">
                <a:latin typeface="Arial"/>
                <a:cs typeface="Arial"/>
              </a:rPr>
              <a:t>paral</a:t>
            </a:r>
            <a:r>
              <a:rPr dirty="0" smtClean="0" sz="1600" spc="-4">
                <a:latin typeface="Arial"/>
                <a:cs typeface="Arial"/>
              </a:rPr>
              <a:t>y</a:t>
            </a:r>
            <a:r>
              <a:rPr dirty="0" smtClean="0" sz="1600" spc="-4">
                <a:latin typeface="Arial"/>
                <a:cs typeface="Arial"/>
              </a:rPr>
              <a:t>s</a:t>
            </a:r>
            <a:r>
              <a:rPr dirty="0" smtClean="0" sz="1600" spc="-4">
                <a:latin typeface="Arial"/>
                <a:cs typeface="Arial"/>
              </a:rPr>
              <a:t>i</a:t>
            </a:r>
            <a:r>
              <a:rPr dirty="0" smtClean="0" sz="1600" spc="-4">
                <a:latin typeface="Arial"/>
                <a:cs typeface="Arial"/>
              </a:rPr>
              <a:t>s</a:t>
            </a:r>
            <a:r>
              <a:rPr dirty="0" smtClean="0" sz="1600" spc="-4">
                <a:latin typeface="Arial"/>
                <a:cs typeface="Arial"/>
              </a:rPr>
              <a:t>,</a:t>
            </a:r>
            <a:r>
              <a:rPr dirty="0" smtClean="0" sz="1600" spc="-4">
                <a:latin typeface="Arial"/>
                <a:cs typeface="Arial"/>
              </a:rPr>
              <a:t> </a:t>
            </a:r>
            <a:r>
              <a:rPr dirty="0" smtClean="0" sz="1600" spc="-4">
                <a:latin typeface="Arial"/>
                <a:cs typeface="Arial"/>
              </a:rPr>
              <a:t>gradual</a:t>
            </a:r>
            <a:r>
              <a:rPr dirty="0" smtClean="0" sz="1600" spc="-4">
                <a:latin typeface="Arial"/>
                <a:cs typeface="Arial"/>
              </a:rPr>
              <a:t> </a:t>
            </a:r>
            <a:r>
              <a:rPr dirty="0" smtClean="0" sz="1600" spc="-4">
                <a:latin typeface="Arial"/>
                <a:cs typeface="Arial"/>
              </a:rPr>
              <a:t>b</a:t>
            </a:r>
            <a:r>
              <a:rPr dirty="0" smtClean="0" sz="1600" spc="-4">
                <a:latin typeface="Arial"/>
                <a:cs typeface="Arial"/>
              </a:rPr>
              <a:t>l</a:t>
            </a:r>
            <a:r>
              <a:rPr dirty="0" smtClean="0" sz="1600" spc="-4">
                <a:latin typeface="Arial"/>
                <a:cs typeface="Arial"/>
              </a:rPr>
              <a:t>i</a:t>
            </a:r>
            <a:r>
              <a:rPr dirty="0" smtClean="0" sz="1600" spc="-4">
                <a:latin typeface="Arial"/>
                <a:cs typeface="Arial"/>
              </a:rPr>
              <a:t>ndne</a:t>
            </a:r>
            <a:r>
              <a:rPr dirty="0" smtClean="0" sz="1600" spc="-4">
                <a:latin typeface="Arial"/>
                <a:cs typeface="Arial"/>
              </a:rPr>
              <a:t>s</a:t>
            </a:r>
            <a:r>
              <a:rPr dirty="0" smtClean="0" sz="1600" spc="-4">
                <a:latin typeface="Arial"/>
                <a:cs typeface="Arial"/>
              </a:rPr>
              <a:t>s</a:t>
            </a:r>
            <a:r>
              <a:rPr dirty="0" smtClean="0" sz="1600" spc="-4">
                <a:latin typeface="Arial"/>
                <a:cs typeface="Arial"/>
              </a:rPr>
              <a:t>,</a:t>
            </a:r>
            <a:r>
              <a:rPr dirty="0" smtClean="0" sz="1600" spc="-4">
                <a:latin typeface="Arial"/>
                <a:cs typeface="Arial"/>
              </a:rPr>
              <a:t> </a:t>
            </a:r>
            <a:r>
              <a:rPr dirty="0" smtClean="0" sz="1600" spc="-4">
                <a:latin typeface="Arial"/>
                <a:cs typeface="Arial"/>
              </a:rPr>
              <a:t>and</a:t>
            </a:r>
            <a:r>
              <a:rPr dirty="0" smtClean="0" sz="1600" spc="-4">
                <a:latin typeface="Arial"/>
                <a:cs typeface="Arial"/>
              </a:rPr>
              <a:t> </a:t>
            </a:r>
            <a:r>
              <a:rPr dirty="0" smtClean="0" sz="1600" spc="-4">
                <a:latin typeface="Arial"/>
                <a:cs typeface="Arial"/>
              </a:rPr>
              <a:t>de</a:t>
            </a:r>
            <a:r>
              <a:rPr dirty="0" smtClean="0" sz="1600" spc="-4">
                <a:latin typeface="Arial"/>
                <a:cs typeface="Arial"/>
              </a:rPr>
              <a:t>m</a:t>
            </a:r>
            <a:r>
              <a:rPr dirty="0" smtClean="0" sz="1600" spc="-4">
                <a:latin typeface="Arial"/>
                <a:cs typeface="Arial"/>
              </a:rPr>
              <a:t>ent</a:t>
            </a:r>
            <a:r>
              <a:rPr dirty="0" smtClean="0" sz="1600" spc="-4">
                <a:latin typeface="Arial"/>
                <a:cs typeface="Arial"/>
              </a:rPr>
              <a:t>i</a:t>
            </a:r>
            <a:r>
              <a:rPr dirty="0" smtClean="0" sz="1600" spc="-4">
                <a:latin typeface="Arial"/>
                <a:cs typeface="Arial"/>
              </a:rPr>
              <a:t>a,</a:t>
            </a:r>
            <a:r>
              <a:rPr dirty="0" smtClean="0" sz="1600" spc="-4">
                <a:latin typeface="Arial"/>
                <a:cs typeface="Arial"/>
              </a:rPr>
              <a:t> </a:t>
            </a:r>
            <a:r>
              <a:rPr dirty="0" smtClean="0" sz="1600" spc="-4">
                <a:latin typeface="Arial"/>
                <a:cs typeface="Arial"/>
              </a:rPr>
              <a:t>and</a:t>
            </a:r>
            <a:r>
              <a:rPr dirty="0" smtClean="0" sz="1600" spc="-4">
                <a:latin typeface="Arial"/>
                <a:cs typeface="Arial"/>
              </a:rPr>
              <a:t> </a:t>
            </a:r>
            <a:r>
              <a:rPr dirty="0" smtClean="0" sz="1600" spc="-4">
                <a:latin typeface="Arial"/>
                <a:cs typeface="Arial"/>
              </a:rPr>
              <a:t>death</a:t>
            </a:r>
            <a:endParaRPr sz="1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450594" y="5002877"/>
            <a:ext cx="126746" cy="228092"/>
          </a:xfrm>
          <a:prstGeom prst="rect">
            <a:avLst/>
          </a:prstGeom>
        </p:spPr>
        <p:txBody>
          <a:bodyPr wrap="square" lIns="0" tIns="10985" rIns="0" bIns="0" rtlCol="0">
            <a:noAutofit/>
          </a:bodyPr>
          <a:lstStyle/>
          <a:p>
            <a:pPr marL="12700">
              <a:lnSpc>
                <a:spcPts val="1730"/>
              </a:lnSpc>
            </a:pPr>
            <a:r>
              <a:rPr dirty="0" smtClean="0" sz="1600">
                <a:latin typeface="Arial"/>
                <a:cs typeface="Arial"/>
              </a:rPr>
              <a:t>•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